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54" r:id="rId2"/>
    <p:sldId id="355" r:id="rId3"/>
    <p:sldId id="356" r:id="rId4"/>
    <p:sldId id="357" r:id="rId5"/>
    <p:sldId id="358" r:id="rId6"/>
    <p:sldId id="359" r:id="rId7"/>
    <p:sldId id="353" r:id="rId8"/>
    <p:sldId id="342" r:id="rId9"/>
    <p:sldId id="343" r:id="rId10"/>
    <p:sldId id="344" r:id="rId11"/>
    <p:sldId id="347" r:id="rId12"/>
    <p:sldId id="348" r:id="rId13"/>
    <p:sldId id="349" r:id="rId14"/>
    <p:sldId id="350" r:id="rId15"/>
    <p:sldId id="351" r:id="rId16"/>
    <p:sldId id="310" r:id="rId17"/>
    <p:sldId id="265" r:id="rId18"/>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83"/>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4" autoAdjust="0"/>
    <p:restoredTop sz="74493" autoAdjust="0"/>
  </p:normalViewPr>
  <p:slideViewPr>
    <p:cSldViewPr snapToGrid="0" showGuides="1">
      <p:cViewPr varScale="1">
        <p:scale>
          <a:sx n="63" d="100"/>
          <a:sy n="63" d="100"/>
        </p:scale>
        <p:origin x="-2412" y="-108"/>
      </p:cViewPr>
      <p:guideLst>
        <p:guide orient="horz" pos="4117"/>
        <p:guide orient="horz" pos="190"/>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Rot="1" noChangeAspect="1" noChangeArrowheads="1" noTextEdit="1"/>
          </p:cNvSpPr>
          <p:nvPr>
            <p:ph type="sldImg"/>
          </p:nvPr>
        </p:nvSpPr>
        <p:spPr>
          <a:xfrm>
            <a:off x="1141413" y="685800"/>
            <a:ext cx="4575175" cy="3430588"/>
          </a:xfrm>
          <a:ln/>
        </p:spPr>
      </p:sp>
      <p:sp>
        <p:nvSpPr>
          <p:cNvPr id="857091" name="Rectangle 3"/>
          <p:cNvSpPr>
            <a:spLocks noGrp="1" noChangeArrowheads="1"/>
          </p:cNvSpPr>
          <p:nvPr>
            <p:ph type="body" idx="1"/>
          </p:nvPr>
        </p:nvSpPr>
        <p:spPr>
          <a:xfrm>
            <a:off x="685494" y="4344357"/>
            <a:ext cx="5487013" cy="4113169"/>
          </a:xfrm>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ru-RU" sz="800" dirty="0" smtClean="0"/>
              <a:t>Улучшение процесса принятия решений и соответствие нормативным требованиям</a:t>
            </a:r>
          </a:p>
          <a:p>
            <a:pPr>
              <a:lnSpc>
                <a:spcPct val="80000"/>
              </a:lnSpc>
            </a:pPr>
            <a:endParaRPr lang="en-US" sz="8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Rot="1" noChangeAspect="1" noChangeArrowheads="1" noTextEdit="1"/>
          </p:cNvSpPr>
          <p:nvPr>
            <p:ph type="sldImg"/>
          </p:nvPr>
        </p:nvSpPr>
        <p:spPr>
          <a:xfrm>
            <a:off x="1141413" y="685800"/>
            <a:ext cx="4575175" cy="3430588"/>
          </a:xfrm>
          <a:ln/>
        </p:spPr>
      </p:sp>
      <p:sp>
        <p:nvSpPr>
          <p:cNvPr id="859139" name="Rectangle 3"/>
          <p:cNvSpPr>
            <a:spLocks noGrp="1" noChangeArrowheads="1"/>
          </p:cNvSpPr>
          <p:nvPr>
            <p:ph type="body" idx="1"/>
          </p:nvPr>
        </p:nvSpPr>
        <p:spPr>
          <a:xfrm>
            <a:off x="685494" y="4344357"/>
            <a:ext cx="5487013" cy="4113169"/>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Содействие активного управления данными с общего понимания и согласия по бизнес-концепций</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likely</a:t>
            </a:r>
            <a:r>
              <a:rPr lang="en-US" baseline="0" dirty="0" smtClean="0"/>
              <a:t> you face similar data challenges limiting your ability to know your business. </a:t>
            </a:r>
          </a:p>
          <a:p>
            <a:endParaRPr lang="en-US" baseline="0" dirty="0" smtClean="0"/>
          </a:p>
          <a:p>
            <a:r>
              <a:rPr lang="en-US" b="1" baseline="0" dirty="0" err="1" smtClean="0"/>
              <a:t>Siloed</a:t>
            </a:r>
            <a:r>
              <a:rPr lang="en-US" b="1" baseline="0" dirty="0" smtClean="0"/>
              <a:t> </a:t>
            </a:r>
            <a:r>
              <a:rPr lang="en-US" baseline="0" dirty="0" smtClean="0"/>
              <a:t>– With data scattered across your organization in different ERP, database, or homegrown systems; you may likely find different versions of the truth limiting your ability to gain a complete view of the business</a:t>
            </a:r>
          </a:p>
          <a:p>
            <a:endParaRPr lang="en-US" baseline="0" dirty="0" smtClean="0"/>
          </a:p>
          <a:p>
            <a:r>
              <a:rPr lang="en-US" b="1" baseline="0" dirty="0" smtClean="0"/>
              <a:t>Inaccurate</a:t>
            </a:r>
            <a:r>
              <a:rPr lang="en-US" baseline="0" dirty="0" smtClean="0"/>
              <a:t> – Have you ever received a promotion mail addressed to someone in your mailbox? Consider the wasted marketing costs (in printed material and postage) for a company that leverages customer promotions as a source of revenue generation. Data is inherently dirty because things change and your business requirements continue to evolve to meet your goals. As a result, you need ongoing maintenance of your data quality by both the business and IT stakeholders. Common issues like incorrect customer names, addresses, and product names only add to the challenge for organizations to resolve before they can leverage their corporate data as an enterprise asset.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Inconsistent </a:t>
            </a:r>
            <a:r>
              <a:rPr lang="en-US" baseline="0" dirty="0" smtClean="0"/>
              <a:t>– Definitions of common business entities like customers, products, supplier, material names and codes vary from system to system creating inconsistencies that data access alone can not address. You need a better way to reconcile this. </a:t>
            </a:r>
          </a:p>
          <a:p>
            <a:endParaRPr lang="en-US" b="1" baseline="0" dirty="0" smtClean="0"/>
          </a:p>
          <a:p>
            <a:r>
              <a:rPr lang="en-US" b="1" baseline="0" dirty="0" smtClean="0"/>
              <a:t>Incomplete </a:t>
            </a:r>
            <a:r>
              <a:rPr lang="en-US" baseline="0" dirty="0" smtClean="0"/>
              <a:t>– Another common data challenge is incompleteness. A customer record may be missing a postal code or country code and would be unusable unless it is appended with the correct data.</a:t>
            </a:r>
          </a:p>
          <a:p>
            <a:endParaRPr lang="en-US" baseline="0" dirty="0" smtClean="0"/>
          </a:p>
          <a:p>
            <a:r>
              <a:rPr lang="en-US" b="1" baseline="0" dirty="0" smtClean="0"/>
              <a:t>Inaccessible</a:t>
            </a:r>
            <a:r>
              <a:rPr lang="en-US" baseline="0" dirty="0" smtClean="0"/>
              <a:t> – Connectivity will allow you to get access to the data in your enterprise systems but often times, this is only the beginning. Making dirty data accessible does not necessarily help you leverage that information for a business goal. Sometimes the data is in a format that is unstructured like a free form text coming from a CRM call log. The challenge lies in how to unlock insights and the potential from all of your data sources. </a:t>
            </a:r>
            <a:endParaRPr lang="en-US"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Yet,</a:t>
            </a:r>
            <a:r>
              <a:rPr lang="en-US" baseline="0" dirty="0" smtClean="0"/>
              <a:t> the main challenge faced by organizations is the explosion of tools managing the explosion of data sources. In this scenario, we see a typical IT environment where multiple information management tools from multiple vendors increase the complexity of managing information consistently and effectively across the enterprise. Each tool has its own metadata repository, development environment, administrative environment, runtime architecture requirements that you need to support and maintain making the overhead of keeping up with all of these tools extremely costly from a time and resource perspective. Many of these tools are commonly used in an end-to-end solution supporting the requirements from data extraction, transformation, cleansing, matching, and metadata management. </a:t>
            </a:r>
          </a:p>
          <a:p>
            <a:endParaRPr lang="en-US" baseline="0" dirty="0" smtClean="0"/>
          </a:p>
          <a:p>
            <a:r>
              <a:rPr lang="en-US" baseline="0" dirty="0" smtClean="0"/>
              <a:t>For example, </a:t>
            </a:r>
            <a:r>
              <a:rPr lang="en-US" sz="1200" kern="1200" baseline="0" dirty="0" smtClean="0">
                <a:solidFill>
                  <a:schemeClr val="tx1"/>
                </a:solidFill>
                <a:latin typeface="+mn-lt"/>
                <a:ea typeface="+mn-ea"/>
                <a:cs typeface="+mn-cs"/>
              </a:rPr>
              <a:t>data integration and data quality have a deep symbiosis that needs coordination. Data integration ferrets out data quality issues, whether problems to be fixed or opportunities to be leveraged for improvement. Likewise, data quality reaches more data and systems that need improvement when it employs data integration’s numerous interfaces.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One Stop Solution for Information Management can simplify the enterprise architecture for managing information and allow IT to more efficiently deliver business results.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quite possible that you may have many tools</a:t>
            </a:r>
            <a:r>
              <a:rPr lang="en-US" baseline="0" dirty="0" smtClean="0"/>
              <a:t> from different vendors supporting your EIM and/or data management initiatives for ETL, data quality, data profiling, metadata management, and text analytics. </a:t>
            </a:r>
          </a:p>
          <a:p>
            <a:endParaRPr lang="en-US" baseline="0" dirty="0" smtClean="0"/>
          </a:p>
          <a:p>
            <a:r>
              <a:rPr lang="en-US" baseline="0" dirty="0" smtClean="0"/>
              <a:t>What if you could simplify your IT environment with a single foundation to deliver data services across your entire enterprise (for current or new projects). Such a foundation needs to be open to support all data sources and targets, scalable to handle small and extreme data volumes, and reusable so that you can build once and reuse for other projects. </a:t>
            </a:r>
          </a:p>
          <a:p>
            <a:endParaRPr lang="en-US" baseline="0" dirty="0" smtClean="0"/>
          </a:p>
          <a:p>
            <a:r>
              <a:rPr lang="en-US" baseline="0" dirty="0" smtClean="0"/>
              <a:t>Such a Data Services foundation can be your standard for delivering all of the critical information management capabilities across your enterprise. As a result, you can significantly gain greater IT efficiency and deliver maximum business effectiveness. </a:t>
            </a:r>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6B3FB6-9580-41DC-B3E7-54C46CBFADA4}" type="slidenum">
              <a:rPr lang="de-DE" smtClean="0"/>
              <a:pPr/>
              <a:t>8</a:t>
            </a:fld>
            <a:endParaRPr lang="de-DE"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606425" y="280988"/>
            <a:ext cx="5638800" cy="4229100"/>
          </a:xfrm>
          <a:ln/>
        </p:spPr>
      </p:sp>
      <p:sp>
        <p:nvSpPr>
          <p:cNvPr id="98307" name="Rectangle 3"/>
          <p:cNvSpPr>
            <a:spLocks noGrp="1" noChangeArrowheads="1"/>
          </p:cNvSpPr>
          <p:nvPr>
            <p:ph type="body" idx="1"/>
          </p:nvPr>
        </p:nvSpPr>
        <p:spPr>
          <a:xfrm>
            <a:off x="423180" y="4830912"/>
            <a:ext cx="5986748" cy="3365851"/>
          </a:xfrm>
          <a:noFill/>
          <a:ln w="9525"/>
        </p:spPr>
        <p:txBody>
          <a:bodyPr/>
          <a:lstStyle/>
          <a:p>
            <a:pPr marL="171450" indent="-171450" eaLnBrk="1" hangingPunct="1"/>
            <a:r>
              <a:rPr lang="en-US" sz="1200" b="1" dirty="0" smtClean="0"/>
              <a:t>One place for data stewards and IT data analysts to ALIGN and VIEW their data</a:t>
            </a:r>
          </a:p>
          <a:p>
            <a:pPr marL="171450" indent="-171450" eaLnBrk="1" hangingPunct="1"/>
            <a:r>
              <a:rPr lang="en-US" sz="1200" b="1" dirty="0" smtClean="0"/>
              <a:t>A solution that will help better understand and analyze trustworthiness of the data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31B91D-F5F7-47F1-943F-C56BA4BCE390}"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pPr lvl="1">
              <a:buNone/>
            </a:pPr>
            <a:r>
              <a:rPr lang="it-IT" sz="2000" b="1" dirty="0" smtClean="0">
                <a:solidFill>
                  <a:schemeClr val="tx2"/>
                </a:solidFill>
              </a:rPr>
              <a:t>Key Use Cases </a:t>
            </a:r>
            <a:r>
              <a:rPr lang="it-IT" sz="1800" i="1" dirty="0" smtClean="0">
                <a:solidFill>
                  <a:schemeClr val="tx2"/>
                </a:solidFill>
              </a:rPr>
              <a:t>...customers usages</a:t>
            </a:r>
            <a:r>
              <a:rPr lang="it-IT" sz="1800" i="1" baseline="0" dirty="0" smtClean="0">
                <a:solidFill>
                  <a:schemeClr val="tx2"/>
                </a:solidFill>
              </a:rPr>
              <a:t> are:</a:t>
            </a:r>
            <a:endParaRPr lang="it-IT" sz="1800" i="1" dirty="0" smtClean="0">
              <a:solidFill>
                <a:schemeClr val="tx2"/>
              </a:solidFill>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it-IT" sz="2400" b="1" dirty="0" smtClean="0">
                <a:solidFill>
                  <a:schemeClr val="tx2"/>
                </a:solidFill>
              </a:rPr>
              <a:t>Key Drivers </a:t>
            </a:r>
            <a:r>
              <a:rPr lang="it-IT" sz="2000" i="1" dirty="0" smtClean="0">
                <a:solidFill>
                  <a:schemeClr val="tx2"/>
                </a:solidFill>
              </a:rPr>
              <a:t>...customers need to</a:t>
            </a:r>
            <a:r>
              <a:rPr lang="it-IT" sz="2000" i="1" dirty="0" smtClean="0">
                <a:solidFill>
                  <a:schemeClr val="tx2">
                    <a:lumMod val="60000"/>
                    <a:lumOff val="40000"/>
                  </a:schemeClr>
                </a:solidFill>
              </a:rPr>
              <a:t>:</a:t>
            </a:r>
          </a:p>
          <a:p>
            <a:pPr lvl="1">
              <a:buNone/>
            </a:pPr>
            <a:endParaRPr lang="it-IT" sz="2000" i="1" dirty="0" smtClean="0">
              <a:solidFill>
                <a:schemeClr val="tx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20115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Microsoft, Windows, Excel, Outlook, and PowerPoint are registered trademarks of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Linux is the registered trademark of Linus Torvalds in the U.S. and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Adobe, the Adobe logo, Acrobat, PostScript, and Reader are either trademarks or registered trademarks of Adobe Systems Incorporated in the United States and/or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Oracle and Java are registered trademarks of Oracle and/or its affiliates.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UNIX, X/Open, OSF/1, and Motif are registered trademarks of the Open Group.</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HTML, XML, XHTML and W3C are trademarks or registered trademarks of W3C®, World Wide Web Consortium, Massachusetts Institute of Technology. </a:t>
            </a:r>
            <a:endParaRPr lang="de-DE" sz="900" kern="1200" noProof="1" smtClean="0">
              <a:solidFill>
                <a:schemeClr val="tx1"/>
              </a:solidFill>
              <a:latin typeface="Arial"/>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077766"/>
          </a:xfrm>
          <a:prstGeom prst="rect">
            <a:avLst/>
          </a:prstGeom>
          <a:noFill/>
        </p:spPr>
        <p:txBody>
          <a:bodyPr wrap="square" lIns="0" tIns="0" rIns="0" bIns="0" rtlCol="0">
            <a:spAutoFit/>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900" kern="1200" noProof="1" smtClean="0">
                <a:solidFill>
                  <a:schemeClr val="tx1"/>
                </a:solidFill>
                <a:latin typeface="Arial"/>
                <a:ea typeface="MS PGothic" pitchFamily="34" charset="-128"/>
                <a:cs typeface="+mn-cs"/>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en-US" sz="900" kern="1200" noProof="1" smtClean="0">
              <a:solidFill>
                <a:schemeClr val="tx1"/>
              </a:solidFill>
              <a:latin typeface="+mn-lt"/>
              <a:ea typeface="MS PGothic" pitchFamily="34" charset="-128"/>
              <a:cs typeface="+mn-cs"/>
            </a:endParaRPr>
          </a:p>
          <a:p>
            <a:pPr marL="0" algn="l" defTabSz="914400" rtl="0" eaLnBrk="1" fontAlgn="t" latinLnBrk="0" hangingPunct="1">
              <a:lnSpc>
                <a:spcPct val="100000"/>
              </a:lnSpc>
              <a:spcBef>
                <a:spcPts val="600"/>
              </a:spcBef>
            </a:pPr>
            <a:r>
              <a:rPr lang="en-US" sz="900" kern="1200" noProof="1" smtClean="0">
                <a:solidFill>
                  <a:schemeClr val="tx1"/>
                </a:solidFill>
                <a:latin typeface="+mn-lt"/>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900" kern="1200" noProof="1" smtClean="0">
                <a:solidFill>
                  <a:schemeClr val="tx1"/>
                </a:solidFill>
                <a:latin typeface="+mn-lt"/>
                <a:ea typeface="MS PGothic" pitchFamily="34" charset="-128"/>
                <a:cs typeface="+mn-cs"/>
              </a:rPr>
            </a:br>
            <a:r>
              <a:rPr lang="en-US" sz="900" kern="1200" noProof="1" smtClean="0">
                <a:solidFill>
                  <a:schemeClr val="tx1"/>
                </a:solidFill>
                <a:latin typeface="+mn-lt"/>
                <a:ea typeface="MS PGothic" pitchFamily="34" charset="-128"/>
                <a:cs typeface="+mn-cs"/>
              </a:rPr>
              <a:t>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US" sz="900" kern="1200" noProof="1"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900" kern="1200" noProof="1">
              <a:solidFill>
                <a:schemeClr val="tx1"/>
              </a:solidFill>
              <a:latin typeface="+mn-lt"/>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Microsoft, Windows, Excel, Outlook, und PowerPoint sind eingetragene Marken der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Oracle und Java sind eingetragene Marken von Oracle und/oder ihrer Tochtergesellschaften.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HTML, XML, XHTML und W3C sind Marken oder eingetragene Marken des W3C®, World Wide Web Consortium, Massachusetts Institute of Technology.</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rtl="0" eaLnBrk="1" fontAlgn="t" latinLnBrk="0" hangingPunct="1">
              <a:lnSpc>
                <a:spcPct val="100000"/>
              </a:lnSpc>
              <a:spcBef>
                <a:spcPts val="400"/>
              </a:spcBef>
            </a:pPr>
            <a:r>
              <a:rPr lang="de-DE" sz="9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rtl="0" eaLnBrk="1" latinLnBrk="0" hangingPunct="1">
              <a:lnSpc>
                <a:spcPct val="100000"/>
              </a:lnSpc>
              <a:spcBef>
                <a:spcPts val="400"/>
              </a:spcBef>
            </a:pPr>
            <a:endParaRPr lang="de-DE" sz="9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49238" y="201613"/>
            <a:ext cx="7156450" cy="7159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49238" y="1292225"/>
            <a:ext cx="8645525" cy="4824413"/>
          </a:xfrm>
        </p:spPr>
        <p:txBody>
          <a:bodyPr/>
          <a:lstStyle/>
          <a:p>
            <a:endParaRPr lang="en-US" dirty="0"/>
          </a:p>
        </p:txBody>
      </p:sp>
      <p:sp>
        <p:nvSpPr>
          <p:cNvPr id="4" name="Slide Number Placeholder 3"/>
          <p:cNvSpPr>
            <a:spLocks noGrp="1"/>
          </p:cNvSpPr>
          <p:nvPr>
            <p:ph type="sldNum" sz="quarter" idx="10"/>
          </p:nvPr>
        </p:nvSpPr>
        <p:spPr>
          <a:xfrm>
            <a:off x="152400" y="6721475"/>
            <a:ext cx="906463" cy="106363"/>
          </a:xfrm>
          <a:prstGeom prst="rect">
            <a:avLst/>
          </a:prstGeom>
        </p:spPr>
        <p:txBody>
          <a:bodyPr/>
          <a:lstStyle>
            <a:lvl1pPr>
              <a:defRPr/>
            </a:lvl1pPr>
          </a:lstStyle>
          <a:p>
            <a:r>
              <a:rPr lang="en-US" dirty="0"/>
              <a:t>© SAP 2008 / Page </a:t>
            </a:r>
            <a:fld id="{E42EF76C-74C9-4C59-9826-BA8498331130}" type="slidenum">
              <a:rPr lang="en-US"/>
              <a:pPr/>
              <a:t>‹#›</a:t>
            </a:fld>
            <a:endParaRPr lang="en-US" dirty="0"/>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 id="2147483712" r:id="rId2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8.png"/><Relationship Id="rId7" Type="http://schemas.openxmlformats.org/officeDocument/2006/relationships/image" Target="../media/image24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41.png"/><Relationship Id="rId11" Type="http://schemas.openxmlformats.org/officeDocument/2006/relationships/image" Target="../media/image246.png"/><Relationship Id="rId5" Type="http://schemas.openxmlformats.org/officeDocument/2006/relationships/image" Target="../media/image240.png"/><Relationship Id="rId10" Type="http://schemas.openxmlformats.org/officeDocument/2006/relationships/image" Target="../media/image245.png"/><Relationship Id="rId4" Type="http://schemas.openxmlformats.org/officeDocument/2006/relationships/image" Target="../media/image239.png"/><Relationship Id="rId9" Type="http://schemas.openxmlformats.org/officeDocument/2006/relationships/image" Target="../media/image244.png"/></Relationships>
</file>

<file path=ppt/slides/_rels/slide15.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18" Type="http://schemas.openxmlformats.org/officeDocument/2006/relationships/image" Target="../media/image8.png"/><Relationship Id="rId3" Type="http://schemas.openxmlformats.org/officeDocument/2006/relationships/image" Target="../media/image9.png"/><Relationship Id="rId21" Type="http://schemas.openxmlformats.org/officeDocument/2006/relationships/image" Target="../media/image19.png"/><Relationship Id="rId7" Type="http://schemas.openxmlformats.org/officeDocument/2006/relationships/image" Target="../media/image13.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2.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24.png"/><Relationship Id="rId14" Type="http://schemas.openxmlformats.org/officeDocument/2006/relationships/image" Target="../media/image26.png"/><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117" Type="http://schemas.openxmlformats.org/officeDocument/2006/relationships/image" Target="../media/image125.png"/><Relationship Id="rId21" Type="http://schemas.openxmlformats.org/officeDocument/2006/relationships/image" Target="../media/image25.png"/><Relationship Id="rId42" Type="http://schemas.openxmlformats.org/officeDocument/2006/relationships/image" Target="../media/image50.png"/><Relationship Id="rId63" Type="http://schemas.openxmlformats.org/officeDocument/2006/relationships/image" Target="../media/image71.png"/><Relationship Id="rId84" Type="http://schemas.openxmlformats.org/officeDocument/2006/relationships/image" Target="../media/image92.png"/><Relationship Id="rId138" Type="http://schemas.openxmlformats.org/officeDocument/2006/relationships/image" Target="../media/image146.png"/><Relationship Id="rId159" Type="http://schemas.openxmlformats.org/officeDocument/2006/relationships/image" Target="../media/image167.png"/><Relationship Id="rId170" Type="http://schemas.openxmlformats.org/officeDocument/2006/relationships/image" Target="../media/image178.png"/><Relationship Id="rId191" Type="http://schemas.openxmlformats.org/officeDocument/2006/relationships/image" Target="../media/image199.png"/><Relationship Id="rId205" Type="http://schemas.openxmlformats.org/officeDocument/2006/relationships/image" Target="../media/image213.png"/><Relationship Id="rId107" Type="http://schemas.openxmlformats.org/officeDocument/2006/relationships/image" Target="../media/image115.png"/><Relationship Id="rId11"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53" Type="http://schemas.openxmlformats.org/officeDocument/2006/relationships/image" Target="../media/image61.png"/><Relationship Id="rId58" Type="http://schemas.openxmlformats.org/officeDocument/2006/relationships/image" Target="../media/image66.png"/><Relationship Id="rId74" Type="http://schemas.openxmlformats.org/officeDocument/2006/relationships/image" Target="../media/image82.png"/><Relationship Id="rId79" Type="http://schemas.openxmlformats.org/officeDocument/2006/relationships/image" Target="../media/image87.png"/><Relationship Id="rId102" Type="http://schemas.openxmlformats.org/officeDocument/2006/relationships/image" Target="../media/image110.png"/><Relationship Id="rId123" Type="http://schemas.openxmlformats.org/officeDocument/2006/relationships/image" Target="../media/image131.png"/><Relationship Id="rId128" Type="http://schemas.openxmlformats.org/officeDocument/2006/relationships/image" Target="../media/image136.png"/><Relationship Id="rId144" Type="http://schemas.openxmlformats.org/officeDocument/2006/relationships/image" Target="../media/image152.png"/><Relationship Id="rId149" Type="http://schemas.openxmlformats.org/officeDocument/2006/relationships/image" Target="../media/image157.png"/><Relationship Id="rId5" Type="http://schemas.openxmlformats.org/officeDocument/2006/relationships/image" Target="../media/image8.png"/><Relationship Id="rId90" Type="http://schemas.openxmlformats.org/officeDocument/2006/relationships/image" Target="../media/image98.png"/><Relationship Id="rId95" Type="http://schemas.openxmlformats.org/officeDocument/2006/relationships/image" Target="../media/image103.png"/><Relationship Id="rId160" Type="http://schemas.openxmlformats.org/officeDocument/2006/relationships/image" Target="../media/image168.png"/><Relationship Id="rId165" Type="http://schemas.openxmlformats.org/officeDocument/2006/relationships/image" Target="../media/image173.png"/><Relationship Id="rId181" Type="http://schemas.openxmlformats.org/officeDocument/2006/relationships/image" Target="../media/image189.png"/><Relationship Id="rId186" Type="http://schemas.openxmlformats.org/officeDocument/2006/relationships/image" Target="../media/image194.png"/><Relationship Id="rId211" Type="http://schemas.openxmlformats.org/officeDocument/2006/relationships/image" Target="../media/image219.png"/><Relationship Id="rId22" Type="http://schemas.openxmlformats.org/officeDocument/2006/relationships/image" Target="../media/image26.png"/><Relationship Id="rId27" Type="http://schemas.openxmlformats.org/officeDocument/2006/relationships/image" Target="../media/image35.png"/><Relationship Id="rId43" Type="http://schemas.openxmlformats.org/officeDocument/2006/relationships/image" Target="../media/image51.png"/><Relationship Id="rId48" Type="http://schemas.openxmlformats.org/officeDocument/2006/relationships/image" Target="../media/image56.png"/><Relationship Id="rId64" Type="http://schemas.openxmlformats.org/officeDocument/2006/relationships/image" Target="../media/image72.png"/><Relationship Id="rId69" Type="http://schemas.openxmlformats.org/officeDocument/2006/relationships/image" Target="../media/image77.png"/><Relationship Id="rId113" Type="http://schemas.openxmlformats.org/officeDocument/2006/relationships/image" Target="../media/image121.png"/><Relationship Id="rId118" Type="http://schemas.openxmlformats.org/officeDocument/2006/relationships/image" Target="../media/image126.png"/><Relationship Id="rId134" Type="http://schemas.openxmlformats.org/officeDocument/2006/relationships/image" Target="../media/image142.png"/><Relationship Id="rId139" Type="http://schemas.openxmlformats.org/officeDocument/2006/relationships/image" Target="../media/image147.png"/><Relationship Id="rId80" Type="http://schemas.openxmlformats.org/officeDocument/2006/relationships/image" Target="../media/image88.png"/><Relationship Id="rId85" Type="http://schemas.openxmlformats.org/officeDocument/2006/relationships/image" Target="../media/image93.png"/><Relationship Id="rId150" Type="http://schemas.openxmlformats.org/officeDocument/2006/relationships/image" Target="../media/image158.png"/><Relationship Id="rId155" Type="http://schemas.openxmlformats.org/officeDocument/2006/relationships/image" Target="../media/image163.png"/><Relationship Id="rId171" Type="http://schemas.openxmlformats.org/officeDocument/2006/relationships/image" Target="../media/image179.png"/><Relationship Id="rId176" Type="http://schemas.openxmlformats.org/officeDocument/2006/relationships/image" Target="../media/image184.png"/><Relationship Id="rId192" Type="http://schemas.openxmlformats.org/officeDocument/2006/relationships/image" Target="../media/image200.png"/><Relationship Id="rId197" Type="http://schemas.openxmlformats.org/officeDocument/2006/relationships/image" Target="../media/image205.png"/><Relationship Id="rId206" Type="http://schemas.openxmlformats.org/officeDocument/2006/relationships/image" Target="../media/image214.png"/><Relationship Id="rId201" Type="http://schemas.openxmlformats.org/officeDocument/2006/relationships/image" Target="../media/image209.png"/><Relationship Id="rId12" Type="http://schemas.openxmlformats.org/officeDocument/2006/relationships/image" Target="../media/image33.png"/><Relationship Id="rId17" Type="http://schemas.openxmlformats.org/officeDocument/2006/relationships/image" Target="../media/image14.png"/><Relationship Id="rId33" Type="http://schemas.openxmlformats.org/officeDocument/2006/relationships/image" Target="../media/image41.png"/><Relationship Id="rId38" Type="http://schemas.openxmlformats.org/officeDocument/2006/relationships/image" Target="../media/image46.png"/><Relationship Id="rId59" Type="http://schemas.openxmlformats.org/officeDocument/2006/relationships/image" Target="../media/image67.png"/><Relationship Id="rId103" Type="http://schemas.openxmlformats.org/officeDocument/2006/relationships/image" Target="../media/image111.png"/><Relationship Id="rId108" Type="http://schemas.openxmlformats.org/officeDocument/2006/relationships/image" Target="../media/image116.png"/><Relationship Id="rId124" Type="http://schemas.openxmlformats.org/officeDocument/2006/relationships/image" Target="../media/image132.png"/><Relationship Id="rId129" Type="http://schemas.openxmlformats.org/officeDocument/2006/relationships/image" Target="../media/image137.png"/><Relationship Id="rId54" Type="http://schemas.openxmlformats.org/officeDocument/2006/relationships/image" Target="../media/image62.png"/><Relationship Id="rId70" Type="http://schemas.openxmlformats.org/officeDocument/2006/relationships/image" Target="../media/image78.png"/><Relationship Id="rId75" Type="http://schemas.openxmlformats.org/officeDocument/2006/relationships/image" Target="../media/image83.png"/><Relationship Id="rId91" Type="http://schemas.openxmlformats.org/officeDocument/2006/relationships/image" Target="../media/image99.png"/><Relationship Id="rId96" Type="http://schemas.openxmlformats.org/officeDocument/2006/relationships/image" Target="../media/image104.png"/><Relationship Id="rId140" Type="http://schemas.openxmlformats.org/officeDocument/2006/relationships/image" Target="../media/image148.png"/><Relationship Id="rId145" Type="http://schemas.openxmlformats.org/officeDocument/2006/relationships/image" Target="../media/image153.png"/><Relationship Id="rId161" Type="http://schemas.openxmlformats.org/officeDocument/2006/relationships/image" Target="../media/image169.png"/><Relationship Id="rId166" Type="http://schemas.openxmlformats.org/officeDocument/2006/relationships/image" Target="../media/image174.png"/><Relationship Id="rId182" Type="http://schemas.openxmlformats.org/officeDocument/2006/relationships/image" Target="../media/image190.png"/><Relationship Id="rId187" Type="http://schemas.openxmlformats.org/officeDocument/2006/relationships/image" Target="../media/image195.png"/><Relationship Id="rId1" Type="http://schemas.openxmlformats.org/officeDocument/2006/relationships/slideLayout" Target="../slideLayouts/slideLayout17.xml"/><Relationship Id="rId6" Type="http://schemas.openxmlformats.org/officeDocument/2006/relationships/image" Target="../media/image11.png"/><Relationship Id="rId212" Type="http://schemas.openxmlformats.org/officeDocument/2006/relationships/image" Target="../media/image220.png"/><Relationship Id="rId23" Type="http://schemas.openxmlformats.org/officeDocument/2006/relationships/image" Target="../media/image23.png"/><Relationship Id="rId28" Type="http://schemas.openxmlformats.org/officeDocument/2006/relationships/image" Target="../media/image36.png"/><Relationship Id="rId49" Type="http://schemas.openxmlformats.org/officeDocument/2006/relationships/image" Target="../media/image57.png"/><Relationship Id="rId114" Type="http://schemas.openxmlformats.org/officeDocument/2006/relationships/image" Target="../media/image122.png"/><Relationship Id="rId119" Type="http://schemas.openxmlformats.org/officeDocument/2006/relationships/image" Target="../media/image127.png"/><Relationship Id="rId44" Type="http://schemas.openxmlformats.org/officeDocument/2006/relationships/image" Target="../media/image52.png"/><Relationship Id="rId60" Type="http://schemas.openxmlformats.org/officeDocument/2006/relationships/image" Target="../media/image68.png"/><Relationship Id="rId65" Type="http://schemas.openxmlformats.org/officeDocument/2006/relationships/image" Target="../media/image73.png"/><Relationship Id="rId81" Type="http://schemas.openxmlformats.org/officeDocument/2006/relationships/image" Target="../media/image89.png"/><Relationship Id="rId86" Type="http://schemas.openxmlformats.org/officeDocument/2006/relationships/image" Target="../media/image94.png"/><Relationship Id="rId130" Type="http://schemas.openxmlformats.org/officeDocument/2006/relationships/image" Target="../media/image138.png"/><Relationship Id="rId135" Type="http://schemas.openxmlformats.org/officeDocument/2006/relationships/image" Target="../media/image143.png"/><Relationship Id="rId151" Type="http://schemas.openxmlformats.org/officeDocument/2006/relationships/image" Target="../media/image159.png"/><Relationship Id="rId156" Type="http://schemas.openxmlformats.org/officeDocument/2006/relationships/image" Target="../media/image164.png"/><Relationship Id="rId177" Type="http://schemas.openxmlformats.org/officeDocument/2006/relationships/image" Target="../media/image185.png"/><Relationship Id="rId198" Type="http://schemas.openxmlformats.org/officeDocument/2006/relationships/image" Target="../media/image206.png"/><Relationship Id="rId172" Type="http://schemas.openxmlformats.org/officeDocument/2006/relationships/image" Target="../media/image180.png"/><Relationship Id="rId193" Type="http://schemas.openxmlformats.org/officeDocument/2006/relationships/image" Target="../media/image201.png"/><Relationship Id="rId202" Type="http://schemas.openxmlformats.org/officeDocument/2006/relationships/image" Target="../media/image210.png"/><Relationship Id="rId207" Type="http://schemas.openxmlformats.org/officeDocument/2006/relationships/image" Target="../media/image215.png"/><Relationship Id="rId13" Type="http://schemas.openxmlformats.org/officeDocument/2006/relationships/image" Target="../media/image22.png"/><Relationship Id="rId18" Type="http://schemas.openxmlformats.org/officeDocument/2006/relationships/image" Target="../media/image18.png"/><Relationship Id="rId39" Type="http://schemas.openxmlformats.org/officeDocument/2006/relationships/image" Target="../media/image47.png"/><Relationship Id="rId109" Type="http://schemas.openxmlformats.org/officeDocument/2006/relationships/image" Target="../media/image117.png"/><Relationship Id="rId34" Type="http://schemas.openxmlformats.org/officeDocument/2006/relationships/image" Target="../media/image42.png"/><Relationship Id="rId50" Type="http://schemas.openxmlformats.org/officeDocument/2006/relationships/image" Target="../media/image58.png"/><Relationship Id="rId55" Type="http://schemas.openxmlformats.org/officeDocument/2006/relationships/image" Target="../media/image63.png"/><Relationship Id="rId76" Type="http://schemas.openxmlformats.org/officeDocument/2006/relationships/image" Target="../media/image84.png"/><Relationship Id="rId97" Type="http://schemas.openxmlformats.org/officeDocument/2006/relationships/image" Target="../media/image105.png"/><Relationship Id="rId104" Type="http://schemas.openxmlformats.org/officeDocument/2006/relationships/image" Target="../media/image112.png"/><Relationship Id="rId120" Type="http://schemas.openxmlformats.org/officeDocument/2006/relationships/image" Target="../media/image128.png"/><Relationship Id="rId125" Type="http://schemas.openxmlformats.org/officeDocument/2006/relationships/image" Target="../media/image133.png"/><Relationship Id="rId141" Type="http://schemas.openxmlformats.org/officeDocument/2006/relationships/image" Target="../media/image149.png"/><Relationship Id="rId146" Type="http://schemas.openxmlformats.org/officeDocument/2006/relationships/image" Target="../media/image154.png"/><Relationship Id="rId167" Type="http://schemas.openxmlformats.org/officeDocument/2006/relationships/image" Target="../media/image175.png"/><Relationship Id="rId188" Type="http://schemas.openxmlformats.org/officeDocument/2006/relationships/image" Target="../media/image196.png"/><Relationship Id="rId7" Type="http://schemas.openxmlformats.org/officeDocument/2006/relationships/image" Target="../media/image15.png"/><Relationship Id="rId71" Type="http://schemas.openxmlformats.org/officeDocument/2006/relationships/image" Target="../media/image79.png"/><Relationship Id="rId92" Type="http://schemas.openxmlformats.org/officeDocument/2006/relationships/image" Target="../media/image100.png"/><Relationship Id="rId162" Type="http://schemas.openxmlformats.org/officeDocument/2006/relationships/image" Target="../media/image170.png"/><Relationship Id="rId183" Type="http://schemas.openxmlformats.org/officeDocument/2006/relationships/image" Target="../media/image191.png"/><Relationship Id="rId213" Type="http://schemas.openxmlformats.org/officeDocument/2006/relationships/image" Target="../media/image221.png"/><Relationship Id="rId2" Type="http://schemas.openxmlformats.org/officeDocument/2006/relationships/image" Target="../media/image9.png"/><Relationship Id="rId29" Type="http://schemas.openxmlformats.org/officeDocument/2006/relationships/image" Target="../media/image37.png"/><Relationship Id="rId24" Type="http://schemas.openxmlformats.org/officeDocument/2006/relationships/image" Target="../media/image17.png"/><Relationship Id="rId40" Type="http://schemas.openxmlformats.org/officeDocument/2006/relationships/image" Target="../media/image48.png"/><Relationship Id="rId45" Type="http://schemas.openxmlformats.org/officeDocument/2006/relationships/image" Target="../media/image53.png"/><Relationship Id="rId66" Type="http://schemas.openxmlformats.org/officeDocument/2006/relationships/image" Target="../media/image74.png"/><Relationship Id="rId87" Type="http://schemas.openxmlformats.org/officeDocument/2006/relationships/image" Target="../media/image95.png"/><Relationship Id="rId110" Type="http://schemas.openxmlformats.org/officeDocument/2006/relationships/image" Target="../media/image118.png"/><Relationship Id="rId115" Type="http://schemas.openxmlformats.org/officeDocument/2006/relationships/image" Target="../media/image123.png"/><Relationship Id="rId131" Type="http://schemas.openxmlformats.org/officeDocument/2006/relationships/image" Target="../media/image139.png"/><Relationship Id="rId136" Type="http://schemas.openxmlformats.org/officeDocument/2006/relationships/image" Target="../media/image144.png"/><Relationship Id="rId157" Type="http://schemas.openxmlformats.org/officeDocument/2006/relationships/image" Target="../media/image165.png"/><Relationship Id="rId178" Type="http://schemas.openxmlformats.org/officeDocument/2006/relationships/image" Target="../media/image186.png"/><Relationship Id="rId61" Type="http://schemas.openxmlformats.org/officeDocument/2006/relationships/image" Target="../media/image69.png"/><Relationship Id="rId82" Type="http://schemas.openxmlformats.org/officeDocument/2006/relationships/image" Target="../media/image90.png"/><Relationship Id="rId152" Type="http://schemas.openxmlformats.org/officeDocument/2006/relationships/image" Target="../media/image160.png"/><Relationship Id="rId173" Type="http://schemas.openxmlformats.org/officeDocument/2006/relationships/image" Target="../media/image181.png"/><Relationship Id="rId194" Type="http://schemas.openxmlformats.org/officeDocument/2006/relationships/image" Target="../media/image202.png"/><Relationship Id="rId199" Type="http://schemas.openxmlformats.org/officeDocument/2006/relationships/image" Target="../media/image207.png"/><Relationship Id="rId203" Type="http://schemas.openxmlformats.org/officeDocument/2006/relationships/image" Target="../media/image211.png"/><Relationship Id="rId208" Type="http://schemas.openxmlformats.org/officeDocument/2006/relationships/image" Target="../media/image216.png"/><Relationship Id="rId19" Type="http://schemas.openxmlformats.org/officeDocument/2006/relationships/image" Target="../media/image10.png"/><Relationship Id="rId14" Type="http://schemas.openxmlformats.org/officeDocument/2006/relationships/image" Target="../media/image21.png"/><Relationship Id="rId30" Type="http://schemas.openxmlformats.org/officeDocument/2006/relationships/image" Target="../media/image38.png"/><Relationship Id="rId35" Type="http://schemas.openxmlformats.org/officeDocument/2006/relationships/image" Target="../media/image43.png"/><Relationship Id="rId56" Type="http://schemas.openxmlformats.org/officeDocument/2006/relationships/image" Target="../media/image64.png"/><Relationship Id="rId77" Type="http://schemas.openxmlformats.org/officeDocument/2006/relationships/image" Target="../media/image85.png"/><Relationship Id="rId100" Type="http://schemas.openxmlformats.org/officeDocument/2006/relationships/image" Target="../media/image108.png"/><Relationship Id="rId105" Type="http://schemas.openxmlformats.org/officeDocument/2006/relationships/image" Target="../media/image113.png"/><Relationship Id="rId126" Type="http://schemas.openxmlformats.org/officeDocument/2006/relationships/image" Target="../media/image134.png"/><Relationship Id="rId147" Type="http://schemas.openxmlformats.org/officeDocument/2006/relationships/image" Target="../media/image155.png"/><Relationship Id="rId168" Type="http://schemas.openxmlformats.org/officeDocument/2006/relationships/image" Target="../media/image176.png"/><Relationship Id="rId8" Type="http://schemas.openxmlformats.org/officeDocument/2006/relationships/image" Target="../media/image16.png"/><Relationship Id="rId51" Type="http://schemas.openxmlformats.org/officeDocument/2006/relationships/image" Target="../media/image59.png"/><Relationship Id="rId72" Type="http://schemas.openxmlformats.org/officeDocument/2006/relationships/image" Target="../media/image80.png"/><Relationship Id="rId93" Type="http://schemas.openxmlformats.org/officeDocument/2006/relationships/image" Target="../media/image101.png"/><Relationship Id="rId98" Type="http://schemas.openxmlformats.org/officeDocument/2006/relationships/image" Target="../media/image106.png"/><Relationship Id="rId121" Type="http://schemas.openxmlformats.org/officeDocument/2006/relationships/image" Target="../media/image129.png"/><Relationship Id="rId142" Type="http://schemas.openxmlformats.org/officeDocument/2006/relationships/image" Target="../media/image150.png"/><Relationship Id="rId163" Type="http://schemas.openxmlformats.org/officeDocument/2006/relationships/image" Target="../media/image171.png"/><Relationship Id="rId184" Type="http://schemas.openxmlformats.org/officeDocument/2006/relationships/image" Target="../media/image192.png"/><Relationship Id="rId189" Type="http://schemas.openxmlformats.org/officeDocument/2006/relationships/image" Target="../media/image197.png"/><Relationship Id="rId3" Type="http://schemas.openxmlformats.org/officeDocument/2006/relationships/image" Target="../media/image30.png"/><Relationship Id="rId25" Type="http://schemas.openxmlformats.org/officeDocument/2006/relationships/image" Target="../media/image24.png"/><Relationship Id="rId46" Type="http://schemas.openxmlformats.org/officeDocument/2006/relationships/image" Target="../media/image54.png"/><Relationship Id="rId67" Type="http://schemas.openxmlformats.org/officeDocument/2006/relationships/image" Target="../media/image75.png"/><Relationship Id="rId116" Type="http://schemas.openxmlformats.org/officeDocument/2006/relationships/image" Target="../media/image124.png"/><Relationship Id="rId137" Type="http://schemas.openxmlformats.org/officeDocument/2006/relationships/image" Target="../media/image145.png"/><Relationship Id="rId158" Type="http://schemas.openxmlformats.org/officeDocument/2006/relationships/image" Target="../media/image166.png"/><Relationship Id="rId20" Type="http://schemas.openxmlformats.org/officeDocument/2006/relationships/image" Target="../media/image27.png"/><Relationship Id="rId41" Type="http://schemas.openxmlformats.org/officeDocument/2006/relationships/image" Target="../media/image49.png"/><Relationship Id="rId62" Type="http://schemas.openxmlformats.org/officeDocument/2006/relationships/image" Target="../media/image70.png"/><Relationship Id="rId83" Type="http://schemas.openxmlformats.org/officeDocument/2006/relationships/image" Target="../media/image91.png"/><Relationship Id="rId88" Type="http://schemas.openxmlformats.org/officeDocument/2006/relationships/image" Target="../media/image96.png"/><Relationship Id="rId111" Type="http://schemas.openxmlformats.org/officeDocument/2006/relationships/image" Target="../media/image119.png"/><Relationship Id="rId132" Type="http://schemas.openxmlformats.org/officeDocument/2006/relationships/image" Target="../media/image140.png"/><Relationship Id="rId153" Type="http://schemas.openxmlformats.org/officeDocument/2006/relationships/image" Target="../media/image161.png"/><Relationship Id="rId174" Type="http://schemas.openxmlformats.org/officeDocument/2006/relationships/image" Target="../media/image182.png"/><Relationship Id="rId179" Type="http://schemas.openxmlformats.org/officeDocument/2006/relationships/image" Target="../media/image187.png"/><Relationship Id="rId195" Type="http://schemas.openxmlformats.org/officeDocument/2006/relationships/image" Target="../media/image203.png"/><Relationship Id="rId209" Type="http://schemas.openxmlformats.org/officeDocument/2006/relationships/image" Target="../media/image217.png"/><Relationship Id="rId190" Type="http://schemas.openxmlformats.org/officeDocument/2006/relationships/image" Target="../media/image198.png"/><Relationship Id="rId204" Type="http://schemas.openxmlformats.org/officeDocument/2006/relationships/image" Target="../media/image212.png"/><Relationship Id="rId15" Type="http://schemas.openxmlformats.org/officeDocument/2006/relationships/image" Target="../media/image19.png"/><Relationship Id="rId36" Type="http://schemas.openxmlformats.org/officeDocument/2006/relationships/image" Target="../media/image44.png"/><Relationship Id="rId57" Type="http://schemas.openxmlformats.org/officeDocument/2006/relationships/image" Target="../media/image65.png"/><Relationship Id="rId106" Type="http://schemas.openxmlformats.org/officeDocument/2006/relationships/image" Target="../media/image114.png"/><Relationship Id="rId127" Type="http://schemas.openxmlformats.org/officeDocument/2006/relationships/image" Target="../media/image135.png"/><Relationship Id="rId10" Type="http://schemas.openxmlformats.org/officeDocument/2006/relationships/image" Target="../media/image31.png"/><Relationship Id="rId31" Type="http://schemas.openxmlformats.org/officeDocument/2006/relationships/image" Target="../media/image39.png"/><Relationship Id="rId52" Type="http://schemas.openxmlformats.org/officeDocument/2006/relationships/image" Target="../media/image60.png"/><Relationship Id="rId73" Type="http://schemas.openxmlformats.org/officeDocument/2006/relationships/image" Target="../media/image81.png"/><Relationship Id="rId78" Type="http://schemas.openxmlformats.org/officeDocument/2006/relationships/image" Target="../media/image86.png"/><Relationship Id="rId94" Type="http://schemas.openxmlformats.org/officeDocument/2006/relationships/image" Target="../media/image102.png"/><Relationship Id="rId99" Type="http://schemas.openxmlformats.org/officeDocument/2006/relationships/image" Target="../media/image107.png"/><Relationship Id="rId101" Type="http://schemas.openxmlformats.org/officeDocument/2006/relationships/image" Target="../media/image109.png"/><Relationship Id="rId122" Type="http://schemas.openxmlformats.org/officeDocument/2006/relationships/image" Target="../media/image130.png"/><Relationship Id="rId143" Type="http://schemas.openxmlformats.org/officeDocument/2006/relationships/image" Target="../media/image151.png"/><Relationship Id="rId148" Type="http://schemas.openxmlformats.org/officeDocument/2006/relationships/image" Target="../media/image156.png"/><Relationship Id="rId164" Type="http://schemas.openxmlformats.org/officeDocument/2006/relationships/image" Target="../media/image172.png"/><Relationship Id="rId169" Type="http://schemas.openxmlformats.org/officeDocument/2006/relationships/image" Target="../media/image177.png"/><Relationship Id="rId185" Type="http://schemas.openxmlformats.org/officeDocument/2006/relationships/image" Target="../media/image193.png"/><Relationship Id="rId4" Type="http://schemas.openxmlformats.org/officeDocument/2006/relationships/image" Target="../media/image20.png"/><Relationship Id="rId9" Type="http://schemas.openxmlformats.org/officeDocument/2006/relationships/image" Target="../media/image12.png"/><Relationship Id="rId180" Type="http://schemas.openxmlformats.org/officeDocument/2006/relationships/image" Target="../media/image188.png"/><Relationship Id="rId210" Type="http://schemas.openxmlformats.org/officeDocument/2006/relationships/image" Target="../media/image218.png"/><Relationship Id="rId26" Type="http://schemas.openxmlformats.org/officeDocument/2006/relationships/image" Target="../media/image34.png"/><Relationship Id="rId47" Type="http://schemas.openxmlformats.org/officeDocument/2006/relationships/image" Target="../media/image55.png"/><Relationship Id="rId68" Type="http://schemas.openxmlformats.org/officeDocument/2006/relationships/image" Target="../media/image76.png"/><Relationship Id="rId89" Type="http://schemas.openxmlformats.org/officeDocument/2006/relationships/image" Target="../media/image97.png"/><Relationship Id="rId112" Type="http://schemas.openxmlformats.org/officeDocument/2006/relationships/image" Target="../media/image120.png"/><Relationship Id="rId133" Type="http://schemas.openxmlformats.org/officeDocument/2006/relationships/image" Target="../media/image141.png"/><Relationship Id="rId154" Type="http://schemas.openxmlformats.org/officeDocument/2006/relationships/image" Target="../media/image162.png"/><Relationship Id="rId175" Type="http://schemas.openxmlformats.org/officeDocument/2006/relationships/image" Target="../media/image183.png"/><Relationship Id="rId196" Type="http://schemas.openxmlformats.org/officeDocument/2006/relationships/image" Target="../media/image204.png"/><Relationship Id="rId200" Type="http://schemas.openxmlformats.org/officeDocument/2006/relationships/image" Target="../media/image208.png"/><Relationship Id="rId16"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7.png"/><Relationship Id="rId3" Type="http://schemas.openxmlformats.org/officeDocument/2006/relationships/image" Target="../media/image222.png"/><Relationship Id="rId7" Type="http://schemas.openxmlformats.org/officeDocument/2006/relationships/image" Target="../media/image22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25.png"/><Relationship Id="rId5" Type="http://schemas.openxmlformats.org/officeDocument/2006/relationships/image" Target="../media/image224.png"/><Relationship Id="rId10" Type="http://schemas.openxmlformats.org/officeDocument/2006/relationships/image" Target="../media/image229.png"/><Relationship Id="rId4" Type="http://schemas.openxmlformats.org/officeDocument/2006/relationships/image" Target="../media/image223.png"/><Relationship Id="rId9" Type="http://schemas.openxmlformats.org/officeDocument/2006/relationships/image" Target="../media/image228.png"/></Relationships>
</file>

<file path=ppt/slides/_rels/slide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17.xml"/><Relationship Id="rId5" Type="http://schemas.openxmlformats.org/officeDocument/2006/relationships/image" Target="../media/image233.png"/><Relationship Id="rId4" Type="http://schemas.openxmlformats.org/officeDocument/2006/relationships/image" Target="../media/image2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Templates_Guidelines\eOn\Templates\2011\Corporate\new_photos\42-19779602_LowRes.jpg"/>
          <p:cNvPicPr>
            <a:picLocks noChangeAspect="1" noChangeArrowheads="1"/>
          </p:cNvPicPr>
          <p:nvPr/>
        </p:nvPicPr>
        <p:blipFill>
          <a:blip r:embed="rId3" cstate="print"/>
          <a:srcRect/>
          <a:stretch>
            <a:fillRect/>
          </a:stretch>
        </p:blipFill>
        <p:spPr bwMode="auto">
          <a:xfrm>
            <a:off x="0" y="0"/>
            <a:ext cx="9144000" cy="6884988"/>
          </a:xfrm>
          <a:prstGeom prst="rect">
            <a:avLst/>
          </a:prstGeom>
          <a:noFill/>
          <a:ln w="9525">
            <a:noFill/>
            <a:miter lim="800000"/>
            <a:headEnd/>
            <a:tailEnd/>
          </a:ln>
        </p:spPr>
      </p:pic>
      <p:grpSp>
        <p:nvGrpSpPr>
          <p:cNvPr id="4" name="Group 5"/>
          <p:cNvGrpSpPr/>
          <p:nvPr/>
        </p:nvGrpSpPr>
        <p:grpSpPr>
          <a:xfrm>
            <a:off x="324000" y="9524"/>
            <a:ext cx="8496150" cy="6535739"/>
            <a:chOff x="324000" y="-1"/>
            <a:chExt cx="8496150" cy="6535739"/>
          </a:xfrm>
        </p:grpSpPr>
        <p:sp>
          <p:nvSpPr>
            <p:cNvPr id="7" name="Rectangle 6"/>
            <p:cNvSpPr/>
            <p:nvPr/>
          </p:nvSpPr>
          <p:spPr bwMode="gray">
            <a:xfrm>
              <a:off x="324000" y="-1"/>
              <a:ext cx="849615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a:xfrm>
            <a:off x="414000" y="228750"/>
            <a:ext cx="8291850" cy="923330"/>
          </a:xfrm>
        </p:spPr>
        <p:txBody>
          <a:bodyPr/>
          <a:lstStyle/>
          <a:p>
            <a:r>
              <a:rPr lang="ru-RU" dirty="0" smtClean="0"/>
              <a:t>Управление качеством корпоративной информации</a:t>
            </a:r>
            <a:endParaRPr lang="en-US" dirty="0"/>
          </a:p>
        </p:txBody>
      </p:sp>
      <p:sp>
        <p:nvSpPr>
          <p:cNvPr id="3" name="Subtitle 2"/>
          <p:cNvSpPr>
            <a:spLocks noGrp="1"/>
          </p:cNvSpPr>
          <p:nvPr>
            <p:ph type="subTitle" idx="1"/>
          </p:nvPr>
        </p:nvSpPr>
        <p:spPr>
          <a:xfrm>
            <a:off x="414000" y="1776095"/>
            <a:ext cx="8280000" cy="492443"/>
          </a:xfrm>
        </p:spPr>
        <p:txBody>
          <a:bodyPr/>
          <a:lstStyle/>
          <a:p>
            <a:r>
              <a:rPr lang="ru-RU" dirty="0" smtClean="0"/>
              <a:t>Октябрь, </a:t>
            </a:r>
            <a:r>
              <a:rPr lang="en-US" dirty="0" smtClean="0"/>
              <a:t>2011</a:t>
            </a:r>
          </a:p>
        </p:txBody>
      </p:sp>
      <p:sp>
        <p:nvSpPr>
          <p:cNvPr id="11" name="Subtitle 14"/>
          <p:cNvSpPr>
            <a:spLocks noGrp="1"/>
          </p:cNvSpPr>
          <p:nvPr/>
        </p:nvSpPr>
        <p:spPr bwMode="gray">
          <a:xfrm>
            <a:off x="397250" y="1056472"/>
            <a:ext cx="7518026" cy="677108"/>
          </a:xfrm>
          <a:prstGeom prst="rect">
            <a:avLst/>
          </a:prstGeom>
        </p:spPr>
        <p:txBody>
          <a:bodyPr vert="horz" wrap="square" lIns="0" tIns="0" rIns="0" bIns="0" rtlCol="0"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800" kern="1200">
                <a:solidFill>
                  <a:schemeClr val="accent2"/>
                </a:solidFill>
                <a:latin typeface="+mn-lt"/>
                <a:ea typeface="+mn-ea"/>
                <a:cs typeface="+mn-cs"/>
              </a:defRPr>
            </a:lvl1pPr>
            <a:lvl2pPr marL="457200" indent="0" algn="ctr" defTabSz="914400" rtl="0" eaLnBrk="1" latinLnBrk="0" hangingPunct="1">
              <a:spcBef>
                <a:spcPts val="500"/>
              </a:spcBef>
              <a:buClr>
                <a:schemeClr val="accent1"/>
              </a:buClr>
              <a:buSzPct val="8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500"/>
              </a:spcBef>
              <a:buClr>
                <a:schemeClr val="accent2"/>
              </a:buClr>
              <a:buSzPct val="8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500"/>
              </a:spcBef>
              <a:buClr>
                <a:schemeClr val="accent2"/>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500"/>
              </a:spcBef>
              <a:buClr>
                <a:schemeClr val="accent2"/>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800" b="1" dirty="0">
              <a:solidFill>
                <a:schemeClr val="bg1"/>
              </a:solidFill>
            </a:endParaRPr>
          </a:p>
          <a:p>
            <a:r>
              <a:rPr lang="ru-RU" b="1" dirty="0" smtClean="0">
                <a:solidFill>
                  <a:schemeClr val="bg1"/>
                </a:solidFill>
              </a:rPr>
              <a:t>Алексей Кулаков</a:t>
            </a:r>
            <a:r>
              <a:rPr lang="ru-RU" b="1" dirty="0" smtClean="0">
                <a:solidFill>
                  <a:schemeClr val="bg1"/>
                </a:solidFill>
              </a:rPr>
              <a:t>, </a:t>
            </a:r>
          </a:p>
          <a:p>
            <a:r>
              <a:rPr lang="ru-RU" b="1" dirty="0" smtClean="0">
                <a:solidFill>
                  <a:schemeClr val="bg1"/>
                </a:solidFill>
              </a:rPr>
              <a:t>Архитектор бизнес решений SAP </a:t>
            </a:r>
            <a:r>
              <a:rPr lang="ru-RU" b="1" dirty="0" smtClean="0">
                <a:solidFill>
                  <a:schemeClr val="bg1"/>
                </a:solidFill>
              </a:rPr>
              <a:t>СНГ</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49238" y="201613"/>
            <a:ext cx="7172325" cy="798496"/>
          </a:xfrm>
        </p:spPr>
        <p:txBody>
          <a:bodyPr/>
          <a:lstStyle/>
          <a:p>
            <a:pPr eaLnBrk="1" hangingPunct="1"/>
            <a:r>
              <a:rPr lang="en-US" sz="1100" dirty="0" smtClean="0">
                <a:latin typeface="+mn-lt"/>
              </a:rPr>
              <a:t/>
            </a:r>
            <a:br>
              <a:rPr lang="en-US" sz="1100" dirty="0" smtClean="0">
                <a:latin typeface="+mn-lt"/>
              </a:rPr>
            </a:br>
            <a:r>
              <a:rPr lang="en-US" sz="1100" dirty="0" smtClean="0">
                <a:latin typeface="+mn-lt"/>
              </a:rPr>
              <a:t/>
            </a:r>
            <a:br>
              <a:rPr lang="en-US" sz="1100" dirty="0" smtClean="0">
                <a:latin typeface="+mn-lt"/>
              </a:rPr>
            </a:br>
            <a:endParaRPr lang="en-US" sz="1000" dirty="0" smtClean="0"/>
          </a:p>
        </p:txBody>
      </p:sp>
      <p:sp>
        <p:nvSpPr>
          <p:cNvPr id="7" name="Content Placeholder 2"/>
          <p:cNvSpPr>
            <a:spLocks noGrp="1"/>
          </p:cNvSpPr>
          <p:nvPr>
            <p:ph idx="4294967295"/>
          </p:nvPr>
        </p:nvSpPr>
        <p:spPr>
          <a:xfrm>
            <a:off x="3886200" y="1318350"/>
            <a:ext cx="4968875" cy="4381500"/>
          </a:xfrm>
          <a:solidFill>
            <a:schemeClr val="bg1"/>
          </a:solidFill>
        </p:spPr>
        <p:txBody>
          <a:bodyPr/>
          <a:lstStyle/>
          <a:p>
            <a:pPr marL="350838" indent="-241300">
              <a:buClr>
                <a:schemeClr val="accent1"/>
              </a:buClr>
              <a:buSzPct val="150000"/>
              <a:buFont typeface="Wingdings" pitchFamily="2" charset="2"/>
              <a:buChar char="§"/>
            </a:pPr>
            <a:r>
              <a:rPr lang="ru-RU" dirty="0" smtClean="0">
                <a:solidFill>
                  <a:schemeClr val="tx2"/>
                </a:solidFill>
              </a:rPr>
              <a:t>Интегрированные решения </a:t>
            </a:r>
            <a:r>
              <a:rPr lang="en-US" b="1" dirty="0" smtClean="0">
                <a:solidFill>
                  <a:schemeClr val="tx2"/>
                </a:solidFill>
              </a:rPr>
              <a:t> </a:t>
            </a:r>
            <a:r>
              <a:rPr lang="ru-RU" dirty="0" smtClean="0">
                <a:solidFill>
                  <a:srgbClr val="4D4D4D"/>
                </a:solidFill>
              </a:rPr>
              <a:t>по управлению метаданными, бизнес терминами, качеством данных, мониторингу качества данных, созданию пакетов очистки</a:t>
            </a:r>
            <a:endParaRPr lang="en-US" dirty="0" smtClean="0">
              <a:solidFill>
                <a:srgbClr val="4D4D4D"/>
              </a:solidFill>
            </a:endParaRPr>
          </a:p>
          <a:p>
            <a:pPr marL="350838" indent="-241300">
              <a:buClr>
                <a:schemeClr val="accent1"/>
              </a:buClr>
              <a:buSzPct val="150000"/>
              <a:buFont typeface="Wingdings" pitchFamily="2" charset="2"/>
              <a:buChar char="§"/>
            </a:pPr>
            <a:r>
              <a:rPr lang="en-US" b="1" dirty="0" smtClean="0">
                <a:solidFill>
                  <a:schemeClr val="tx2"/>
                </a:solidFill>
              </a:rPr>
              <a:t>“</a:t>
            </a:r>
            <a:r>
              <a:rPr lang="ru-RU" dirty="0" smtClean="0">
                <a:solidFill>
                  <a:schemeClr val="tx2"/>
                </a:solidFill>
              </a:rPr>
              <a:t>Единый интерфейс</a:t>
            </a:r>
            <a:r>
              <a:rPr lang="en-US" b="1" dirty="0" smtClean="0">
                <a:solidFill>
                  <a:schemeClr val="tx2"/>
                </a:solidFill>
              </a:rPr>
              <a:t>”</a:t>
            </a:r>
            <a:r>
              <a:rPr lang="en-US" dirty="0" smtClean="0">
                <a:solidFill>
                  <a:schemeClr val="tx2"/>
                </a:solidFill>
              </a:rPr>
              <a:t> </a:t>
            </a:r>
            <a:r>
              <a:rPr lang="ru-RU" dirty="0" smtClean="0">
                <a:solidFill>
                  <a:srgbClr val="4D4D4D"/>
                </a:solidFill>
              </a:rPr>
              <a:t>для бизнес пользователей и </a:t>
            </a:r>
            <a:r>
              <a:rPr lang="en-US" dirty="0" smtClean="0">
                <a:solidFill>
                  <a:srgbClr val="4D4D4D"/>
                </a:solidFill>
              </a:rPr>
              <a:t>IT </a:t>
            </a:r>
            <a:r>
              <a:rPr lang="ru-RU" dirty="0" smtClean="0">
                <a:solidFill>
                  <a:srgbClr val="4D4D4D"/>
                </a:solidFill>
              </a:rPr>
              <a:t>специалистов позволяющий управлять информацией</a:t>
            </a:r>
            <a:endParaRPr lang="en-US" dirty="0" smtClean="0">
              <a:solidFill>
                <a:srgbClr val="4D4D4D"/>
              </a:solidFill>
            </a:endParaRPr>
          </a:p>
          <a:p>
            <a:pPr marL="350838" indent="-241300">
              <a:buClr>
                <a:schemeClr val="accent1"/>
              </a:buClr>
              <a:buSzPct val="150000"/>
              <a:buFont typeface="Wingdings" pitchFamily="2" charset="2"/>
              <a:buChar char="§"/>
            </a:pPr>
            <a:r>
              <a:rPr lang="ru-RU" dirty="0" smtClean="0">
                <a:solidFill>
                  <a:srgbClr val="4D4D4D"/>
                </a:solidFill>
              </a:rPr>
              <a:t>Различные </a:t>
            </a:r>
            <a:r>
              <a:rPr lang="en-US" dirty="0" smtClean="0">
                <a:solidFill>
                  <a:srgbClr val="4D4D4D"/>
                </a:solidFill>
              </a:rPr>
              <a:t> </a:t>
            </a:r>
            <a:r>
              <a:rPr lang="ru-RU" b="1" dirty="0" smtClean="0">
                <a:solidFill>
                  <a:schemeClr val="tx2"/>
                </a:solidFill>
              </a:rPr>
              <a:t>перспективы </a:t>
            </a:r>
            <a:r>
              <a:rPr lang="en-US" dirty="0" smtClean="0">
                <a:solidFill>
                  <a:srgbClr val="4D4D4D"/>
                </a:solidFill>
              </a:rPr>
              <a:t> </a:t>
            </a:r>
            <a:r>
              <a:rPr lang="ru-RU" dirty="0" smtClean="0">
                <a:solidFill>
                  <a:srgbClr val="4D4D4D"/>
                </a:solidFill>
              </a:rPr>
              <a:t>отображения даных для понимания и анализа правильности данных</a:t>
            </a:r>
            <a:endParaRPr lang="en-US" b="1" dirty="0" smtClean="0">
              <a:solidFill>
                <a:srgbClr val="4F734F"/>
              </a:solidFill>
            </a:endParaRPr>
          </a:p>
          <a:p>
            <a:pPr marL="350838" indent="-241300">
              <a:buClr>
                <a:schemeClr val="accent1"/>
              </a:buClr>
              <a:buSzPct val="150000"/>
              <a:buFont typeface="Wingdings" pitchFamily="2" charset="2"/>
              <a:buChar char="§"/>
            </a:pPr>
            <a:r>
              <a:rPr lang="ru-RU" b="1" dirty="0" smtClean="0">
                <a:solidFill>
                  <a:schemeClr val="tx2"/>
                </a:solidFill>
              </a:rPr>
              <a:t>Простой и безопасный </a:t>
            </a:r>
            <a:r>
              <a:rPr lang="ru-RU" dirty="0" smtClean="0">
                <a:solidFill>
                  <a:srgbClr val="4D4D4D"/>
                </a:solidFill>
              </a:rPr>
              <a:t>доступ к метаданным и источникам информации</a:t>
            </a:r>
            <a:endParaRPr lang="en-US" dirty="0" smtClean="0">
              <a:solidFill>
                <a:srgbClr val="4D4D4D"/>
              </a:solidFill>
            </a:endParaRPr>
          </a:p>
          <a:p>
            <a:pPr lvl="1"/>
            <a:endParaRPr lang="en-US" b="1" dirty="0" smtClean="0"/>
          </a:p>
        </p:txBody>
      </p:sp>
      <p:pic>
        <p:nvPicPr>
          <p:cNvPr id="9" name="Picture 5"/>
          <p:cNvPicPr>
            <a:picLocks noChangeAspect="1" noChangeArrowheads="1"/>
          </p:cNvPicPr>
          <p:nvPr/>
        </p:nvPicPr>
        <p:blipFill>
          <a:blip r:embed="rId3" cstate="print"/>
          <a:srcRect t="11785" r="33665"/>
          <a:stretch>
            <a:fillRect/>
          </a:stretch>
        </p:blipFill>
        <p:spPr bwMode="gray">
          <a:xfrm>
            <a:off x="423739" y="1346892"/>
            <a:ext cx="3237542" cy="3099484"/>
          </a:xfrm>
          <a:prstGeom prst="rect">
            <a:avLst/>
          </a:prstGeom>
          <a:noFill/>
          <a:ln w="9525" algn="ctr">
            <a:noFill/>
            <a:miter lim="800000"/>
            <a:headEnd/>
            <a:tailEnd/>
          </a:ln>
          <a:effectLst>
            <a:outerShdw blurRad="50800" dist="76200" dir="2700000" algn="tl" rotWithShape="0">
              <a:prstClr val="black">
                <a:alpha val="40000"/>
              </a:prstClr>
            </a:outerShdw>
          </a:effectLst>
        </p:spPr>
      </p:pic>
      <p:sp>
        <p:nvSpPr>
          <p:cNvPr id="5"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accent2"/>
                </a:solidFill>
                <a:effectLst/>
                <a:uLnTx/>
                <a:uFillTx/>
                <a:latin typeface="+mj-lt"/>
                <a:ea typeface="+mj-ea"/>
                <a:cs typeface="+mj-cs"/>
              </a:rPr>
              <a:t>SAP BusinessObjects Information Steward</a:t>
            </a:r>
            <a:br>
              <a:rPr kumimoji="0" lang="en-US" sz="2400" b="1" i="0" u="none" strike="noStrike" kern="1200" cap="none" spc="0" normalizeH="0" baseline="0" noProof="0" smtClean="0">
                <a:ln>
                  <a:noFill/>
                </a:ln>
                <a:solidFill>
                  <a:schemeClr val="accent2"/>
                </a:solidFill>
                <a:effectLst/>
                <a:uLnTx/>
                <a:uFillTx/>
                <a:latin typeface="+mj-lt"/>
                <a:ea typeface="+mj-ea"/>
                <a:cs typeface="+mj-cs"/>
              </a:rPr>
            </a:br>
            <a:r>
              <a:rPr kumimoji="0" lang="ru-RU" sz="2400" b="1" i="0" u="none" strike="noStrike" kern="1200" cap="none" spc="0" normalizeH="0" baseline="0" noProof="0" smtClean="0">
                <a:ln>
                  <a:noFill/>
                </a:ln>
                <a:solidFill>
                  <a:schemeClr val="accent2"/>
                </a:solidFill>
                <a:effectLst/>
                <a:uLnTx/>
                <a:uFillTx/>
                <a:latin typeface="+mj-lt"/>
                <a:ea typeface="+mj-ea"/>
                <a:cs typeface="+mj-cs"/>
              </a:rPr>
              <a:t>Преимущества</a:t>
            </a:r>
            <a:endParaRPr kumimoji="0" lang="en-US" sz="2400" b="1"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srcRect/>
          <a:stretch>
            <a:fillRect/>
          </a:stretch>
        </p:blipFill>
        <p:spPr bwMode="auto">
          <a:xfrm>
            <a:off x="248178" y="1389644"/>
            <a:ext cx="7992573" cy="1152349"/>
          </a:xfrm>
          <a:prstGeom prst="rect">
            <a:avLst/>
          </a:prstGeom>
          <a:noFill/>
          <a:ln w="9525">
            <a:noFill/>
            <a:miter lim="800000"/>
            <a:headEnd/>
            <a:tailEnd/>
          </a:ln>
        </p:spPr>
      </p:pic>
      <p:sp>
        <p:nvSpPr>
          <p:cNvPr id="2" name="Title 1"/>
          <p:cNvSpPr>
            <a:spLocks noGrp="1"/>
          </p:cNvSpPr>
          <p:nvPr>
            <p:ph type="title"/>
          </p:nvPr>
        </p:nvSpPr>
        <p:spPr/>
        <p:txBody>
          <a:bodyPr/>
          <a:lstStyle/>
          <a:p>
            <a:r>
              <a:rPr lang="ru-RU" dirty="0" smtClean="0"/>
              <a:t>Модули решения </a:t>
            </a:r>
            <a:r>
              <a:rPr lang="en-US" dirty="0" smtClean="0"/>
              <a:t>Information Steward</a:t>
            </a:r>
            <a:endParaRPr lang="en-US" dirty="0"/>
          </a:p>
        </p:txBody>
      </p:sp>
      <p:sp>
        <p:nvSpPr>
          <p:cNvPr id="10" name="Line Callout 2 (Accent Bar) 9"/>
          <p:cNvSpPr/>
          <p:nvPr/>
        </p:nvSpPr>
        <p:spPr bwMode="auto">
          <a:xfrm>
            <a:off x="1114425" y="3352800"/>
            <a:ext cx="1734189" cy="1085850"/>
          </a:xfrm>
          <a:prstGeom prst="accentCallout2">
            <a:avLst>
              <a:gd name="adj1" fmla="val 17873"/>
              <a:gd name="adj2" fmla="val -2739"/>
              <a:gd name="adj3" fmla="val 18750"/>
              <a:gd name="adj4" fmla="val -16667"/>
              <a:gd name="adj5" fmla="val -89254"/>
              <a:gd name="adj6" fmla="val -35824"/>
            </a:avLst>
          </a:prstGeom>
          <a:solidFill>
            <a:srgbClr val="B7C4BF"/>
          </a:solidFill>
          <a:ln w="19050" cap="rnd" cmpd="sng" algn="ctr">
            <a:solidFill>
              <a:schemeClr val="accent1">
                <a:lumMod val="60000"/>
                <a:lumOff val="40000"/>
              </a:schemeClr>
            </a:solidFill>
            <a:prstDash val="solid"/>
            <a:round/>
            <a:headEnd type="none" w="med" len="med"/>
            <a:tailEnd type="oval" w="lg" len="lg"/>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r>
              <a:rPr kumimoji="0" lang="ru-RU"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Профилирование</a:t>
            </a: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r>
              <a:rPr lang="ru-RU" dirty="0" smtClean="0"/>
              <a:t>Мониторинг</a:t>
            </a:r>
          </a:p>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r>
              <a:rPr lang="ru-RU" dirty="0" smtClean="0"/>
              <a:t> качества</a:t>
            </a: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12" name="Line Callout 2 (Accent Bar) 11"/>
          <p:cNvSpPr/>
          <p:nvPr/>
        </p:nvSpPr>
        <p:spPr bwMode="auto">
          <a:xfrm>
            <a:off x="3352800" y="3343275"/>
            <a:ext cx="1533525" cy="1085850"/>
          </a:xfrm>
          <a:prstGeom prst="accentCallout2">
            <a:avLst>
              <a:gd name="adj1" fmla="val 17873"/>
              <a:gd name="adj2" fmla="val -2739"/>
              <a:gd name="adj3" fmla="val 18750"/>
              <a:gd name="adj4" fmla="val -16667"/>
              <a:gd name="adj5" fmla="val -89254"/>
              <a:gd name="adj6" fmla="val -35824"/>
            </a:avLst>
          </a:prstGeom>
          <a:solidFill>
            <a:srgbClr val="BBC8AC"/>
          </a:solidFill>
          <a:ln w="19050" cap="rnd" cmpd="sng" algn="ctr">
            <a:solidFill>
              <a:schemeClr val="accent1">
                <a:lumMod val="60000"/>
                <a:lumOff val="40000"/>
              </a:schemeClr>
            </a:solidFill>
            <a:prstDash val="solid"/>
            <a:round/>
            <a:headEnd type="none" w="med" len="med"/>
            <a:tailEnd type="oval" w="lg" len="lg"/>
          </a:ln>
          <a:effectLst/>
        </p:spPr>
        <p:txBody>
          <a:bodyPr vert="horz" wrap="none" lIns="90000" tIns="46800" rIns="90000" bIns="46800" numCol="1" rtlCol="0" anchor="ctr" anchorCtr="0" compatLnSpc="1">
            <a:prstTxWarp prst="textNoShape">
              <a:avLst/>
            </a:prstTxWarp>
          </a:bodyPr>
          <a:lstStyle/>
          <a:p>
            <a:pPr marL="244475" indent="-244475" algn="ctr">
              <a:buClr>
                <a:schemeClr val="accent1"/>
              </a:buClr>
              <a:buSzPct val="80000"/>
            </a:pPr>
            <a:r>
              <a:rPr lang="ru-RU" dirty="0" smtClean="0"/>
              <a:t>Анализ </a:t>
            </a:r>
          </a:p>
          <a:p>
            <a:pPr marL="244475" indent="-244475" algn="ctr">
              <a:buClr>
                <a:schemeClr val="accent1"/>
              </a:buClr>
              <a:buSzPct val="80000"/>
            </a:pPr>
            <a:r>
              <a:rPr lang="ru-RU" dirty="0" smtClean="0"/>
              <a:t>метаданных</a:t>
            </a:r>
            <a:endParaRPr lang="en-US" dirty="0" smtClean="0"/>
          </a:p>
        </p:txBody>
      </p:sp>
      <p:sp>
        <p:nvSpPr>
          <p:cNvPr id="13" name="Line Callout 2 (Accent Bar) 12"/>
          <p:cNvSpPr/>
          <p:nvPr/>
        </p:nvSpPr>
        <p:spPr bwMode="auto">
          <a:xfrm>
            <a:off x="5514975" y="3343275"/>
            <a:ext cx="1533525" cy="1085850"/>
          </a:xfrm>
          <a:prstGeom prst="accentCallout2">
            <a:avLst>
              <a:gd name="adj1" fmla="val 17873"/>
              <a:gd name="adj2" fmla="val -2739"/>
              <a:gd name="adj3" fmla="val 18750"/>
              <a:gd name="adj4" fmla="val -16667"/>
              <a:gd name="adj5" fmla="val -89254"/>
              <a:gd name="adj6" fmla="val -35824"/>
            </a:avLst>
          </a:prstGeom>
          <a:solidFill>
            <a:srgbClr val="C9B7B0"/>
          </a:solidFill>
          <a:ln w="19050" cap="rnd" cmpd="sng" algn="ctr">
            <a:solidFill>
              <a:schemeClr val="accent1">
                <a:lumMod val="60000"/>
                <a:lumOff val="40000"/>
              </a:schemeClr>
            </a:solidFill>
            <a:prstDash val="solid"/>
            <a:round/>
            <a:headEnd type="none" w="med" len="med"/>
            <a:tailEnd type="oval" w="lg" len="lg"/>
          </a:ln>
          <a:effectLst/>
        </p:spPr>
        <p:txBody>
          <a:bodyPr vert="horz" wrap="none" lIns="90000" tIns="46800" rIns="90000" bIns="46800" numCol="1" rtlCol="0" anchor="ctr" anchorCtr="0" compatLnSpc="1">
            <a:prstTxWarp prst="textNoShape">
              <a:avLst/>
            </a:prstTxWarp>
          </a:bodyPr>
          <a:lstStyle/>
          <a:p>
            <a:pPr marL="244475" marR="0" indent="-244475" algn="ctr" defTabSz="914400" eaLnBrk="1" latinLnBrk="0" hangingPunct="1">
              <a:lnSpc>
                <a:spcPct val="100000"/>
              </a:lnSpc>
              <a:buClr>
                <a:schemeClr val="accent1"/>
              </a:buClr>
              <a:buSzPct val="80000"/>
              <a:buFont typeface="Wingdings" pitchFamily="2" charset="2"/>
              <a:buNone/>
              <a:tabLst/>
            </a:pPr>
            <a:r>
              <a:rPr lang="ru-RU" dirty="0" smtClean="0"/>
              <a:t>Правила </a:t>
            </a:r>
          </a:p>
          <a:p>
            <a:pPr marL="244475" marR="0" indent="-244475" algn="ctr" defTabSz="914400" eaLnBrk="1" latinLnBrk="0" hangingPunct="1">
              <a:lnSpc>
                <a:spcPct val="100000"/>
              </a:lnSpc>
              <a:buClr>
                <a:schemeClr val="accent1"/>
              </a:buClr>
              <a:buSzPct val="80000"/>
              <a:buFont typeface="Wingdings" pitchFamily="2" charset="2"/>
              <a:buNone/>
              <a:tabLst/>
            </a:pPr>
            <a:r>
              <a:rPr lang="ru-RU" dirty="0" smtClean="0"/>
              <a:t>очистки</a:t>
            </a:r>
            <a:endParaRPr lang="en-US" dirty="0" smtClean="0"/>
          </a:p>
        </p:txBody>
      </p:sp>
      <p:sp>
        <p:nvSpPr>
          <p:cNvPr id="16" name="Line Callout 2 (Accent Bar) 15"/>
          <p:cNvSpPr/>
          <p:nvPr/>
        </p:nvSpPr>
        <p:spPr bwMode="auto">
          <a:xfrm>
            <a:off x="7486650" y="3343275"/>
            <a:ext cx="1362075" cy="1085850"/>
          </a:xfrm>
          <a:prstGeom prst="accentCallout2">
            <a:avLst>
              <a:gd name="adj1" fmla="val 17873"/>
              <a:gd name="adj2" fmla="val -2739"/>
              <a:gd name="adj3" fmla="val 18750"/>
              <a:gd name="adj4" fmla="val -16667"/>
              <a:gd name="adj5" fmla="val -89254"/>
              <a:gd name="adj6" fmla="val -35824"/>
            </a:avLst>
          </a:prstGeom>
          <a:solidFill>
            <a:srgbClr val="BBC8AC"/>
          </a:solidFill>
          <a:ln w="19050" cap="rnd" cmpd="sng" algn="ctr">
            <a:solidFill>
              <a:schemeClr val="accent1">
                <a:lumMod val="60000"/>
                <a:lumOff val="40000"/>
              </a:schemeClr>
            </a:solidFill>
            <a:prstDash val="solid"/>
            <a:round/>
            <a:headEnd type="none" w="med" len="med"/>
            <a:tailEnd type="oval" w="lg" len="lg"/>
          </a:ln>
          <a:effectLst/>
        </p:spPr>
        <p:txBody>
          <a:bodyPr vert="horz" wrap="none" lIns="90000" tIns="46800" rIns="90000" bIns="46800" numCol="1" rtlCol="0" anchor="ctr" anchorCtr="0" compatLnSpc="1">
            <a:prstTxWarp prst="textNoShape">
              <a:avLst/>
            </a:prstTxWarp>
          </a:bodyPr>
          <a:lstStyle/>
          <a:p>
            <a:pPr marL="244475" marR="0" indent="-244475" algn="ctr" defTabSz="914400" eaLnBrk="1" latinLnBrk="0" hangingPunct="1">
              <a:lnSpc>
                <a:spcPct val="100000"/>
              </a:lnSpc>
              <a:buClr>
                <a:schemeClr val="accent1"/>
              </a:buClr>
              <a:buSzPct val="80000"/>
              <a:buFont typeface="Wingdings" pitchFamily="2" charset="2"/>
              <a:buNone/>
              <a:tabLst/>
            </a:pPr>
            <a:r>
              <a:rPr lang="ru-RU" dirty="0" smtClean="0"/>
              <a:t>Глоссарий</a:t>
            </a:r>
          </a:p>
          <a:p>
            <a:pPr marL="244475" marR="0" indent="-244475" algn="ctr" defTabSz="914400" eaLnBrk="1" latinLnBrk="0" hangingPunct="1">
              <a:lnSpc>
                <a:spcPct val="100000"/>
              </a:lnSpc>
              <a:buClr>
                <a:schemeClr val="accent1"/>
              </a:buClr>
              <a:buSzPct val="80000"/>
              <a:buFont typeface="Wingdings" pitchFamily="2" charset="2"/>
              <a:buNone/>
              <a:tabLst/>
            </a:pPr>
            <a:r>
              <a:rPr lang="ru-RU" dirty="0" smtClean="0"/>
              <a:t> бизнес </a:t>
            </a:r>
          </a:p>
          <a:p>
            <a:pPr marL="244475" marR="0" indent="-244475" algn="ctr" defTabSz="914400" eaLnBrk="1" latinLnBrk="0" hangingPunct="1">
              <a:lnSpc>
                <a:spcPct val="100000"/>
              </a:lnSpc>
              <a:buClr>
                <a:schemeClr val="accent1"/>
              </a:buClr>
              <a:buSzPct val="80000"/>
              <a:buFont typeface="Wingdings" pitchFamily="2" charset="2"/>
              <a:buNone/>
              <a:tabLst/>
            </a:pPr>
            <a:r>
              <a:rPr lang="ru-RU" dirty="0" smtClean="0"/>
              <a:t>терминов</a:t>
            </a:r>
            <a:endParaRPr lang="en-US" dirty="0" smtClean="0"/>
          </a:p>
        </p:txBody>
      </p:sp>
      <p:sp>
        <p:nvSpPr>
          <p:cNvPr id="18" name="Up Arrow 17"/>
          <p:cNvSpPr/>
          <p:nvPr/>
        </p:nvSpPr>
        <p:spPr bwMode="auto">
          <a:xfrm>
            <a:off x="1833495" y="4560840"/>
            <a:ext cx="496712" cy="587022"/>
          </a:xfrm>
          <a:prstGeom prst="upArrow">
            <a:avLst/>
          </a:prstGeom>
          <a:solidFill>
            <a:schemeClr val="accent1">
              <a:lumMod val="60000"/>
              <a:lumOff val="40000"/>
            </a:schemeClr>
          </a:solid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19" name="TextBox 18"/>
          <p:cNvSpPr txBox="1"/>
          <p:nvPr/>
        </p:nvSpPr>
        <p:spPr>
          <a:xfrm>
            <a:off x="1181343" y="5175956"/>
            <a:ext cx="1801016" cy="646331"/>
          </a:xfrm>
          <a:prstGeom prst="rect">
            <a:avLst/>
          </a:prstGeom>
          <a:noFill/>
        </p:spPr>
        <p:txBody>
          <a:bodyPr wrap="square" rtlCol="0">
            <a:spAutoFit/>
          </a:bodyPr>
          <a:lstStyle/>
          <a:p>
            <a:pPr algn="ctr"/>
            <a:r>
              <a:rPr lang="ru-RU" dirty="0" smtClean="0">
                <a:solidFill>
                  <a:schemeClr val="tx1">
                    <a:lumMod val="65000"/>
                    <a:lumOff val="35000"/>
                  </a:schemeClr>
                </a:solidFill>
              </a:rPr>
              <a:t>Новый функционал</a:t>
            </a:r>
            <a:endParaRPr lang="en-US" dirty="0">
              <a:solidFill>
                <a:schemeClr val="tx1">
                  <a:lumMod val="65000"/>
                  <a:lumOff val="35000"/>
                </a:schemeClr>
              </a:solidFill>
            </a:endParaRPr>
          </a:p>
        </p:txBody>
      </p:sp>
      <p:sp>
        <p:nvSpPr>
          <p:cNvPr id="21" name="TextBox 20"/>
          <p:cNvSpPr txBox="1"/>
          <p:nvPr/>
        </p:nvSpPr>
        <p:spPr>
          <a:xfrm>
            <a:off x="3371469" y="5175956"/>
            <a:ext cx="1510026" cy="646331"/>
          </a:xfrm>
          <a:prstGeom prst="rect">
            <a:avLst/>
          </a:prstGeom>
          <a:noFill/>
        </p:spPr>
        <p:txBody>
          <a:bodyPr wrap="square" rtlCol="0">
            <a:spAutoFit/>
          </a:bodyPr>
          <a:lstStyle/>
          <a:p>
            <a:pPr algn="ctr"/>
            <a:r>
              <a:rPr lang="en-US" dirty="0" smtClean="0">
                <a:solidFill>
                  <a:schemeClr val="tx1">
                    <a:lumMod val="65000"/>
                    <a:lumOff val="35000"/>
                  </a:schemeClr>
                </a:solidFill>
              </a:rPr>
              <a:t>BOMM XI 3.1</a:t>
            </a:r>
            <a:endParaRPr lang="en-US" dirty="0">
              <a:solidFill>
                <a:schemeClr val="tx1">
                  <a:lumMod val="65000"/>
                  <a:lumOff val="35000"/>
                </a:schemeClr>
              </a:solidFill>
            </a:endParaRPr>
          </a:p>
        </p:txBody>
      </p:sp>
      <p:sp>
        <p:nvSpPr>
          <p:cNvPr id="22" name="Up Arrow 21"/>
          <p:cNvSpPr/>
          <p:nvPr/>
        </p:nvSpPr>
        <p:spPr bwMode="auto">
          <a:xfrm>
            <a:off x="6056538" y="4560840"/>
            <a:ext cx="496712" cy="587022"/>
          </a:xfrm>
          <a:prstGeom prst="upArrow">
            <a:avLst/>
          </a:prstGeom>
          <a:solidFill>
            <a:schemeClr val="accent1">
              <a:lumMod val="60000"/>
              <a:lumOff val="40000"/>
            </a:schemeClr>
          </a:solid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3" name="TextBox 22"/>
          <p:cNvSpPr txBox="1"/>
          <p:nvPr/>
        </p:nvSpPr>
        <p:spPr>
          <a:xfrm>
            <a:off x="5424358" y="5175956"/>
            <a:ext cx="1783644" cy="923330"/>
          </a:xfrm>
          <a:prstGeom prst="rect">
            <a:avLst/>
          </a:prstGeom>
          <a:noFill/>
        </p:spPr>
        <p:txBody>
          <a:bodyPr wrap="square" rtlCol="0">
            <a:spAutoFit/>
          </a:bodyPr>
          <a:lstStyle/>
          <a:p>
            <a:pPr algn="ctr"/>
            <a:r>
              <a:rPr lang="ru-RU" dirty="0" smtClean="0">
                <a:solidFill>
                  <a:schemeClr val="tx1">
                    <a:lumMod val="65000"/>
                    <a:lumOff val="35000"/>
                  </a:schemeClr>
                </a:solidFill>
              </a:rPr>
              <a:t>Часть функционала</a:t>
            </a:r>
          </a:p>
          <a:p>
            <a:pPr algn="ctr"/>
            <a:r>
              <a:rPr lang="en-US" dirty="0" smtClean="0">
                <a:solidFill>
                  <a:schemeClr val="tx1">
                    <a:lumMod val="65000"/>
                    <a:lumOff val="35000"/>
                  </a:schemeClr>
                </a:solidFill>
              </a:rPr>
              <a:t>DS/DQM</a:t>
            </a:r>
            <a:endParaRPr lang="en-US" dirty="0">
              <a:solidFill>
                <a:schemeClr val="tx1">
                  <a:lumMod val="65000"/>
                  <a:lumOff val="35000"/>
                </a:schemeClr>
              </a:solidFill>
            </a:endParaRPr>
          </a:p>
        </p:txBody>
      </p:sp>
      <p:sp>
        <p:nvSpPr>
          <p:cNvPr id="27" name="Up Arrow 26"/>
          <p:cNvSpPr/>
          <p:nvPr/>
        </p:nvSpPr>
        <p:spPr bwMode="auto">
          <a:xfrm>
            <a:off x="3871206" y="4560840"/>
            <a:ext cx="496712" cy="587022"/>
          </a:xfrm>
          <a:prstGeom prst="upArrow">
            <a:avLst/>
          </a:prstGeom>
          <a:solidFill>
            <a:schemeClr val="accent1">
              <a:lumMod val="60000"/>
              <a:lumOff val="40000"/>
            </a:schemeClr>
          </a:solid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8" name="Up Arrow 27"/>
          <p:cNvSpPr/>
          <p:nvPr/>
        </p:nvSpPr>
        <p:spPr bwMode="auto">
          <a:xfrm>
            <a:off x="7919331" y="4560840"/>
            <a:ext cx="496712" cy="587022"/>
          </a:xfrm>
          <a:prstGeom prst="upArrow">
            <a:avLst/>
          </a:prstGeom>
          <a:solidFill>
            <a:schemeClr val="accent1">
              <a:lumMod val="60000"/>
              <a:lumOff val="40000"/>
            </a:schemeClr>
          </a:solidFill>
          <a:ln w="9525" cap="flat" cmpd="sng" algn="ctr">
            <a:solidFill>
              <a:schemeClr val="accent3"/>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9" name="TextBox 28"/>
          <p:cNvSpPr txBox="1"/>
          <p:nvPr/>
        </p:nvSpPr>
        <p:spPr>
          <a:xfrm>
            <a:off x="7420705" y="5175956"/>
            <a:ext cx="1510026" cy="646331"/>
          </a:xfrm>
          <a:prstGeom prst="rect">
            <a:avLst/>
          </a:prstGeom>
          <a:noFill/>
        </p:spPr>
        <p:txBody>
          <a:bodyPr wrap="square" rtlCol="0">
            <a:spAutoFit/>
          </a:bodyPr>
          <a:lstStyle/>
          <a:p>
            <a:pPr algn="ctr"/>
            <a:r>
              <a:rPr lang="en-US" dirty="0" smtClean="0">
                <a:solidFill>
                  <a:schemeClr val="tx1">
                    <a:lumMod val="65000"/>
                    <a:lumOff val="35000"/>
                  </a:schemeClr>
                </a:solidFill>
              </a:rPr>
              <a:t>BOMM XI 3.1</a:t>
            </a:r>
            <a:endParaRPr lang="en-US" dirty="0">
              <a:solidFill>
                <a:schemeClr val="tx1">
                  <a:lumMod val="65000"/>
                  <a:lumOff val="35000"/>
                </a:schemeClr>
              </a:solidFill>
            </a:endParaRPr>
          </a:p>
        </p:txBody>
      </p:sp>
      <p:sp>
        <p:nvSpPr>
          <p:cNvPr id="30" name="Rounded Rectangle 3"/>
          <p:cNvSpPr>
            <a:spLocks noChangeArrowheads="1"/>
          </p:cNvSpPr>
          <p:nvPr/>
        </p:nvSpPr>
        <p:spPr bwMode="auto">
          <a:xfrm>
            <a:off x="323386" y="1906859"/>
            <a:ext cx="1750742" cy="468351"/>
          </a:xfrm>
          <a:prstGeom prst="roundRect">
            <a:avLst>
              <a:gd name="adj" fmla="val 16667"/>
            </a:avLst>
          </a:prstGeom>
          <a:noFill/>
          <a:ln w="38100" algn="ctr">
            <a:solidFill>
              <a:srgbClr val="FFC000"/>
            </a:solidFill>
            <a:round/>
            <a:headEnd/>
            <a:tailEnd/>
          </a:ln>
          <a:effectLst>
            <a:glow rad="101600">
              <a:schemeClr val="accent1">
                <a:satMod val="175000"/>
                <a:alpha val="40000"/>
              </a:schemeClr>
            </a:glow>
            <a:outerShdw blurRad="50800" dist="38100" dir="2700000" algn="tl" rotWithShape="0">
              <a:prstClr val="black">
                <a:alpha val="40000"/>
              </a:prstClr>
            </a:outerShdw>
          </a:effectLst>
        </p:spPr>
        <p:txBody>
          <a:bodyPr lIns="90000" tIns="46800" rIns="90000" bIns="46800" anchor="ctr"/>
          <a:lstStyle/>
          <a:p>
            <a:pPr>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strVal val="#ppt_w*0.70"/>
                                          </p:val>
                                        </p:tav>
                                        <p:tav tm="100000">
                                          <p:val>
                                            <p:strVal val="#ppt_w"/>
                                          </p:val>
                                        </p:tav>
                                      </p:tavLst>
                                    </p:anim>
                                    <p:anim calcmode="lin" valueType="num">
                                      <p:cBhvr>
                                        <p:cTn id="52" dur="500" fill="hold"/>
                                        <p:tgtEl>
                                          <p:spTgt spid="30"/>
                                        </p:tgtEl>
                                        <p:attrNameLst>
                                          <p:attrName>ppt_h</p:attrName>
                                        </p:attrNameLst>
                                      </p:cBhvr>
                                      <p:tavLst>
                                        <p:tav tm="0">
                                          <p:val>
                                            <p:strVal val="#ppt_h"/>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6" grpId="0" animBg="1"/>
      <p:bldP spid="18" grpId="0" animBg="1"/>
      <p:bldP spid="19" grpId="0"/>
      <p:bldP spid="21" grpId="0"/>
      <p:bldP spid="22" grpId="0" animBg="1"/>
      <p:bldP spid="23" grpId="0"/>
      <p:bldP spid="27" grpId="0" animBg="1"/>
      <p:bldP spid="28" grpId="0" animBg="1"/>
      <p:bldP spid="29"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Пользователи модуля </a:t>
            </a:r>
            <a:r>
              <a:rPr lang="en-US" dirty="0" smtClean="0"/>
              <a:t>IS-Data Insight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729669" y="4957763"/>
            <a:ext cx="2057840" cy="1540262"/>
          </a:xfrm>
          <a:prstGeom prst="rect">
            <a:avLst/>
          </a:prstGeom>
          <a:ln>
            <a:noFill/>
          </a:ln>
          <a:effectLst>
            <a:softEdge rad="112500"/>
          </a:effectLst>
        </p:spPr>
      </p:pic>
      <p:sp>
        <p:nvSpPr>
          <p:cNvPr id="6" name="Rectangle 5"/>
          <p:cNvSpPr/>
          <p:nvPr/>
        </p:nvSpPr>
        <p:spPr>
          <a:xfrm>
            <a:off x="242886" y="1409819"/>
            <a:ext cx="7415213" cy="5016758"/>
          </a:xfrm>
          <a:prstGeom prst="rect">
            <a:avLst/>
          </a:prstGeom>
        </p:spPr>
        <p:txBody>
          <a:bodyPr wrap="square">
            <a:spAutoFit/>
          </a:bodyPr>
          <a:lstStyle/>
          <a:p>
            <a:pPr lvl="1"/>
            <a:r>
              <a:rPr lang="ru-RU" sz="2000" b="1" dirty="0" smtClean="0"/>
              <a:t> </a:t>
            </a:r>
            <a:r>
              <a:rPr lang="en-US" sz="2000" b="1" dirty="0" smtClean="0"/>
              <a:t>Data Steward</a:t>
            </a:r>
          </a:p>
          <a:p>
            <a:pPr lvl="3"/>
            <a:r>
              <a:rPr lang="ru-RU" sz="2000" dirty="0" smtClean="0"/>
              <a:t>Просмотр показателей качества данных</a:t>
            </a:r>
            <a:endParaRPr lang="en-US" sz="2000" dirty="0" smtClean="0"/>
          </a:p>
          <a:p>
            <a:pPr lvl="3"/>
            <a:r>
              <a:rPr lang="ru-RU" sz="2000" dirty="0" smtClean="0"/>
              <a:t>Анализ показателей</a:t>
            </a:r>
            <a:endParaRPr lang="en-US" sz="2000" dirty="0" smtClean="0"/>
          </a:p>
          <a:p>
            <a:pPr lvl="1"/>
            <a:r>
              <a:rPr lang="ru-RU" sz="2000" b="1" dirty="0" smtClean="0"/>
              <a:t> </a:t>
            </a:r>
            <a:r>
              <a:rPr lang="en-US" sz="2000" b="1" dirty="0" smtClean="0"/>
              <a:t>Data Analyst/IT</a:t>
            </a:r>
          </a:p>
          <a:p>
            <a:pPr lvl="3"/>
            <a:r>
              <a:rPr lang="ru-RU" sz="2000" dirty="0" smtClean="0"/>
              <a:t>Профилирование</a:t>
            </a:r>
            <a:endParaRPr lang="en-US" sz="2000" dirty="0" smtClean="0"/>
          </a:p>
          <a:p>
            <a:pPr lvl="3"/>
            <a:r>
              <a:rPr lang="ru-RU" sz="2000" dirty="0" smtClean="0"/>
              <a:t>Определение правил</a:t>
            </a:r>
            <a:endParaRPr lang="en-US" sz="2000" dirty="0" smtClean="0"/>
          </a:p>
          <a:p>
            <a:pPr lvl="3"/>
            <a:r>
              <a:rPr lang="ru-RU" sz="2000" dirty="0" smtClean="0"/>
              <a:t>Просмотр панелей по качеству данных</a:t>
            </a:r>
            <a:endParaRPr lang="en-US" sz="2000" dirty="0" smtClean="0"/>
          </a:p>
          <a:p>
            <a:pPr lvl="3"/>
            <a:r>
              <a:rPr lang="ru-RU" sz="2000" dirty="0" smtClean="0"/>
              <a:t>Определение показателей качества данных</a:t>
            </a:r>
          </a:p>
          <a:p>
            <a:pPr lvl="3"/>
            <a:r>
              <a:rPr lang="ru-RU" sz="2000" dirty="0" smtClean="0"/>
              <a:t>Анализ результатов профилирования</a:t>
            </a:r>
            <a:endParaRPr lang="en-US" sz="2000" dirty="0" smtClean="0"/>
          </a:p>
          <a:p>
            <a:pPr lvl="3"/>
            <a:r>
              <a:rPr lang="ru-RU" sz="2000" dirty="0" smtClean="0"/>
              <a:t>Добавление источников информации</a:t>
            </a:r>
            <a:endParaRPr lang="en-US" sz="2000" dirty="0" smtClean="0"/>
          </a:p>
          <a:p>
            <a:pPr lvl="1"/>
            <a:r>
              <a:rPr lang="ru-RU" sz="2000" dirty="0" smtClean="0"/>
              <a:t> </a:t>
            </a:r>
            <a:r>
              <a:rPr lang="en-US" sz="2000" dirty="0" smtClean="0"/>
              <a:t>I</a:t>
            </a:r>
            <a:r>
              <a:rPr lang="en-US" sz="2000" b="1" dirty="0" smtClean="0"/>
              <a:t>T Administrator</a:t>
            </a:r>
          </a:p>
          <a:p>
            <a:pPr lvl="3"/>
            <a:r>
              <a:rPr lang="ru-RU" sz="2000" dirty="0" smtClean="0"/>
              <a:t>Создание проектов</a:t>
            </a:r>
            <a:endParaRPr lang="en-US" sz="2000" dirty="0" smtClean="0"/>
          </a:p>
          <a:p>
            <a:pPr lvl="3"/>
            <a:r>
              <a:rPr lang="ru-RU" sz="2000" dirty="0" smtClean="0"/>
              <a:t>Создание соединений</a:t>
            </a:r>
            <a:endParaRPr lang="en-US" sz="2000" dirty="0" smtClean="0"/>
          </a:p>
          <a:p>
            <a:pPr lvl="3"/>
            <a:r>
              <a:rPr lang="ru-RU" sz="2000" dirty="0" smtClean="0"/>
              <a:t>Оределение безопасности</a:t>
            </a:r>
            <a:endParaRPr lang="en-US" sz="2000" dirty="0" smtClean="0"/>
          </a:p>
          <a:p>
            <a:pPr lvl="3"/>
            <a:r>
              <a:rPr lang="ru-RU" sz="2000" dirty="0" smtClean="0"/>
              <a:t>Постановка заданий на расписание</a:t>
            </a:r>
            <a:endParaRPr lang="en-US" sz="2000" dirty="0" smtClean="0"/>
          </a:p>
          <a:p>
            <a:pPr lvl="3"/>
            <a:r>
              <a:rPr lang="ru-RU" sz="2000" dirty="0" smtClean="0"/>
              <a:t>Настройка приложения</a:t>
            </a:r>
            <a:endParaRPr lang="en-US" sz="20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4000" y="466880"/>
            <a:ext cx="8496000" cy="756000"/>
          </a:xfrm>
        </p:spPr>
        <p:txBody>
          <a:bodyPr/>
          <a:lstStyle/>
          <a:p>
            <a:r>
              <a:rPr lang="ru-RU" dirty="0" smtClean="0"/>
              <a:t>Варианты применения</a:t>
            </a:r>
            <a:r>
              <a:rPr lang="en-US" dirty="0" smtClean="0"/>
              <a:t> IS-Data Insight: </a:t>
            </a:r>
            <a:br>
              <a:rPr lang="en-US" dirty="0" smtClean="0"/>
            </a:br>
            <a:r>
              <a:rPr lang="ru-RU" sz="1800" dirty="0" smtClean="0"/>
              <a:t>Профилирование данных и мониторинг качества данных</a:t>
            </a:r>
            <a:r>
              <a:rPr lang="en-US" sz="2000" dirty="0" smtClean="0"/>
              <a:t/>
            </a:r>
            <a:br>
              <a:rPr lang="en-US" sz="2000" dirty="0" smtClean="0"/>
            </a:br>
            <a:endParaRPr lang="en-US" sz="2000" dirty="0" smtClean="0"/>
          </a:p>
        </p:txBody>
      </p:sp>
      <p:pic>
        <p:nvPicPr>
          <p:cNvPr id="7" name="Picture 6" descr="04a-Scorecard details.jpg"/>
          <p:cNvPicPr>
            <a:picLocks noChangeAspect="1"/>
          </p:cNvPicPr>
          <p:nvPr/>
        </p:nvPicPr>
        <p:blipFill>
          <a:blip r:embed="rId3" cstate="print"/>
          <a:stretch>
            <a:fillRect/>
          </a:stretch>
        </p:blipFill>
        <p:spPr>
          <a:xfrm>
            <a:off x="5477061" y="1409584"/>
            <a:ext cx="3484442" cy="236524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0037" y="1190182"/>
            <a:ext cx="8472488" cy="5660011"/>
          </a:xfrm>
          <a:prstGeom prst="rect">
            <a:avLst/>
          </a:prstGeom>
        </p:spPr>
        <p:txBody>
          <a:bodyPr wrap="square">
            <a:spAutoFit/>
          </a:bodyPr>
          <a:lstStyle/>
          <a:p>
            <a:pPr lvl="1">
              <a:buNone/>
            </a:pPr>
            <a:r>
              <a:rPr lang="ru-RU" sz="2000" b="1" dirty="0" smtClean="0">
                <a:solidFill>
                  <a:schemeClr val="tx2"/>
                </a:solidFill>
              </a:rPr>
              <a:t>Основное предназначение</a:t>
            </a:r>
            <a:endParaRPr lang="it-IT" sz="1400" i="1" dirty="0" smtClean="0">
              <a:solidFill>
                <a:schemeClr val="tx2"/>
              </a:solidFill>
            </a:endParaRPr>
          </a:p>
          <a:p>
            <a:pPr marL="463550" lvl="2" indent="-231775">
              <a:spcBef>
                <a:spcPts val="600"/>
              </a:spcBef>
              <a:buClr>
                <a:srgbClr val="FFC021"/>
              </a:buClr>
            </a:pPr>
            <a:r>
              <a:rPr lang="ru-RU" dirty="0" smtClean="0">
                <a:solidFill>
                  <a:schemeClr val="tx1">
                    <a:lumMod val="65000"/>
                    <a:lumOff val="35000"/>
                  </a:schemeClr>
                </a:solidFill>
              </a:rPr>
              <a:t>Понять и отследить зависимость данных</a:t>
            </a:r>
            <a:endParaRPr lang="it-IT" dirty="0" smtClean="0">
              <a:solidFill>
                <a:schemeClr val="tx1">
                  <a:lumMod val="65000"/>
                  <a:lumOff val="35000"/>
                </a:schemeClr>
              </a:solidFill>
            </a:endParaRPr>
          </a:p>
          <a:p>
            <a:pPr marL="463550" lvl="2" indent="-231775">
              <a:spcBef>
                <a:spcPts val="600"/>
              </a:spcBef>
              <a:buClr>
                <a:srgbClr val="FFC021"/>
              </a:buClr>
            </a:pPr>
            <a:r>
              <a:rPr lang="ru-RU" dirty="0" smtClean="0">
                <a:solidFill>
                  <a:schemeClr val="tx1">
                    <a:lumMod val="65000"/>
                    <a:lumOff val="35000"/>
                  </a:schemeClr>
                </a:solidFill>
              </a:rPr>
              <a:t>Найти аномалии и ошибки в качестве данных</a:t>
            </a:r>
            <a:endParaRPr lang="it-IT" dirty="0" smtClean="0">
              <a:solidFill>
                <a:schemeClr val="tx1">
                  <a:lumMod val="65000"/>
                  <a:lumOff val="35000"/>
                </a:schemeClr>
              </a:solidFill>
            </a:endParaRPr>
          </a:p>
          <a:p>
            <a:pPr marL="463550" lvl="2" indent="-231775">
              <a:spcBef>
                <a:spcPts val="600"/>
              </a:spcBef>
              <a:buClr>
                <a:srgbClr val="FFC021"/>
              </a:buClr>
            </a:pPr>
            <a:r>
              <a:rPr lang="ru-RU" dirty="0" smtClean="0">
                <a:solidFill>
                  <a:schemeClr val="tx1">
                    <a:lumMod val="65000"/>
                    <a:lumOff val="35000"/>
                  </a:schemeClr>
                </a:solidFill>
              </a:rPr>
              <a:t>Подтвердить соответсвие данных бизнес требованиям</a:t>
            </a:r>
            <a:endParaRPr lang="it-IT" dirty="0" smtClean="0">
              <a:solidFill>
                <a:schemeClr val="tx1">
                  <a:lumMod val="65000"/>
                  <a:lumOff val="35000"/>
                </a:schemeClr>
              </a:solidFill>
            </a:endParaRPr>
          </a:p>
          <a:p>
            <a:pPr marL="463550" lvl="2" indent="-231775">
              <a:spcBef>
                <a:spcPts val="600"/>
              </a:spcBef>
              <a:buClr>
                <a:srgbClr val="FFC021"/>
              </a:buClr>
            </a:pPr>
            <a:r>
              <a:rPr lang="ru-RU" dirty="0" smtClean="0">
                <a:solidFill>
                  <a:schemeClr val="tx1">
                    <a:lumMod val="65000"/>
                    <a:lumOff val="35000"/>
                  </a:schemeClr>
                </a:solidFill>
              </a:rPr>
              <a:t>Продолжать непрерывно отслеживать качество данных</a:t>
            </a:r>
            <a:endParaRPr lang="it-IT" dirty="0" smtClean="0">
              <a:solidFill>
                <a:schemeClr val="tx1">
                  <a:lumMod val="65000"/>
                  <a:lumOff val="35000"/>
                </a:schemeClr>
              </a:solidFill>
            </a:endParaRPr>
          </a:p>
          <a:p>
            <a:pPr marL="0" lvl="2">
              <a:spcBef>
                <a:spcPts val="600"/>
              </a:spcBef>
              <a:buNone/>
            </a:pPr>
            <a:endParaRPr lang="it-IT" sz="800" dirty="0" smtClean="0"/>
          </a:p>
          <a:p>
            <a:pPr lvl="1">
              <a:buNone/>
            </a:pPr>
            <a:r>
              <a:rPr lang="ru-RU" sz="2000" b="1" dirty="0" smtClean="0">
                <a:solidFill>
                  <a:schemeClr val="tx2"/>
                </a:solidFill>
              </a:rPr>
              <a:t>Основные предпосылки</a:t>
            </a:r>
            <a:endParaRPr lang="it-IT" sz="2000" b="1" dirty="0" smtClean="0">
              <a:solidFill>
                <a:schemeClr val="tx2"/>
              </a:solidFill>
            </a:endParaRPr>
          </a:p>
          <a:p>
            <a:pPr marL="463550" lvl="2" indent="-231775">
              <a:lnSpc>
                <a:spcPct val="90000"/>
              </a:lnSpc>
              <a:spcBef>
                <a:spcPts val="600"/>
              </a:spcBef>
              <a:buClr>
                <a:srgbClr val="FFC021"/>
              </a:buClr>
            </a:pPr>
            <a:r>
              <a:rPr lang="it-IT" dirty="0" smtClean="0">
                <a:solidFill>
                  <a:schemeClr val="tx1">
                    <a:lumMod val="65000"/>
                    <a:lumOff val="35000"/>
                  </a:schemeClr>
                </a:solidFill>
              </a:rPr>
              <a:t> </a:t>
            </a:r>
            <a:r>
              <a:rPr lang="ru-RU" dirty="0" smtClean="0">
                <a:solidFill>
                  <a:schemeClr val="tx1">
                    <a:lumMod val="65000"/>
                    <a:lumOff val="35000"/>
                  </a:schemeClr>
                </a:solidFill>
              </a:rPr>
              <a:t>Повысить надежность информации</a:t>
            </a:r>
            <a:r>
              <a:rPr lang="en-US" dirty="0" smtClean="0">
                <a:solidFill>
                  <a:schemeClr val="tx1">
                    <a:lumMod val="65000"/>
                    <a:lumOff val="35000"/>
                  </a:schemeClr>
                </a:solidFill>
              </a:rPr>
              <a:t> </a:t>
            </a:r>
          </a:p>
          <a:p>
            <a:pPr marL="920750" lvl="5" indent="-231775">
              <a:lnSpc>
                <a:spcPct val="90000"/>
              </a:lnSpc>
              <a:spcBef>
                <a:spcPts val="600"/>
              </a:spcBef>
              <a:buClr>
                <a:srgbClr val="FFC021"/>
              </a:buClr>
            </a:pPr>
            <a:r>
              <a:rPr lang="ru-RU" dirty="0" smtClean="0">
                <a:solidFill>
                  <a:schemeClr val="tx1">
                    <a:lumMod val="65000"/>
                    <a:lumOff val="35000"/>
                  </a:schemeClr>
                </a:solidFill>
                <a:latin typeface="Arial" pitchFamily="34" charset="0"/>
                <a:cs typeface="Arial" pitchFamily="34" charset="0"/>
              </a:rPr>
              <a:t>Непрерывно улучшая качество данных</a:t>
            </a:r>
            <a:r>
              <a:rPr lang="en-US" dirty="0" smtClean="0">
                <a:solidFill>
                  <a:schemeClr val="tx1">
                    <a:lumMod val="65000"/>
                    <a:lumOff val="35000"/>
                  </a:schemeClr>
                </a:solidFill>
                <a:latin typeface="Arial" pitchFamily="34" charset="0"/>
                <a:cs typeface="Arial" pitchFamily="34" charset="0"/>
              </a:rPr>
              <a:t> </a:t>
            </a:r>
          </a:p>
          <a:p>
            <a:pPr marL="920750" lvl="5" indent="-231775">
              <a:lnSpc>
                <a:spcPct val="90000"/>
              </a:lnSpc>
              <a:spcBef>
                <a:spcPts val="600"/>
              </a:spcBef>
              <a:buClr>
                <a:srgbClr val="FFC021"/>
              </a:buClr>
            </a:pPr>
            <a:r>
              <a:rPr lang="ru-RU" dirty="0" smtClean="0">
                <a:solidFill>
                  <a:schemeClr val="tx1">
                    <a:lumMod val="65000"/>
                    <a:lumOff val="35000"/>
                  </a:schemeClr>
                </a:solidFill>
              </a:rPr>
              <a:t>Обеспечивать прозрачность очистки данных</a:t>
            </a:r>
            <a:endParaRPr lang="en-US" dirty="0" smtClean="0">
              <a:solidFill>
                <a:schemeClr val="tx1">
                  <a:lumMod val="65000"/>
                  <a:lumOff val="35000"/>
                </a:schemeClr>
              </a:solidFill>
            </a:endParaRPr>
          </a:p>
          <a:p>
            <a:pPr marL="512763" lvl="2" indent="-280988">
              <a:lnSpc>
                <a:spcPct val="90000"/>
              </a:lnSpc>
              <a:spcBef>
                <a:spcPts val="600"/>
              </a:spcBef>
              <a:buClr>
                <a:srgbClr val="FFC021"/>
              </a:buClr>
            </a:pPr>
            <a:r>
              <a:rPr lang="ru-RU" dirty="0" smtClean="0">
                <a:solidFill>
                  <a:schemeClr val="tx1">
                    <a:lumMod val="65000"/>
                    <a:lumOff val="35000"/>
                  </a:schemeClr>
                </a:solidFill>
              </a:rPr>
              <a:t>Снизить риски распространения плохих данных</a:t>
            </a:r>
            <a:endParaRPr lang="it-IT" dirty="0" smtClean="0">
              <a:solidFill>
                <a:schemeClr val="tx1">
                  <a:lumMod val="65000"/>
                  <a:lumOff val="35000"/>
                </a:schemeClr>
              </a:solidFill>
            </a:endParaRPr>
          </a:p>
          <a:p>
            <a:pPr marL="969963" lvl="5" indent="-280988">
              <a:lnSpc>
                <a:spcPct val="90000"/>
              </a:lnSpc>
              <a:spcBef>
                <a:spcPts val="600"/>
              </a:spcBef>
              <a:buClr>
                <a:srgbClr val="FFC021"/>
              </a:buClr>
            </a:pPr>
            <a:r>
              <a:rPr lang="ru-RU" dirty="0" smtClean="0">
                <a:solidFill>
                  <a:schemeClr val="tx1">
                    <a:lumMod val="65000"/>
                    <a:lumOff val="35000"/>
                  </a:schemeClr>
                </a:solidFill>
              </a:rPr>
              <a:t>Находить аномалии и корректировать ошибки качества</a:t>
            </a:r>
            <a:endParaRPr lang="en-US" dirty="0" smtClean="0">
              <a:solidFill>
                <a:schemeClr val="tx1">
                  <a:lumMod val="65000"/>
                  <a:lumOff val="35000"/>
                </a:schemeClr>
              </a:solidFill>
            </a:endParaRPr>
          </a:p>
          <a:p>
            <a:pPr marL="512763" lvl="2" indent="-280988">
              <a:lnSpc>
                <a:spcPct val="90000"/>
              </a:lnSpc>
              <a:spcBef>
                <a:spcPts val="600"/>
              </a:spcBef>
              <a:buClr>
                <a:srgbClr val="FFC021"/>
              </a:buClr>
            </a:pPr>
            <a:r>
              <a:rPr lang="ru-RU" dirty="0" smtClean="0">
                <a:solidFill>
                  <a:schemeClr val="tx1">
                    <a:lumMod val="65000"/>
                    <a:lumOff val="35000"/>
                  </a:schemeClr>
                </a:solidFill>
              </a:rPr>
              <a:t>Понять данные и зависимость</a:t>
            </a:r>
            <a:endParaRPr lang="it-IT" dirty="0" smtClean="0">
              <a:solidFill>
                <a:schemeClr val="tx1">
                  <a:lumMod val="65000"/>
                  <a:lumOff val="35000"/>
                </a:schemeClr>
              </a:solidFill>
            </a:endParaRPr>
          </a:p>
          <a:p>
            <a:pPr marL="969963" lvl="5" indent="-280988">
              <a:lnSpc>
                <a:spcPct val="90000"/>
              </a:lnSpc>
              <a:spcBef>
                <a:spcPts val="600"/>
              </a:spcBef>
              <a:buClr>
                <a:srgbClr val="FFC021"/>
              </a:buClr>
            </a:pPr>
            <a:r>
              <a:rPr lang="ru-RU" dirty="0" smtClean="0">
                <a:solidFill>
                  <a:schemeClr val="tx1">
                    <a:lumMod val="65000"/>
                    <a:lumOff val="35000"/>
                  </a:schemeClr>
                </a:solidFill>
              </a:rPr>
              <a:t>Создавать правила привязки для интеграции данных</a:t>
            </a:r>
            <a:endParaRPr lang="en-US" dirty="0" smtClean="0">
              <a:solidFill>
                <a:schemeClr val="tx1">
                  <a:lumMod val="65000"/>
                  <a:lumOff val="35000"/>
                </a:schemeClr>
              </a:solidFill>
            </a:endParaRPr>
          </a:p>
          <a:p>
            <a:pPr marL="969963" lvl="5" indent="-280988">
              <a:lnSpc>
                <a:spcPct val="90000"/>
              </a:lnSpc>
              <a:spcBef>
                <a:spcPts val="600"/>
              </a:spcBef>
              <a:buClr>
                <a:srgbClr val="FFC021"/>
              </a:buClr>
            </a:pPr>
            <a:r>
              <a:rPr lang="ru-RU" dirty="0" smtClean="0">
                <a:solidFill>
                  <a:schemeClr val="tx1">
                    <a:lumMod val="65000"/>
                    <a:lumOff val="35000"/>
                  </a:schemeClr>
                </a:solidFill>
              </a:rPr>
              <a:t>Определять правила проверки и очистки даных</a:t>
            </a:r>
            <a:endParaRPr lang="en-US" dirty="0" smtClean="0">
              <a:solidFill>
                <a:schemeClr val="tx1">
                  <a:lumMod val="65000"/>
                  <a:lumOff val="35000"/>
                </a:schemeClr>
              </a:solidFill>
            </a:endParaRPr>
          </a:p>
          <a:p>
            <a:pPr marL="512763" lvl="2" indent="-280988">
              <a:lnSpc>
                <a:spcPct val="90000"/>
              </a:lnSpc>
              <a:spcBef>
                <a:spcPts val="600"/>
              </a:spcBef>
              <a:buClr>
                <a:srgbClr val="FFC021"/>
              </a:buClr>
            </a:pPr>
            <a:r>
              <a:rPr lang="ru-RU" dirty="0" smtClean="0">
                <a:solidFill>
                  <a:schemeClr val="tx1">
                    <a:lumMod val="65000"/>
                    <a:lumOff val="35000"/>
                  </a:schemeClr>
                </a:solidFill>
              </a:rPr>
              <a:t>Понять </a:t>
            </a:r>
            <a:r>
              <a:rPr lang="en-US" dirty="0" smtClean="0">
                <a:solidFill>
                  <a:schemeClr val="tx1">
                    <a:lumMod val="65000"/>
                    <a:lumOff val="35000"/>
                  </a:schemeClr>
                </a:solidFill>
              </a:rPr>
              <a:t>ROI </a:t>
            </a:r>
            <a:r>
              <a:rPr lang="ru-RU" dirty="0" smtClean="0">
                <a:solidFill>
                  <a:schemeClr val="tx1">
                    <a:lumMod val="65000"/>
                    <a:lumOff val="35000"/>
                  </a:schemeClr>
                </a:solidFill>
              </a:rPr>
              <a:t>от проведения инициатив по очистке данных</a:t>
            </a:r>
            <a:endParaRPr lang="en-US" dirty="0" smtClean="0">
              <a:solidFill>
                <a:schemeClr val="tx1">
                  <a:lumMod val="65000"/>
                  <a:lumOff val="35000"/>
                </a:schemeClr>
              </a:solidFill>
            </a:endParaRPr>
          </a:p>
          <a:p>
            <a:pPr marL="969963" lvl="5" indent="-280988">
              <a:lnSpc>
                <a:spcPct val="90000"/>
              </a:lnSpc>
              <a:spcBef>
                <a:spcPts val="600"/>
              </a:spcBef>
              <a:buClr>
                <a:srgbClr val="FFC021"/>
              </a:buClr>
            </a:pPr>
            <a:r>
              <a:rPr lang="ru-RU" dirty="0" smtClean="0">
                <a:solidFill>
                  <a:schemeClr val="tx1">
                    <a:lumMod val="65000"/>
                    <a:lumOff val="35000"/>
                  </a:schemeClr>
                </a:solidFill>
              </a:rPr>
              <a:t>Определить воздействие плохих данных на бизнес</a:t>
            </a:r>
            <a:endParaRPr lang="en-US" dirty="0" smtClean="0">
              <a:solidFill>
                <a:schemeClr val="tx1">
                  <a:lumMod val="65000"/>
                  <a:lumOff val="35000"/>
                </a:schemeClr>
              </a:solidFill>
            </a:endParaRPr>
          </a:p>
          <a:p>
            <a:pPr marL="969963" lvl="5" indent="-280988">
              <a:lnSpc>
                <a:spcPct val="90000"/>
              </a:lnSpc>
              <a:spcBef>
                <a:spcPts val="600"/>
              </a:spcBef>
              <a:buClr>
                <a:srgbClr val="FFC021"/>
              </a:buClr>
            </a:pPr>
            <a:r>
              <a:rPr lang="ru-RU" dirty="0" smtClean="0">
                <a:solidFill>
                  <a:schemeClr val="tx1">
                    <a:lumMod val="65000"/>
                    <a:lumOff val="35000"/>
                  </a:schemeClr>
                </a:solidFill>
              </a:rPr>
              <a:t>Ускорить проект по интеграции</a:t>
            </a:r>
            <a:endParaRPr lang="it-IT" dirty="0" smtClean="0">
              <a:solidFill>
                <a:schemeClr val="tx1">
                  <a:lumMod val="65000"/>
                  <a:lumOff val="35000"/>
                </a:schemeClr>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320678" y="481021"/>
            <a:ext cx="8266110" cy="715962"/>
          </a:xfrm>
        </p:spPr>
        <p:txBody>
          <a:bodyPr/>
          <a:lstStyle/>
          <a:p>
            <a:r>
              <a:rPr lang="ru-RU" dirty="0" smtClean="0"/>
              <a:t>Варианты применения </a:t>
            </a:r>
            <a:r>
              <a:rPr lang="en-US" dirty="0" smtClean="0"/>
              <a:t>IS- Metadata Management</a:t>
            </a:r>
            <a:br>
              <a:rPr lang="en-US" dirty="0" smtClean="0"/>
            </a:br>
            <a:r>
              <a:rPr lang="ru-RU" sz="2000" dirty="0" smtClean="0">
                <a:latin typeface="Arial" pitchFamily="34" charset="0"/>
                <a:cs typeface="Arial" pitchFamily="34" charset="0"/>
              </a:rPr>
              <a:t>Управление метеданными от источников то </a:t>
            </a:r>
            <a:r>
              <a:rPr lang="en-US" sz="2000" dirty="0" smtClean="0">
                <a:latin typeface="Arial" pitchFamily="34" charset="0"/>
                <a:cs typeface="Arial" pitchFamily="34" charset="0"/>
              </a:rPr>
              <a:t>BI </a:t>
            </a:r>
            <a:r>
              <a:rPr lang="ru-RU" sz="2000" dirty="0" smtClean="0">
                <a:latin typeface="Arial" pitchFamily="34" charset="0"/>
                <a:cs typeface="Arial" pitchFamily="34" charset="0"/>
              </a:rPr>
              <a:t>инструмента</a:t>
            </a:r>
            <a:r>
              <a:rPr lang="en-US" dirty="0" smtClean="0"/>
              <a:t/>
            </a:r>
            <a:br>
              <a:rPr lang="en-US" dirty="0" smtClean="0"/>
            </a:br>
            <a:endParaRPr lang="en-US" dirty="0"/>
          </a:p>
        </p:txBody>
      </p:sp>
      <p:sp>
        <p:nvSpPr>
          <p:cNvPr id="856069" name="Rectangle 16"/>
          <p:cNvSpPr>
            <a:spLocks noChangeArrowheads="1"/>
          </p:cNvSpPr>
          <p:nvPr/>
        </p:nvSpPr>
        <p:spPr bwMode="auto">
          <a:xfrm rot="5400000">
            <a:off x="5023857" y="1915118"/>
            <a:ext cx="4815840" cy="3424445"/>
          </a:xfrm>
          <a:prstGeom prst="rect">
            <a:avLst/>
          </a:prstGeom>
          <a:gradFill flip="none" rotWithShape="1">
            <a:gsLst>
              <a:gs pos="0">
                <a:schemeClr val="tx2">
                  <a:lumMod val="20000"/>
                  <a:lumOff val="80000"/>
                </a:schemeClr>
              </a:gs>
              <a:gs pos="82000">
                <a:schemeClr val="bg1">
                  <a:alpha val="86000"/>
                </a:schemeClr>
              </a:gs>
            </a:gsLst>
            <a:lin ang="6600000" scaled="0"/>
            <a:tileRect/>
          </a:gradFill>
          <a:ln w="9525" algn="ctr">
            <a:noFill/>
            <a:miter lim="800000"/>
            <a:headEnd/>
            <a:tailEnd/>
          </a:ln>
        </p:spPr>
        <p:txBody>
          <a:bodyPr wrap="none" anchor="ctr"/>
          <a:lstStyle/>
          <a:p>
            <a:pPr algn="l">
              <a:buClrTx/>
              <a:buSzTx/>
              <a:buFontTx/>
              <a:buNone/>
            </a:pPr>
            <a:endParaRPr lang="en-US" dirty="0"/>
          </a:p>
        </p:txBody>
      </p:sp>
      <p:sp>
        <p:nvSpPr>
          <p:cNvPr id="856071" name="Text Box 8"/>
          <p:cNvSpPr txBox="1">
            <a:spLocks noChangeArrowheads="1"/>
          </p:cNvSpPr>
          <p:nvPr/>
        </p:nvSpPr>
        <p:spPr bwMode="gray">
          <a:xfrm>
            <a:off x="5418709" y="1546917"/>
            <a:ext cx="3591631" cy="3277820"/>
          </a:xfrm>
          <a:prstGeom prst="rect">
            <a:avLst/>
          </a:prstGeom>
          <a:noFill/>
          <a:ln w="9525" algn="ctr">
            <a:noFill/>
            <a:miter lim="800000"/>
            <a:headEnd/>
            <a:tailEnd/>
          </a:ln>
        </p:spPr>
        <p:txBody>
          <a:bodyPr wrap="square">
            <a:spAutoFit/>
          </a:bodyPr>
          <a:lstStyle/>
          <a:p>
            <a:pPr marL="623888" lvl="2" indent="-277813" eaLnBrk="0" hangingPunct="0">
              <a:spcBef>
                <a:spcPts val="600"/>
              </a:spcBef>
              <a:buClr>
                <a:srgbClr val="FFC021"/>
              </a:buClr>
              <a:buSzPct val="80000"/>
              <a:buFont typeface="Wingdings" pitchFamily="2" charset="2"/>
              <a:buChar char="n"/>
            </a:pPr>
            <a:r>
              <a:rPr lang="ru-RU" sz="1400" dirty="0" smtClean="0">
                <a:solidFill>
                  <a:schemeClr val="bg2">
                    <a:lumMod val="25000"/>
                  </a:schemeClr>
                </a:solidFill>
                <a:latin typeface="+mn-lt"/>
                <a:ea typeface="+mn-ea"/>
                <a:cs typeface="+mn-cs"/>
              </a:rPr>
              <a:t>Понимание </a:t>
            </a:r>
            <a:r>
              <a:rPr lang="en-US" sz="1400" dirty="0" smtClean="0">
                <a:solidFill>
                  <a:schemeClr val="bg2">
                    <a:lumMod val="25000"/>
                  </a:schemeClr>
                </a:solidFill>
                <a:latin typeface="+mn-lt"/>
                <a:ea typeface="+mn-ea"/>
                <a:cs typeface="+mn-cs"/>
              </a:rPr>
              <a:t>BI </a:t>
            </a:r>
            <a:r>
              <a:rPr lang="ru-RU" sz="1400" dirty="0" smtClean="0">
                <a:solidFill>
                  <a:schemeClr val="bg2">
                    <a:lumMod val="25000"/>
                  </a:schemeClr>
                </a:solidFill>
                <a:latin typeface="+mn-lt"/>
                <a:ea typeface="+mn-ea"/>
                <a:cs typeface="+mn-cs"/>
              </a:rPr>
              <a:t>среды в целом</a:t>
            </a:r>
            <a:endParaRPr lang="en-US" sz="1400" dirty="0">
              <a:solidFill>
                <a:schemeClr val="bg2">
                  <a:lumMod val="25000"/>
                </a:schemeClr>
              </a:solidFill>
              <a:latin typeface="+mn-lt"/>
              <a:ea typeface="+mn-ea"/>
              <a:cs typeface="+mn-cs"/>
            </a:endParaRPr>
          </a:p>
          <a:p>
            <a:pPr marL="623888" lvl="2" indent="-277813" eaLnBrk="0" hangingPunct="0">
              <a:spcBef>
                <a:spcPts val="600"/>
              </a:spcBef>
              <a:buClr>
                <a:srgbClr val="FFC021"/>
              </a:buClr>
              <a:buSzPct val="80000"/>
              <a:buFont typeface="Wingdings" pitchFamily="2" charset="2"/>
              <a:buChar char="n"/>
            </a:pPr>
            <a:r>
              <a:rPr lang="ru-RU" sz="1400" dirty="0" smtClean="0">
                <a:solidFill>
                  <a:schemeClr val="bg2">
                    <a:lumMod val="25000"/>
                  </a:schemeClr>
                </a:solidFill>
                <a:latin typeface="+mn-lt"/>
                <a:ea typeface="+mn-ea"/>
                <a:cs typeface="+mn-cs"/>
              </a:rPr>
              <a:t>Отслеживание данных от отчета до источника</a:t>
            </a:r>
            <a:endParaRPr lang="en-US" sz="1400" dirty="0">
              <a:solidFill>
                <a:schemeClr val="bg2">
                  <a:lumMod val="25000"/>
                </a:schemeClr>
              </a:solidFill>
              <a:latin typeface="+mn-lt"/>
              <a:ea typeface="+mn-ea"/>
              <a:cs typeface="+mn-cs"/>
            </a:endParaRPr>
          </a:p>
          <a:p>
            <a:pPr marL="623888" lvl="2" indent="-277813" eaLnBrk="0" hangingPunct="0">
              <a:spcBef>
                <a:spcPts val="600"/>
              </a:spcBef>
              <a:buClr>
                <a:srgbClr val="FFC021"/>
              </a:buClr>
              <a:buSzPct val="80000"/>
              <a:buFont typeface="Wingdings" pitchFamily="2" charset="2"/>
              <a:buChar char="n"/>
            </a:pPr>
            <a:r>
              <a:rPr lang="ru-RU" sz="1400" dirty="0" smtClean="0">
                <a:solidFill>
                  <a:schemeClr val="bg2">
                    <a:lumMod val="25000"/>
                  </a:schemeClr>
                </a:solidFill>
                <a:latin typeface="+mn-lt"/>
                <a:ea typeface="+mn-ea"/>
                <a:cs typeface="+mn-cs"/>
              </a:rPr>
              <a:t>Алализ влияния источников данных на отчеты</a:t>
            </a:r>
            <a:endParaRPr lang="en-US" sz="1400" dirty="0">
              <a:solidFill>
                <a:schemeClr val="bg2">
                  <a:lumMod val="25000"/>
                </a:schemeClr>
              </a:solidFill>
              <a:latin typeface="+mn-lt"/>
              <a:ea typeface="+mn-ea"/>
              <a:cs typeface="+mn-cs"/>
            </a:endParaRPr>
          </a:p>
          <a:p>
            <a:pPr marL="623888" lvl="2" indent="-277813" eaLnBrk="0" hangingPunct="0">
              <a:spcBef>
                <a:spcPts val="600"/>
              </a:spcBef>
              <a:buClr>
                <a:srgbClr val="FFC021"/>
              </a:buClr>
              <a:buSzPct val="80000"/>
              <a:buFont typeface="Wingdings" pitchFamily="2" charset="2"/>
              <a:buChar char="n"/>
            </a:pPr>
            <a:r>
              <a:rPr lang="ru-RU" sz="1400" dirty="0" smtClean="0">
                <a:solidFill>
                  <a:schemeClr val="bg2">
                    <a:lumMod val="25000"/>
                  </a:schemeClr>
                </a:solidFill>
                <a:latin typeface="+mn-lt"/>
                <a:ea typeface="+mn-ea"/>
                <a:cs typeface="+mn-cs"/>
              </a:rPr>
              <a:t>Управление метаданными из различных источников, </a:t>
            </a:r>
            <a:r>
              <a:rPr lang="en-US" dirty="0" smtClean="0">
                <a:solidFill>
                  <a:schemeClr val="bg2">
                    <a:lumMod val="25000"/>
                  </a:schemeClr>
                </a:solidFill>
                <a:latin typeface="+mn-lt"/>
              </a:rPr>
              <a:t>ETL </a:t>
            </a:r>
            <a:r>
              <a:rPr lang="ru-RU" dirty="0" smtClean="0">
                <a:solidFill>
                  <a:schemeClr val="bg2">
                    <a:lumMod val="25000"/>
                  </a:schemeClr>
                </a:solidFill>
                <a:latin typeface="+mn-lt"/>
              </a:rPr>
              <a:t>и </a:t>
            </a:r>
            <a:r>
              <a:rPr lang="en-US" dirty="0" smtClean="0">
                <a:solidFill>
                  <a:schemeClr val="bg2">
                    <a:lumMod val="25000"/>
                  </a:schemeClr>
                </a:solidFill>
                <a:latin typeface="+mn-lt"/>
              </a:rPr>
              <a:t>BI </a:t>
            </a:r>
            <a:r>
              <a:rPr lang="ru-RU" dirty="0" smtClean="0">
                <a:solidFill>
                  <a:schemeClr val="bg2">
                    <a:lumMod val="25000"/>
                  </a:schemeClr>
                </a:solidFill>
                <a:latin typeface="+mn-lt"/>
              </a:rPr>
              <a:t>систем</a:t>
            </a:r>
            <a:endParaRPr lang="en-US" sz="1400" dirty="0">
              <a:solidFill>
                <a:schemeClr val="bg2">
                  <a:lumMod val="25000"/>
                </a:schemeClr>
              </a:solidFill>
              <a:latin typeface="+mn-lt"/>
              <a:ea typeface="+mn-ea"/>
              <a:cs typeface="+mn-cs"/>
            </a:endParaRPr>
          </a:p>
          <a:p>
            <a:pPr marL="623888" lvl="2" indent="-277813" eaLnBrk="0" hangingPunct="0">
              <a:spcBef>
                <a:spcPts val="600"/>
              </a:spcBef>
              <a:buClr>
                <a:srgbClr val="FFC021"/>
              </a:buClr>
              <a:buSzPct val="80000"/>
              <a:buFont typeface="Wingdings" pitchFamily="2" charset="2"/>
              <a:buChar char="n"/>
            </a:pPr>
            <a:r>
              <a:rPr lang="ru-RU" sz="1400" dirty="0" smtClean="0">
                <a:solidFill>
                  <a:schemeClr val="bg2">
                    <a:lumMod val="25000"/>
                  </a:schemeClr>
                </a:solidFill>
                <a:latin typeface="+mn-lt"/>
                <a:ea typeface="+mn-ea"/>
                <a:cs typeface="+mn-cs"/>
              </a:rPr>
              <a:t>Снижение </a:t>
            </a:r>
            <a:r>
              <a:rPr lang="en-US" sz="1400" dirty="0" smtClean="0">
                <a:solidFill>
                  <a:schemeClr val="bg2">
                    <a:lumMod val="25000"/>
                  </a:schemeClr>
                </a:solidFill>
                <a:latin typeface="+mn-lt"/>
                <a:ea typeface="+mn-ea"/>
                <a:cs typeface="+mn-cs"/>
              </a:rPr>
              <a:t>TCO </a:t>
            </a:r>
            <a:r>
              <a:rPr lang="ru-RU" sz="1400" dirty="0" smtClean="0">
                <a:solidFill>
                  <a:schemeClr val="bg2">
                    <a:lumMod val="25000"/>
                  </a:schemeClr>
                </a:solidFill>
                <a:latin typeface="+mn-lt"/>
                <a:ea typeface="+mn-ea"/>
                <a:cs typeface="+mn-cs"/>
              </a:rPr>
              <a:t>за счет отслеживания использования данных и отчетов</a:t>
            </a:r>
            <a:endParaRPr lang="en-US" sz="1400" dirty="0">
              <a:solidFill>
                <a:schemeClr val="bg2">
                  <a:lumMod val="25000"/>
                </a:schemeClr>
              </a:solidFill>
              <a:latin typeface="+mn-lt"/>
              <a:ea typeface="+mn-ea"/>
              <a:cs typeface="+mn-cs"/>
            </a:endParaRPr>
          </a:p>
          <a:p>
            <a:pPr marL="623888" lvl="2" indent="-277813" eaLnBrk="0" hangingPunct="0">
              <a:spcBef>
                <a:spcPts val="600"/>
              </a:spcBef>
              <a:buClr>
                <a:srgbClr val="FFC021"/>
              </a:buClr>
              <a:buSzPct val="80000"/>
              <a:buFont typeface="Wingdings" pitchFamily="2" charset="2"/>
              <a:buChar char="n"/>
            </a:pPr>
            <a:r>
              <a:rPr lang="ru-RU" sz="1400" dirty="0" smtClean="0">
                <a:solidFill>
                  <a:schemeClr val="bg2">
                    <a:lumMod val="25000"/>
                  </a:schemeClr>
                </a:solidFill>
                <a:latin typeface="+mn-lt"/>
                <a:ea typeface="+mn-ea"/>
                <a:cs typeface="+mn-cs"/>
              </a:rPr>
              <a:t>Улучшение процесса принятия решения </a:t>
            </a:r>
            <a:endParaRPr lang="en-US" sz="1400" dirty="0">
              <a:solidFill>
                <a:schemeClr val="bg2">
                  <a:lumMod val="25000"/>
                </a:schemeClr>
              </a:solidFill>
              <a:latin typeface="+mn-lt"/>
              <a:ea typeface="+mn-ea"/>
              <a:cs typeface="+mn-cs"/>
            </a:endParaRPr>
          </a:p>
        </p:txBody>
      </p:sp>
      <p:sp>
        <p:nvSpPr>
          <p:cNvPr id="856073" name="AutoShape 9"/>
          <p:cNvSpPr>
            <a:spLocks noChangeArrowheads="1"/>
          </p:cNvSpPr>
          <p:nvPr/>
        </p:nvSpPr>
        <p:spPr bwMode="auto">
          <a:xfrm rot="10800000">
            <a:off x="50800" y="3641592"/>
            <a:ext cx="5988756" cy="2398712"/>
          </a:xfrm>
          <a:custGeom>
            <a:avLst/>
            <a:gdLst>
              <a:gd name="G0" fmla="+- 2343 0 0"/>
              <a:gd name="G1" fmla="+- 21600 0 2343"/>
              <a:gd name="G2" fmla="*/ 2343 1 2"/>
              <a:gd name="G3" fmla="+- 21600 0 G2"/>
              <a:gd name="G4" fmla="+/ 2343 21600 2"/>
              <a:gd name="G5" fmla="+/ G1 0 2"/>
              <a:gd name="G6" fmla="*/ 21600 21600 2343"/>
              <a:gd name="G7" fmla="*/ G6 1 2"/>
              <a:gd name="G8" fmla="+- 21600 0 G7"/>
              <a:gd name="G9" fmla="*/ 21600 1 2"/>
              <a:gd name="G10" fmla="+- 2343 0 G9"/>
              <a:gd name="G11" fmla="?: G10 G8 0"/>
              <a:gd name="G12" fmla="?: G10 G7 21600"/>
              <a:gd name="T0" fmla="*/ 20428 w 21600"/>
              <a:gd name="T1" fmla="*/ 10800 h 21600"/>
              <a:gd name="T2" fmla="*/ 10800 w 21600"/>
              <a:gd name="T3" fmla="*/ 21600 h 21600"/>
              <a:gd name="T4" fmla="*/ 1172 w 21600"/>
              <a:gd name="T5" fmla="*/ 10800 h 21600"/>
              <a:gd name="T6" fmla="*/ 10800 w 21600"/>
              <a:gd name="T7" fmla="*/ 0 h 21600"/>
              <a:gd name="T8" fmla="*/ 2972 w 21600"/>
              <a:gd name="T9" fmla="*/ 2972 h 21600"/>
              <a:gd name="T10" fmla="*/ 18628 w 21600"/>
              <a:gd name="T11" fmla="*/ 18628 h 21600"/>
            </a:gdLst>
            <a:ahLst/>
            <a:cxnLst>
              <a:cxn ang="0">
                <a:pos x="T0" y="T1"/>
              </a:cxn>
              <a:cxn ang="0">
                <a:pos x="T2" y="T3"/>
              </a:cxn>
              <a:cxn ang="0">
                <a:pos x="T4" y="T5"/>
              </a:cxn>
              <a:cxn ang="0">
                <a:pos x="T6" y="T7"/>
              </a:cxn>
            </a:cxnLst>
            <a:rect l="T8" t="T9" r="T10" b="T11"/>
            <a:pathLst>
              <a:path w="21600" h="21600">
                <a:moveTo>
                  <a:pt x="0" y="0"/>
                </a:moveTo>
                <a:lnTo>
                  <a:pt x="2343" y="21600"/>
                </a:lnTo>
                <a:lnTo>
                  <a:pt x="19257" y="21600"/>
                </a:lnTo>
                <a:lnTo>
                  <a:pt x="21600" y="0"/>
                </a:lnTo>
                <a:close/>
              </a:path>
            </a:pathLst>
          </a:custGeom>
          <a:gradFill rotWithShape="1">
            <a:gsLst>
              <a:gs pos="0">
                <a:schemeClr val="bg2">
                  <a:gamma/>
                  <a:shade val="46275"/>
                  <a:invGamma/>
                </a:schemeClr>
              </a:gs>
              <a:gs pos="100000">
                <a:schemeClr val="bg2">
                  <a:alpha val="0"/>
                </a:schemeClr>
              </a:gs>
            </a:gsLst>
            <a:lin ang="5400000" scaled="1"/>
          </a:gradFill>
          <a:ln w="9525" algn="ctr">
            <a:noFill/>
            <a:miter lim="800000"/>
            <a:headEnd/>
            <a:tailEnd/>
          </a:ln>
          <a:effectLst/>
        </p:spPr>
        <p:txBody>
          <a:bodyPr wrap="none" anchor="ctr"/>
          <a:lstStyle/>
          <a:p>
            <a:pPr>
              <a:buClrTx/>
              <a:buSzTx/>
              <a:buFontTx/>
              <a:buNone/>
            </a:pPr>
            <a:endParaRPr lang="en-US" sz="1800" dirty="0"/>
          </a:p>
        </p:txBody>
      </p:sp>
      <p:grpSp>
        <p:nvGrpSpPr>
          <p:cNvPr id="2" name="Group 10"/>
          <p:cNvGrpSpPr>
            <a:grpSpLocks/>
          </p:cNvGrpSpPr>
          <p:nvPr/>
        </p:nvGrpSpPr>
        <p:grpSpPr bwMode="auto">
          <a:xfrm>
            <a:off x="3430588" y="2314442"/>
            <a:ext cx="1058862" cy="1612900"/>
            <a:chOff x="3864" y="565"/>
            <a:chExt cx="1656" cy="2049"/>
          </a:xfrm>
        </p:grpSpPr>
        <p:pic>
          <p:nvPicPr>
            <p:cNvPr id="856075" name="Picture 11" descr="top5Customer-report perspective"/>
            <p:cNvPicPr>
              <a:picLocks noChangeAspect="1" noChangeArrowheads="1"/>
            </p:cNvPicPr>
            <p:nvPr/>
          </p:nvPicPr>
          <p:blipFill>
            <a:blip r:embed="rId3" cstate="print"/>
            <a:srcRect/>
            <a:stretch>
              <a:fillRect/>
            </a:stretch>
          </p:blipFill>
          <p:spPr bwMode="auto">
            <a:xfrm>
              <a:off x="3864" y="565"/>
              <a:ext cx="1641" cy="2017"/>
            </a:xfrm>
            <a:prstGeom prst="rect">
              <a:avLst/>
            </a:prstGeom>
            <a:solidFill>
              <a:schemeClr val="bg1">
                <a:alpha val="0"/>
              </a:schemeClr>
            </a:solidFill>
            <a:ln w="9525">
              <a:noFill/>
              <a:miter lim="800000"/>
              <a:headEnd/>
              <a:tailEnd/>
            </a:ln>
          </p:spPr>
        </p:pic>
        <p:sp>
          <p:nvSpPr>
            <p:cNvPr id="856076" name="Line 12"/>
            <p:cNvSpPr>
              <a:spLocks noChangeShapeType="1"/>
            </p:cNvSpPr>
            <p:nvPr/>
          </p:nvSpPr>
          <p:spPr bwMode="auto">
            <a:xfrm>
              <a:off x="5520" y="580"/>
              <a:ext cx="0" cy="2034"/>
            </a:xfrm>
            <a:prstGeom prst="line">
              <a:avLst/>
            </a:prstGeom>
            <a:noFill/>
            <a:ln w="76200">
              <a:solidFill>
                <a:srgbClr val="7777A5"/>
              </a:solidFill>
              <a:round/>
              <a:headEnd/>
              <a:tailEnd/>
            </a:ln>
            <a:effectLst/>
          </p:spPr>
          <p:txBody>
            <a:bodyPr/>
            <a:lstStyle/>
            <a:p>
              <a:endParaRPr lang="en-US" dirty="0"/>
            </a:p>
          </p:txBody>
        </p:sp>
        <p:sp>
          <p:nvSpPr>
            <p:cNvPr id="856077" name="Line 13"/>
            <p:cNvSpPr>
              <a:spLocks noChangeShapeType="1"/>
            </p:cNvSpPr>
            <p:nvPr/>
          </p:nvSpPr>
          <p:spPr bwMode="auto">
            <a:xfrm>
              <a:off x="3875" y="2237"/>
              <a:ext cx="1645" cy="357"/>
            </a:xfrm>
            <a:prstGeom prst="line">
              <a:avLst/>
            </a:prstGeom>
            <a:noFill/>
            <a:ln w="76200">
              <a:solidFill>
                <a:srgbClr val="7777A5"/>
              </a:solidFill>
              <a:round/>
              <a:headEnd/>
              <a:tailEnd/>
            </a:ln>
            <a:effectLst/>
          </p:spPr>
          <p:txBody>
            <a:bodyPr/>
            <a:lstStyle/>
            <a:p>
              <a:endParaRPr lang="en-US" dirty="0"/>
            </a:p>
          </p:txBody>
        </p:sp>
      </p:grpSp>
      <p:grpSp>
        <p:nvGrpSpPr>
          <p:cNvPr id="3" name="Group 14"/>
          <p:cNvGrpSpPr>
            <a:grpSpLocks/>
          </p:cNvGrpSpPr>
          <p:nvPr/>
        </p:nvGrpSpPr>
        <p:grpSpPr bwMode="auto">
          <a:xfrm>
            <a:off x="2752725" y="2673217"/>
            <a:ext cx="977900" cy="1635125"/>
            <a:chOff x="2857" y="1279"/>
            <a:chExt cx="1657" cy="2026"/>
          </a:xfrm>
        </p:grpSpPr>
        <p:sp>
          <p:nvSpPr>
            <p:cNvPr id="856079" name="Line 15"/>
            <p:cNvSpPr>
              <a:spLocks noChangeShapeType="1"/>
            </p:cNvSpPr>
            <p:nvPr/>
          </p:nvSpPr>
          <p:spPr bwMode="auto">
            <a:xfrm>
              <a:off x="4514" y="1279"/>
              <a:ext cx="0" cy="2026"/>
            </a:xfrm>
            <a:prstGeom prst="line">
              <a:avLst/>
            </a:prstGeom>
            <a:noFill/>
            <a:ln w="76200">
              <a:solidFill>
                <a:srgbClr val="7777A5"/>
              </a:solidFill>
              <a:round/>
              <a:headEnd/>
              <a:tailEnd/>
            </a:ln>
            <a:effectLst/>
          </p:spPr>
          <p:txBody>
            <a:bodyPr/>
            <a:lstStyle/>
            <a:p>
              <a:endParaRPr lang="en-US" dirty="0"/>
            </a:p>
          </p:txBody>
        </p:sp>
        <p:sp>
          <p:nvSpPr>
            <p:cNvPr id="856080" name="Line 16"/>
            <p:cNvSpPr>
              <a:spLocks noChangeShapeType="1"/>
            </p:cNvSpPr>
            <p:nvPr/>
          </p:nvSpPr>
          <p:spPr bwMode="auto">
            <a:xfrm>
              <a:off x="2857" y="2970"/>
              <a:ext cx="1657" cy="315"/>
            </a:xfrm>
            <a:prstGeom prst="line">
              <a:avLst/>
            </a:prstGeom>
            <a:noFill/>
            <a:ln w="76200">
              <a:solidFill>
                <a:srgbClr val="7777A5"/>
              </a:solidFill>
              <a:round/>
              <a:headEnd/>
              <a:tailEnd/>
            </a:ln>
            <a:effectLst/>
          </p:spPr>
          <p:txBody>
            <a:bodyPr/>
            <a:lstStyle/>
            <a:p>
              <a:endParaRPr lang="en-US" dirty="0"/>
            </a:p>
          </p:txBody>
        </p:sp>
        <p:pic>
          <p:nvPicPr>
            <p:cNvPr id="856081" name="Picture 17" descr="BOE-Designer perspective"/>
            <p:cNvPicPr>
              <a:picLocks noChangeAspect="1" noChangeArrowheads="1"/>
            </p:cNvPicPr>
            <p:nvPr/>
          </p:nvPicPr>
          <p:blipFill>
            <a:blip r:embed="rId4" cstate="print"/>
            <a:srcRect/>
            <a:stretch>
              <a:fillRect/>
            </a:stretch>
          </p:blipFill>
          <p:spPr bwMode="auto">
            <a:xfrm>
              <a:off x="2857" y="1284"/>
              <a:ext cx="1637" cy="1981"/>
            </a:xfrm>
            <a:prstGeom prst="rect">
              <a:avLst/>
            </a:prstGeom>
            <a:noFill/>
          </p:spPr>
        </p:pic>
      </p:grpSp>
      <p:grpSp>
        <p:nvGrpSpPr>
          <p:cNvPr id="4" name="Group 18"/>
          <p:cNvGrpSpPr>
            <a:grpSpLocks/>
          </p:cNvGrpSpPr>
          <p:nvPr/>
        </p:nvGrpSpPr>
        <p:grpSpPr bwMode="auto">
          <a:xfrm>
            <a:off x="1997075" y="3008179"/>
            <a:ext cx="1030288" cy="1460500"/>
            <a:chOff x="2546" y="2074"/>
            <a:chExt cx="1049" cy="1352"/>
          </a:xfrm>
        </p:grpSpPr>
        <p:pic>
          <p:nvPicPr>
            <p:cNvPr id="856083" name="Picture 19" descr="DataModel-Target - perspective"/>
            <p:cNvPicPr>
              <a:picLocks noChangeAspect="1" noChangeArrowheads="1"/>
            </p:cNvPicPr>
            <p:nvPr/>
          </p:nvPicPr>
          <p:blipFill>
            <a:blip r:embed="rId5" cstate="print"/>
            <a:srcRect/>
            <a:stretch>
              <a:fillRect/>
            </a:stretch>
          </p:blipFill>
          <p:spPr bwMode="auto">
            <a:xfrm>
              <a:off x="2553" y="2083"/>
              <a:ext cx="1031" cy="1314"/>
            </a:xfrm>
            <a:prstGeom prst="rect">
              <a:avLst/>
            </a:prstGeom>
            <a:solidFill>
              <a:schemeClr val="bg1">
                <a:alpha val="0"/>
              </a:schemeClr>
            </a:solidFill>
            <a:ln w="9525">
              <a:noFill/>
              <a:miter lim="800000"/>
              <a:headEnd/>
              <a:tailEnd/>
            </a:ln>
          </p:spPr>
        </p:pic>
        <p:grpSp>
          <p:nvGrpSpPr>
            <p:cNvPr id="5" name="Group 20"/>
            <p:cNvGrpSpPr>
              <a:grpSpLocks/>
            </p:cNvGrpSpPr>
            <p:nvPr/>
          </p:nvGrpSpPr>
          <p:grpSpPr bwMode="auto">
            <a:xfrm>
              <a:off x="2564" y="2077"/>
              <a:ext cx="1031" cy="1349"/>
              <a:chOff x="2837" y="1152"/>
              <a:chExt cx="1701" cy="2038"/>
            </a:xfrm>
          </p:grpSpPr>
          <p:sp>
            <p:nvSpPr>
              <p:cNvPr id="856085" name="Line 21"/>
              <p:cNvSpPr>
                <a:spLocks noChangeShapeType="1"/>
              </p:cNvSpPr>
              <p:nvPr/>
            </p:nvSpPr>
            <p:spPr bwMode="auto">
              <a:xfrm>
                <a:off x="4538" y="1152"/>
                <a:ext cx="0" cy="2038"/>
              </a:xfrm>
              <a:prstGeom prst="line">
                <a:avLst/>
              </a:prstGeom>
              <a:noFill/>
              <a:ln w="57150">
                <a:solidFill>
                  <a:srgbClr val="7777A5"/>
                </a:solidFill>
                <a:round/>
                <a:headEnd/>
                <a:tailEnd/>
              </a:ln>
              <a:effectLst/>
            </p:spPr>
            <p:txBody>
              <a:bodyPr/>
              <a:lstStyle/>
              <a:p>
                <a:endParaRPr lang="en-US" dirty="0"/>
              </a:p>
            </p:txBody>
          </p:sp>
          <p:sp>
            <p:nvSpPr>
              <p:cNvPr id="856086" name="Line 22"/>
              <p:cNvSpPr>
                <a:spLocks noChangeShapeType="1"/>
              </p:cNvSpPr>
              <p:nvPr/>
            </p:nvSpPr>
            <p:spPr bwMode="auto">
              <a:xfrm>
                <a:off x="2837" y="2889"/>
                <a:ext cx="1701" cy="293"/>
              </a:xfrm>
              <a:prstGeom prst="line">
                <a:avLst/>
              </a:prstGeom>
              <a:noFill/>
              <a:ln w="57150">
                <a:solidFill>
                  <a:srgbClr val="7777A5"/>
                </a:solidFill>
                <a:round/>
                <a:headEnd/>
                <a:tailEnd/>
              </a:ln>
              <a:effectLst/>
            </p:spPr>
            <p:txBody>
              <a:bodyPr/>
              <a:lstStyle/>
              <a:p>
                <a:endParaRPr lang="en-US" dirty="0"/>
              </a:p>
            </p:txBody>
          </p:sp>
        </p:grpSp>
        <p:sp>
          <p:nvSpPr>
            <p:cNvPr id="856087" name="Line 23"/>
            <p:cNvSpPr>
              <a:spLocks noChangeShapeType="1"/>
            </p:cNvSpPr>
            <p:nvPr/>
          </p:nvSpPr>
          <p:spPr bwMode="auto">
            <a:xfrm flipH="1">
              <a:off x="2546" y="2074"/>
              <a:ext cx="1049" cy="207"/>
            </a:xfrm>
            <a:prstGeom prst="line">
              <a:avLst/>
            </a:prstGeom>
            <a:noFill/>
            <a:ln w="9525">
              <a:solidFill>
                <a:schemeClr val="tx1"/>
              </a:solidFill>
              <a:round/>
              <a:headEnd/>
              <a:tailEnd/>
            </a:ln>
            <a:effectLst/>
          </p:spPr>
          <p:txBody>
            <a:bodyPr/>
            <a:lstStyle/>
            <a:p>
              <a:endParaRPr lang="en-US" dirty="0"/>
            </a:p>
          </p:txBody>
        </p:sp>
        <p:sp>
          <p:nvSpPr>
            <p:cNvPr id="856088" name="Line 24"/>
            <p:cNvSpPr>
              <a:spLocks noChangeShapeType="1"/>
            </p:cNvSpPr>
            <p:nvPr/>
          </p:nvSpPr>
          <p:spPr bwMode="auto">
            <a:xfrm>
              <a:off x="2550" y="2282"/>
              <a:ext cx="0" cy="929"/>
            </a:xfrm>
            <a:prstGeom prst="line">
              <a:avLst/>
            </a:prstGeom>
            <a:noFill/>
            <a:ln w="9525">
              <a:solidFill>
                <a:schemeClr val="tx1"/>
              </a:solidFill>
              <a:round/>
              <a:headEnd/>
              <a:tailEnd/>
            </a:ln>
            <a:effectLst/>
          </p:spPr>
          <p:txBody>
            <a:bodyPr/>
            <a:lstStyle/>
            <a:p>
              <a:endParaRPr lang="en-US" dirty="0"/>
            </a:p>
          </p:txBody>
        </p:sp>
      </p:grpSp>
      <p:grpSp>
        <p:nvGrpSpPr>
          <p:cNvPr id="6" name="Group 25"/>
          <p:cNvGrpSpPr>
            <a:grpSpLocks/>
          </p:cNvGrpSpPr>
          <p:nvPr/>
        </p:nvGrpSpPr>
        <p:grpSpPr bwMode="auto">
          <a:xfrm>
            <a:off x="1362075" y="3282817"/>
            <a:ext cx="1049338" cy="1474787"/>
            <a:chOff x="1615" y="1482"/>
            <a:chExt cx="1708" cy="2064"/>
          </a:xfrm>
        </p:grpSpPr>
        <p:sp>
          <p:nvSpPr>
            <p:cNvPr id="856090" name="Line 26"/>
            <p:cNvSpPr>
              <a:spLocks noChangeShapeType="1"/>
            </p:cNvSpPr>
            <p:nvPr/>
          </p:nvSpPr>
          <p:spPr bwMode="auto">
            <a:xfrm>
              <a:off x="1621" y="3208"/>
              <a:ext cx="1702" cy="326"/>
            </a:xfrm>
            <a:prstGeom prst="line">
              <a:avLst/>
            </a:prstGeom>
            <a:noFill/>
            <a:ln w="57150">
              <a:solidFill>
                <a:srgbClr val="7777A5"/>
              </a:solidFill>
              <a:round/>
              <a:headEnd/>
              <a:tailEnd/>
            </a:ln>
            <a:effectLst/>
          </p:spPr>
          <p:txBody>
            <a:bodyPr/>
            <a:lstStyle/>
            <a:p>
              <a:endParaRPr lang="en-US" dirty="0"/>
            </a:p>
          </p:txBody>
        </p:sp>
        <p:sp>
          <p:nvSpPr>
            <p:cNvPr id="856091" name="Line 27"/>
            <p:cNvSpPr>
              <a:spLocks noChangeShapeType="1"/>
            </p:cNvSpPr>
            <p:nvPr/>
          </p:nvSpPr>
          <p:spPr bwMode="auto">
            <a:xfrm>
              <a:off x="3317" y="1504"/>
              <a:ext cx="0" cy="2042"/>
            </a:xfrm>
            <a:prstGeom prst="line">
              <a:avLst/>
            </a:prstGeom>
            <a:noFill/>
            <a:ln w="57150">
              <a:solidFill>
                <a:srgbClr val="7777A5"/>
              </a:solidFill>
              <a:round/>
              <a:headEnd/>
              <a:tailEnd/>
            </a:ln>
            <a:effectLst/>
          </p:spPr>
          <p:txBody>
            <a:bodyPr/>
            <a:lstStyle/>
            <a:p>
              <a:endParaRPr lang="en-US" dirty="0"/>
            </a:p>
          </p:txBody>
        </p:sp>
        <p:pic>
          <p:nvPicPr>
            <p:cNvPr id="856092" name="Picture 28" descr="ETL-screenshot2 perspective"/>
            <p:cNvPicPr>
              <a:picLocks noChangeAspect="1" noChangeArrowheads="1"/>
            </p:cNvPicPr>
            <p:nvPr/>
          </p:nvPicPr>
          <p:blipFill>
            <a:blip r:embed="rId6" cstate="print"/>
            <a:srcRect/>
            <a:stretch>
              <a:fillRect/>
            </a:stretch>
          </p:blipFill>
          <p:spPr bwMode="auto">
            <a:xfrm>
              <a:off x="1615" y="1482"/>
              <a:ext cx="1685" cy="2035"/>
            </a:xfrm>
            <a:prstGeom prst="rect">
              <a:avLst/>
            </a:prstGeom>
            <a:noFill/>
          </p:spPr>
        </p:pic>
      </p:grpSp>
      <p:grpSp>
        <p:nvGrpSpPr>
          <p:cNvPr id="7" name="Group 29"/>
          <p:cNvGrpSpPr>
            <a:grpSpLocks/>
          </p:cNvGrpSpPr>
          <p:nvPr/>
        </p:nvGrpSpPr>
        <p:grpSpPr bwMode="auto">
          <a:xfrm>
            <a:off x="703263" y="3570154"/>
            <a:ext cx="1147762" cy="1370013"/>
            <a:chOff x="298" y="1967"/>
            <a:chExt cx="1704" cy="2051"/>
          </a:xfrm>
        </p:grpSpPr>
        <p:pic>
          <p:nvPicPr>
            <p:cNvPr id="856094" name="Picture 30" descr="DataModel2 - Perspective2"/>
            <p:cNvPicPr>
              <a:picLocks noChangeAspect="1" noChangeArrowheads="1"/>
            </p:cNvPicPr>
            <p:nvPr/>
          </p:nvPicPr>
          <p:blipFill>
            <a:blip r:embed="rId7" cstate="print"/>
            <a:srcRect/>
            <a:stretch>
              <a:fillRect/>
            </a:stretch>
          </p:blipFill>
          <p:spPr bwMode="auto">
            <a:xfrm>
              <a:off x="302" y="1967"/>
              <a:ext cx="1678" cy="2020"/>
            </a:xfrm>
            <a:prstGeom prst="rect">
              <a:avLst/>
            </a:prstGeom>
            <a:solidFill>
              <a:schemeClr val="bg1">
                <a:alpha val="0"/>
              </a:schemeClr>
            </a:solidFill>
            <a:ln w="9525">
              <a:noFill/>
              <a:miter lim="800000"/>
              <a:headEnd/>
              <a:tailEnd/>
            </a:ln>
          </p:spPr>
        </p:pic>
        <p:grpSp>
          <p:nvGrpSpPr>
            <p:cNvPr id="8" name="Group 31"/>
            <p:cNvGrpSpPr>
              <a:grpSpLocks/>
            </p:cNvGrpSpPr>
            <p:nvPr/>
          </p:nvGrpSpPr>
          <p:grpSpPr bwMode="auto">
            <a:xfrm>
              <a:off x="298" y="1972"/>
              <a:ext cx="1704" cy="2046"/>
              <a:chOff x="298" y="1972"/>
              <a:chExt cx="1704" cy="2046"/>
            </a:xfrm>
          </p:grpSpPr>
          <p:grpSp>
            <p:nvGrpSpPr>
              <p:cNvPr id="9" name="Group 32"/>
              <p:cNvGrpSpPr>
                <a:grpSpLocks/>
              </p:cNvGrpSpPr>
              <p:nvPr/>
            </p:nvGrpSpPr>
            <p:grpSpPr bwMode="auto">
              <a:xfrm>
                <a:off x="333" y="1976"/>
                <a:ext cx="1669" cy="2042"/>
                <a:chOff x="333" y="1976"/>
                <a:chExt cx="1669" cy="2042"/>
              </a:xfrm>
            </p:grpSpPr>
            <p:sp>
              <p:nvSpPr>
                <p:cNvPr id="856097" name="Line 33"/>
                <p:cNvSpPr>
                  <a:spLocks noChangeShapeType="1"/>
                </p:cNvSpPr>
                <p:nvPr/>
              </p:nvSpPr>
              <p:spPr bwMode="auto">
                <a:xfrm flipH="1">
                  <a:off x="1998" y="1976"/>
                  <a:ext cx="4" cy="2042"/>
                </a:xfrm>
                <a:prstGeom prst="line">
                  <a:avLst/>
                </a:prstGeom>
                <a:noFill/>
                <a:ln w="57150">
                  <a:solidFill>
                    <a:srgbClr val="7777A5"/>
                  </a:solidFill>
                  <a:round/>
                  <a:headEnd/>
                  <a:tailEnd/>
                </a:ln>
                <a:effectLst/>
              </p:spPr>
              <p:txBody>
                <a:bodyPr/>
                <a:lstStyle/>
                <a:p>
                  <a:endParaRPr lang="en-US" dirty="0"/>
                </a:p>
              </p:txBody>
            </p:sp>
            <p:sp>
              <p:nvSpPr>
                <p:cNvPr id="856098" name="Line 34"/>
                <p:cNvSpPr>
                  <a:spLocks noChangeShapeType="1"/>
                </p:cNvSpPr>
                <p:nvPr/>
              </p:nvSpPr>
              <p:spPr bwMode="auto">
                <a:xfrm>
                  <a:off x="333" y="3713"/>
                  <a:ext cx="1669" cy="293"/>
                </a:xfrm>
                <a:prstGeom prst="line">
                  <a:avLst/>
                </a:prstGeom>
                <a:noFill/>
                <a:ln w="57150">
                  <a:solidFill>
                    <a:srgbClr val="7777A5"/>
                  </a:solidFill>
                  <a:round/>
                  <a:headEnd/>
                  <a:tailEnd/>
                </a:ln>
                <a:effectLst/>
              </p:spPr>
              <p:txBody>
                <a:bodyPr/>
                <a:lstStyle/>
                <a:p>
                  <a:endParaRPr lang="en-US" dirty="0"/>
                </a:p>
              </p:txBody>
            </p:sp>
          </p:grpSp>
          <p:sp>
            <p:nvSpPr>
              <p:cNvPr id="856099" name="Line 35"/>
              <p:cNvSpPr>
                <a:spLocks noChangeShapeType="1"/>
              </p:cNvSpPr>
              <p:nvPr/>
            </p:nvSpPr>
            <p:spPr bwMode="auto">
              <a:xfrm flipH="1">
                <a:off x="304" y="1972"/>
                <a:ext cx="1698" cy="312"/>
              </a:xfrm>
              <a:prstGeom prst="line">
                <a:avLst/>
              </a:prstGeom>
              <a:noFill/>
              <a:ln w="9525">
                <a:solidFill>
                  <a:schemeClr val="tx1"/>
                </a:solidFill>
                <a:round/>
                <a:headEnd/>
                <a:tailEnd/>
              </a:ln>
              <a:effectLst/>
            </p:spPr>
            <p:txBody>
              <a:bodyPr/>
              <a:lstStyle/>
              <a:p>
                <a:endParaRPr lang="en-US" dirty="0"/>
              </a:p>
            </p:txBody>
          </p:sp>
          <p:sp>
            <p:nvSpPr>
              <p:cNvPr id="856100" name="Line 36"/>
              <p:cNvSpPr>
                <a:spLocks noChangeShapeType="1"/>
              </p:cNvSpPr>
              <p:nvPr/>
            </p:nvSpPr>
            <p:spPr bwMode="auto">
              <a:xfrm>
                <a:off x="298" y="2286"/>
                <a:ext cx="0" cy="1404"/>
              </a:xfrm>
              <a:prstGeom prst="line">
                <a:avLst/>
              </a:prstGeom>
              <a:noFill/>
              <a:ln w="9525">
                <a:solidFill>
                  <a:schemeClr val="tx1"/>
                </a:solidFill>
                <a:round/>
                <a:headEnd/>
                <a:tailEnd/>
              </a:ln>
              <a:effectLst/>
            </p:spPr>
            <p:txBody>
              <a:bodyPr/>
              <a:lstStyle/>
              <a:p>
                <a:endParaRPr lang="en-US" dirty="0"/>
              </a:p>
            </p:txBody>
          </p:sp>
        </p:grpSp>
      </p:grpSp>
      <p:pic>
        <p:nvPicPr>
          <p:cNvPr id="856101" name="Picture 37" descr="arrow 01"/>
          <p:cNvPicPr>
            <a:picLocks noChangeAspect="1" noChangeArrowheads="1"/>
          </p:cNvPicPr>
          <p:nvPr/>
        </p:nvPicPr>
        <p:blipFill>
          <a:blip r:embed="rId8" cstate="print"/>
          <a:srcRect/>
          <a:stretch>
            <a:fillRect/>
          </a:stretch>
        </p:blipFill>
        <p:spPr bwMode="auto">
          <a:xfrm rot="-822719">
            <a:off x="384175" y="2195379"/>
            <a:ext cx="3963988" cy="1031875"/>
          </a:xfrm>
          <a:prstGeom prst="rect">
            <a:avLst/>
          </a:prstGeom>
          <a:noFill/>
        </p:spPr>
      </p:pic>
      <p:pic>
        <p:nvPicPr>
          <p:cNvPr id="856102" name="Picture 38" descr="arrow 02"/>
          <p:cNvPicPr>
            <a:picLocks noChangeAspect="1" noChangeArrowheads="1"/>
          </p:cNvPicPr>
          <p:nvPr/>
        </p:nvPicPr>
        <p:blipFill>
          <a:blip r:embed="rId9" cstate="print"/>
          <a:srcRect/>
          <a:stretch>
            <a:fillRect/>
          </a:stretch>
        </p:blipFill>
        <p:spPr bwMode="auto">
          <a:xfrm rot="-819090">
            <a:off x="1606550" y="4313104"/>
            <a:ext cx="3963988" cy="1327150"/>
          </a:xfrm>
          <a:prstGeom prst="rect">
            <a:avLst/>
          </a:prstGeom>
          <a:noFill/>
        </p:spPr>
      </p:pic>
      <p:sp>
        <p:nvSpPr>
          <p:cNvPr id="856103" name="Rectangle 39"/>
          <p:cNvSpPr>
            <a:spLocks noChangeArrowheads="1"/>
          </p:cNvSpPr>
          <p:nvPr/>
        </p:nvSpPr>
        <p:spPr bwMode="auto">
          <a:xfrm rot="719780">
            <a:off x="3786188" y="3965442"/>
            <a:ext cx="1052512" cy="277812"/>
          </a:xfrm>
          <a:prstGeom prst="rect">
            <a:avLst/>
          </a:prstGeom>
          <a:noFill/>
          <a:ln w="9525" algn="ctr">
            <a:noFill/>
            <a:miter lim="800000"/>
            <a:headEnd/>
            <a:tailEnd/>
          </a:ln>
          <a:effectLst/>
        </p:spPr>
        <p:txBody>
          <a:bodyPr/>
          <a:lstStyle/>
          <a:p>
            <a:pPr algn="l">
              <a:lnSpc>
                <a:spcPct val="60000"/>
              </a:lnSpc>
              <a:spcBef>
                <a:spcPct val="75000"/>
              </a:spcBef>
              <a:buClr>
                <a:schemeClr val="tx1"/>
              </a:buClr>
            </a:pPr>
            <a:r>
              <a:rPr lang="en-US" sz="900" b="1" dirty="0"/>
              <a:t>BI Reports</a:t>
            </a:r>
          </a:p>
        </p:txBody>
      </p:sp>
      <p:sp>
        <p:nvSpPr>
          <p:cNvPr id="856104" name="Rectangle 40"/>
          <p:cNvSpPr>
            <a:spLocks noChangeArrowheads="1"/>
          </p:cNvSpPr>
          <p:nvPr/>
        </p:nvSpPr>
        <p:spPr bwMode="auto">
          <a:xfrm rot="910643">
            <a:off x="2955925" y="4398829"/>
            <a:ext cx="1633538" cy="344488"/>
          </a:xfrm>
          <a:prstGeom prst="rect">
            <a:avLst/>
          </a:prstGeom>
          <a:noFill/>
          <a:ln w="9525" algn="ctr">
            <a:noFill/>
            <a:miter lim="800000"/>
            <a:headEnd/>
            <a:tailEnd/>
          </a:ln>
          <a:effectLst/>
        </p:spPr>
        <p:txBody>
          <a:bodyPr/>
          <a:lstStyle/>
          <a:p>
            <a:pPr algn="l">
              <a:lnSpc>
                <a:spcPct val="60000"/>
              </a:lnSpc>
              <a:spcBef>
                <a:spcPct val="75000"/>
              </a:spcBef>
              <a:buClr>
                <a:schemeClr val="tx1"/>
              </a:buClr>
            </a:pPr>
            <a:r>
              <a:rPr lang="en-US" sz="900" b="1" dirty="0"/>
              <a:t>Universe Objects</a:t>
            </a:r>
          </a:p>
        </p:txBody>
      </p:sp>
      <p:sp>
        <p:nvSpPr>
          <p:cNvPr id="856105" name="Rectangle 41"/>
          <p:cNvSpPr>
            <a:spLocks noChangeArrowheads="1"/>
          </p:cNvSpPr>
          <p:nvPr/>
        </p:nvSpPr>
        <p:spPr bwMode="auto">
          <a:xfrm rot="752415">
            <a:off x="2387600" y="4582979"/>
            <a:ext cx="1633538" cy="344488"/>
          </a:xfrm>
          <a:prstGeom prst="rect">
            <a:avLst/>
          </a:prstGeom>
          <a:noFill/>
          <a:ln w="9525" algn="ctr">
            <a:noFill/>
            <a:miter lim="800000"/>
            <a:headEnd/>
            <a:tailEnd/>
          </a:ln>
          <a:effectLst/>
        </p:spPr>
        <p:txBody>
          <a:bodyPr/>
          <a:lstStyle/>
          <a:p>
            <a:pPr algn="l">
              <a:lnSpc>
                <a:spcPct val="40000"/>
              </a:lnSpc>
              <a:spcBef>
                <a:spcPct val="75000"/>
              </a:spcBef>
              <a:buClr>
                <a:schemeClr val="tx1"/>
              </a:buClr>
            </a:pPr>
            <a:r>
              <a:rPr lang="en-US" sz="900" b="1" dirty="0"/>
              <a:t>Data Warehouse</a:t>
            </a:r>
          </a:p>
          <a:p>
            <a:pPr algn="l">
              <a:lnSpc>
                <a:spcPct val="40000"/>
              </a:lnSpc>
              <a:spcBef>
                <a:spcPct val="75000"/>
              </a:spcBef>
              <a:buClr>
                <a:schemeClr val="tx1"/>
              </a:buClr>
            </a:pPr>
            <a:r>
              <a:rPr lang="en-US" sz="900" b="1" dirty="0"/>
              <a:t>SAP BW</a:t>
            </a:r>
          </a:p>
        </p:txBody>
      </p:sp>
      <p:sp>
        <p:nvSpPr>
          <p:cNvPr id="856106" name="Rectangle 42"/>
          <p:cNvSpPr>
            <a:spLocks noChangeArrowheads="1"/>
          </p:cNvSpPr>
          <p:nvPr/>
        </p:nvSpPr>
        <p:spPr bwMode="auto">
          <a:xfrm rot="752320">
            <a:off x="1811338" y="4860792"/>
            <a:ext cx="1436687" cy="344487"/>
          </a:xfrm>
          <a:prstGeom prst="rect">
            <a:avLst/>
          </a:prstGeom>
          <a:noFill/>
          <a:ln w="9525" algn="ctr">
            <a:noFill/>
            <a:miter lim="800000"/>
            <a:headEnd/>
            <a:tailEnd/>
          </a:ln>
          <a:effectLst/>
        </p:spPr>
        <p:txBody>
          <a:bodyPr/>
          <a:lstStyle/>
          <a:p>
            <a:pPr algn="l">
              <a:lnSpc>
                <a:spcPct val="60000"/>
              </a:lnSpc>
              <a:spcBef>
                <a:spcPct val="75000"/>
              </a:spcBef>
              <a:buClr>
                <a:schemeClr val="tx1"/>
              </a:buClr>
            </a:pPr>
            <a:r>
              <a:rPr lang="en-US" sz="900" b="1" dirty="0"/>
              <a:t>Transformation</a:t>
            </a:r>
          </a:p>
        </p:txBody>
      </p:sp>
      <p:sp>
        <p:nvSpPr>
          <p:cNvPr id="856107" name="Rectangle 43"/>
          <p:cNvSpPr>
            <a:spLocks noChangeArrowheads="1"/>
          </p:cNvSpPr>
          <p:nvPr/>
        </p:nvSpPr>
        <p:spPr bwMode="auto">
          <a:xfrm rot="531665">
            <a:off x="781050" y="4929054"/>
            <a:ext cx="1331913" cy="344488"/>
          </a:xfrm>
          <a:prstGeom prst="rect">
            <a:avLst/>
          </a:prstGeom>
          <a:noFill/>
          <a:ln w="9525" algn="ctr">
            <a:noFill/>
            <a:miter lim="800000"/>
            <a:headEnd/>
            <a:tailEnd/>
          </a:ln>
          <a:effectLst/>
        </p:spPr>
        <p:txBody>
          <a:bodyPr/>
          <a:lstStyle/>
          <a:p>
            <a:pPr algn="l">
              <a:lnSpc>
                <a:spcPct val="60000"/>
              </a:lnSpc>
              <a:spcBef>
                <a:spcPct val="75000"/>
              </a:spcBef>
              <a:buClr>
                <a:schemeClr val="tx1"/>
              </a:buClr>
            </a:pPr>
            <a:r>
              <a:rPr lang="en-US" sz="900" b="1" dirty="0"/>
              <a:t>Data sources</a:t>
            </a:r>
          </a:p>
        </p:txBody>
      </p:sp>
      <p:sp>
        <p:nvSpPr>
          <p:cNvPr id="856108" name="Rectangle 44"/>
          <p:cNvSpPr>
            <a:spLocks noChangeArrowheads="1"/>
          </p:cNvSpPr>
          <p:nvPr/>
        </p:nvSpPr>
        <p:spPr bwMode="auto">
          <a:xfrm rot="719780">
            <a:off x="4505325" y="3598729"/>
            <a:ext cx="1552575" cy="217488"/>
          </a:xfrm>
          <a:prstGeom prst="rect">
            <a:avLst/>
          </a:prstGeom>
          <a:noFill/>
          <a:ln w="9525" algn="ctr">
            <a:noFill/>
            <a:miter lim="800000"/>
            <a:headEnd/>
            <a:tailEnd/>
          </a:ln>
          <a:effectLst/>
        </p:spPr>
        <p:txBody>
          <a:bodyPr/>
          <a:lstStyle/>
          <a:p>
            <a:pPr algn="l">
              <a:lnSpc>
                <a:spcPct val="60000"/>
              </a:lnSpc>
              <a:spcBef>
                <a:spcPct val="75000"/>
              </a:spcBef>
              <a:buClr>
                <a:schemeClr val="tx1"/>
              </a:buClr>
            </a:pPr>
            <a:r>
              <a:rPr lang="en-US" sz="900" b="1" dirty="0"/>
              <a:t>Users / Groups</a:t>
            </a:r>
          </a:p>
        </p:txBody>
      </p:sp>
      <p:pic>
        <p:nvPicPr>
          <p:cNvPr id="856109" name="Picture 34" descr="73267031_small.png"/>
          <p:cNvPicPr>
            <a:picLocks noChangeAspect="1"/>
          </p:cNvPicPr>
          <p:nvPr/>
        </p:nvPicPr>
        <p:blipFill>
          <a:blip r:embed="rId10" cstate="print"/>
          <a:srcRect/>
          <a:stretch>
            <a:fillRect/>
          </a:stretch>
        </p:blipFill>
        <p:spPr bwMode="auto">
          <a:xfrm>
            <a:off x="4884209" y="1743118"/>
            <a:ext cx="598488" cy="1597025"/>
          </a:xfrm>
          <a:prstGeom prst="rect">
            <a:avLst/>
          </a:prstGeom>
          <a:noFill/>
          <a:ln w="9525">
            <a:noFill/>
            <a:miter lim="800000"/>
            <a:headEnd/>
            <a:tailEnd/>
          </a:ln>
        </p:spPr>
      </p:pic>
      <p:pic>
        <p:nvPicPr>
          <p:cNvPr id="856110" name="Picture 35" descr="iStock_000004431026Medium.png"/>
          <p:cNvPicPr>
            <a:picLocks noChangeAspect="1"/>
          </p:cNvPicPr>
          <p:nvPr/>
        </p:nvPicPr>
        <p:blipFill>
          <a:blip r:embed="rId11" cstate="print"/>
          <a:srcRect/>
          <a:stretch>
            <a:fillRect/>
          </a:stretch>
        </p:blipFill>
        <p:spPr bwMode="auto">
          <a:xfrm>
            <a:off x="4568297" y="1785981"/>
            <a:ext cx="431800" cy="155416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ru-RU" dirty="0"/>
          </a:p>
        </p:txBody>
      </p:sp>
      <p:pic>
        <p:nvPicPr>
          <p:cNvPr id="858114" name="Picture 8" descr="Metapedia-home.bmp"/>
          <p:cNvPicPr>
            <a:picLocks noChangeAspect="1"/>
          </p:cNvPicPr>
          <p:nvPr/>
        </p:nvPicPr>
        <p:blipFill>
          <a:blip r:embed="rId3" cstate="print"/>
          <a:srcRect t="24518" r="1381"/>
          <a:stretch>
            <a:fillRect/>
          </a:stretch>
        </p:blipFill>
        <p:spPr bwMode="auto">
          <a:xfrm>
            <a:off x="380183" y="1524000"/>
            <a:ext cx="4239683" cy="2748838"/>
          </a:xfrm>
          <a:prstGeom prst="rect">
            <a:avLst/>
          </a:prstGeom>
          <a:ln>
            <a:noFill/>
          </a:ln>
          <a:effectLst>
            <a:outerShdw blurRad="292100" dist="139700" dir="2700000" algn="tl" rotWithShape="0">
              <a:srgbClr val="333333">
                <a:alpha val="65000"/>
              </a:srgbClr>
            </a:outerShdw>
          </a:effectLst>
        </p:spPr>
      </p:pic>
      <p:sp>
        <p:nvSpPr>
          <p:cNvPr id="858116" name="Text Box 8"/>
          <p:cNvSpPr txBox="1">
            <a:spLocks noChangeArrowheads="1"/>
          </p:cNvSpPr>
          <p:nvPr/>
        </p:nvSpPr>
        <p:spPr bwMode="gray">
          <a:xfrm>
            <a:off x="4752622" y="1388181"/>
            <a:ext cx="3695877" cy="3785652"/>
          </a:xfrm>
          <a:prstGeom prst="rect">
            <a:avLst/>
          </a:prstGeom>
          <a:noFill/>
          <a:ln w="9525" algn="ctr">
            <a:noFill/>
            <a:miter lim="800000"/>
            <a:headEnd/>
            <a:tailEnd/>
          </a:ln>
        </p:spPr>
        <p:txBody>
          <a:bodyPr wrap="square">
            <a:spAutoFit/>
          </a:bodyPr>
          <a:lstStyle/>
          <a:p>
            <a:pPr marL="282575" lvl="2" indent="-225425" eaLnBrk="0" hangingPunct="0">
              <a:spcBef>
                <a:spcPts val="600"/>
              </a:spcBef>
              <a:buClr>
                <a:srgbClr val="FFC021"/>
              </a:buClr>
              <a:buSzPct val="80000"/>
              <a:buFont typeface="Wingdings" pitchFamily="2" charset="2"/>
              <a:buChar char="n"/>
            </a:pPr>
            <a:r>
              <a:rPr lang="ru-RU" sz="1400" dirty="0" smtClean="0">
                <a:latin typeface="+mn-lt"/>
                <a:ea typeface="+mn-ea"/>
                <a:cs typeface="+mn-cs"/>
              </a:rPr>
              <a:t>Проактивное и совместное управление данными позволяющее получить общее понимание данных и бизнес терминологии</a:t>
            </a:r>
            <a:endParaRPr lang="en-US" sz="14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endParaRPr lang="en-US" sz="8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r>
              <a:rPr lang="ru-RU" sz="1400" dirty="0" smtClean="0">
                <a:latin typeface="+mn-lt"/>
                <a:ea typeface="+mn-ea"/>
                <a:cs typeface="+mn-cs"/>
              </a:rPr>
              <a:t>Понимание бизнес пользователями корпоративной информации на уровне бизнес  терминологии</a:t>
            </a:r>
            <a:endParaRPr lang="en-US" sz="14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endParaRPr lang="en-US" sz="8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r>
              <a:rPr lang="ru-RU" sz="1400" dirty="0" smtClean="0">
                <a:latin typeface="+mn-lt"/>
                <a:ea typeface="+mn-ea"/>
                <a:cs typeface="+mn-cs"/>
              </a:rPr>
              <a:t>Единое расположение для всего бизнес глоссария</a:t>
            </a:r>
            <a:endParaRPr lang="en-US" sz="14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endParaRPr lang="en-US" sz="8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r>
              <a:rPr lang="ru-RU" dirty="0" smtClean="0">
                <a:latin typeface="+mn-lt"/>
              </a:rPr>
              <a:t>Категоризация бизнес терминов в соответствии с линиями бизнеса</a:t>
            </a:r>
            <a:endParaRPr lang="en-US" sz="1400" dirty="0" smtClean="0"/>
          </a:p>
          <a:p>
            <a:pPr marL="282575" lvl="2" indent="-225425" eaLnBrk="0" hangingPunct="0">
              <a:spcBef>
                <a:spcPts val="600"/>
              </a:spcBef>
              <a:buClr>
                <a:srgbClr val="FFC021"/>
              </a:buClr>
              <a:buSzPct val="80000"/>
              <a:buFont typeface="Wingdings" pitchFamily="2" charset="2"/>
              <a:buChar char="n"/>
            </a:pPr>
            <a:endParaRPr lang="en-US" sz="800" dirty="0" smtClean="0">
              <a:latin typeface="+mn-lt"/>
              <a:ea typeface="+mn-ea"/>
              <a:cs typeface="+mn-cs"/>
            </a:endParaRPr>
          </a:p>
          <a:p>
            <a:pPr marL="282575" lvl="2" indent="-225425" eaLnBrk="0" hangingPunct="0">
              <a:spcBef>
                <a:spcPts val="600"/>
              </a:spcBef>
              <a:buClr>
                <a:srgbClr val="FFC021"/>
              </a:buClr>
              <a:buSzPct val="80000"/>
              <a:buFont typeface="Wingdings" pitchFamily="2" charset="2"/>
              <a:buChar char="n"/>
            </a:pPr>
            <a:endParaRPr lang="en-US" sz="1400" dirty="0">
              <a:latin typeface="+mn-lt"/>
              <a:ea typeface="+mn-ea"/>
              <a:cs typeface="+mn-cs"/>
            </a:endParaRPr>
          </a:p>
        </p:txBody>
      </p:sp>
      <p:sp>
        <p:nvSpPr>
          <p:cNvPr id="858117" name="Rectangle 5"/>
          <p:cNvSpPr>
            <a:spLocks noChangeArrowheads="1"/>
          </p:cNvSpPr>
          <p:nvPr/>
        </p:nvSpPr>
        <p:spPr bwMode="gray">
          <a:xfrm>
            <a:off x="334966" y="301629"/>
            <a:ext cx="6937372" cy="715962"/>
          </a:xfrm>
          <a:prstGeom prst="rect">
            <a:avLst/>
          </a:prstGeom>
          <a:noFill/>
          <a:ln w="9525">
            <a:noFill/>
            <a:miter lim="800000"/>
            <a:headEnd/>
            <a:tailEnd/>
          </a:ln>
        </p:spPr>
        <p:txBody>
          <a:bodyPr lIns="0" tIns="0" rIns="0" bIns="0"/>
          <a:lstStyle/>
          <a:p>
            <a:pPr algn="l">
              <a:buClrTx/>
              <a:buSzTx/>
              <a:buFontTx/>
              <a:buNone/>
            </a:pPr>
            <a:r>
              <a:rPr lang="ru-RU" sz="2200" dirty="0" smtClean="0">
                <a:solidFill>
                  <a:schemeClr val="tx1">
                    <a:lumMod val="50000"/>
                    <a:lumOff val="50000"/>
                  </a:schemeClr>
                </a:solidFill>
                <a:latin typeface="Arial Black" pitchFamily="34" charset="0"/>
              </a:rPr>
              <a:t>Ваианты использования </a:t>
            </a:r>
            <a:r>
              <a:rPr lang="en-US" sz="2200" dirty="0" smtClean="0">
                <a:solidFill>
                  <a:schemeClr val="tx1">
                    <a:lumMod val="50000"/>
                    <a:lumOff val="50000"/>
                  </a:schemeClr>
                </a:solidFill>
                <a:latin typeface="Arial Black" pitchFamily="34" charset="0"/>
              </a:rPr>
              <a:t>IS-</a:t>
            </a:r>
            <a:r>
              <a:rPr lang="en-US" sz="2200" dirty="0" err="1" smtClean="0">
                <a:solidFill>
                  <a:schemeClr val="tx1">
                    <a:lumMod val="50000"/>
                    <a:lumOff val="50000"/>
                  </a:schemeClr>
                </a:solidFill>
                <a:latin typeface="Arial Black" pitchFamily="34" charset="0"/>
              </a:rPr>
              <a:t>Metapedia</a:t>
            </a:r>
            <a:endParaRPr lang="en-US" sz="2200" dirty="0" smtClean="0">
              <a:solidFill>
                <a:schemeClr val="tx1">
                  <a:lumMod val="50000"/>
                  <a:lumOff val="50000"/>
                </a:schemeClr>
              </a:solidFill>
              <a:latin typeface="Arial Black" pitchFamily="34" charset="0"/>
            </a:endParaRPr>
          </a:p>
          <a:p>
            <a:pPr algn="l">
              <a:buClrTx/>
              <a:buSzTx/>
              <a:buFontTx/>
              <a:buNone/>
            </a:pPr>
            <a:r>
              <a:rPr lang="ru-RU" sz="2000" dirty="0" smtClean="0">
                <a:solidFill>
                  <a:schemeClr val="tx1">
                    <a:lumMod val="50000"/>
                    <a:lumOff val="50000"/>
                  </a:schemeClr>
                </a:solidFill>
                <a:latin typeface="Arial" pitchFamily="34" charset="0"/>
                <a:cs typeface="Arial" pitchFamily="34" charset="0"/>
              </a:rPr>
              <a:t>Энциклопедия бизнес терминов</a:t>
            </a:r>
            <a:endParaRPr lang="en-US" sz="2000" dirty="0">
              <a:solidFill>
                <a:schemeClr val="tx1">
                  <a:lumMod val="50000"/>
                  <a:lumOff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ru-RU" dirty="0" smtClean="0"/>
              <a:t>Спасибо</a:t>
            </a:r>
            <a:r>
              <a:rPr lang="en-US" dirty="0" smtClean="0"/>
              <a:t>!</a:t>
            </a:r>
            <a:endParaRPr lang="en-US" dirty="0"/>
          </a:p>
        </p:txBody>
      </p:sp>
      <p:sp>
        <p:nvSpPr>
          <p:cNvPr id="3" name="Text Placeholder 2"/>
          <p:cNvSpPr>
            <a:spLocks noGrp="1"/>
          </p:cNvSpPr>
          <p:nvPr>
            <p:ph type="body" sz="quarter" idx="10"/>
          </p:nvPr>
        </p:nvSpPr>
        <p:spPr/>
        <p:txBody>
          <a:bodyPr/>
          <a:lstStyle/>
          <a:p>
            <a:r>
              <a:rPr lang="ru-RU" dirty="0" smtClean="0"/>
              <a:t>Алексей Кулаков</a:t>
            </a:r>
          </a:p>
          <a:p>
            <a:r>
              <a:rPr lang="en-US" dirty="0" smtClean="0"/>
              <a:t>SAP CIS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Ограничение ответственности</a:t>
            </a:r>
            <a:endParaRPr lang="en-US" dirty="0"/>
          </a:p>
        </p:txBody>
      </p:sp>
      <p:sp>
        <p:nvSpPr>
          <p:cNvPr id="6" name="Rectangle 3"/>
          <p:cNvSpPr txBox="1">
            <a:spLocks noChangeArrowheads="1"/>
          </p:cNvSpPr>
          <p:nvPr/>
        </p:nvSpPr>
        <p:spPr>
          <a:xfrm>
            <a:off x="254000" y="1600199"/>
            <a:ext cx="8628063" cy="5102225"/>
          </a:xfrm>
          <a:prstGeom prst="rect">
            <a:avLst/>
          </a:prstGeom>
        </p:spPr>
        <p:txBody>
          <a:bodyPr/>
          <a:lstStyle/>
          <a:p>
            <a:pPr lvl="0">
              <a:spcBef>
                <a:spcPts val="1620"/>
              </a:spcBef>
              <a:buClr>
                <a:schemeClr val="accent1"/>
              </a:buClr>
              <a:buSzPct val="80000"/>
              <a:defRPr/>
            </a:pPr>
            <a:r>
              <a:rPr lang="ru-RU" dirty="0" smtClean="0">
                <a:latin typeface="+mn-lt"/>
              </a:rPr>
              <a:t>Эта презентация представляет общую информацию о наших продуктах; </a:t>
            </a:r>
            <a:br>
              <a:rPr lang="ru-RU" dirty="0" smtClean="0">
                <a:latin typeface="+mn-lt"/>
              </a:rPr>
            </a:br>
            <a:r>
              <a:rPr lang="ru-RU" dirty="0" smtClean="0">
                <a:latin typeface="+mn-lt"/>
              </a:rPr>
              <a:t>ее не следует использовать при принятии решений о покупке. Презентация </a:t>
            </a:r>
            <a:br>
              <a:rPr lang="ru-RU" dirty="0" smtClean="0">
                <a:latin typeface="+mn-lt"/>
              </a:rPr>
            </a:br>
            <a:r>
              <a:rPr lang="ru-RU" dirty="0" smtClean="0">
                <a:latin typeface="+mn-lt"/>
              </a:rPr>
              <a:t>не подпадает под условия лицензионного соглашения или иного соглашения, заключенного вами с компанией SAP. SAP не дает обязательств вести какое-либо направление бизнеса, указанное в этой презентации, либо разрабатывать или осуществлять какие-либо упомянутые здесь функции. Презентация и стратегия SAP в области возможных будущих разработок могут меняться в любое время по любой причине без предварительного уведомления. </a:t>
            </a:r>
          </a:p>
          <a:p>
            <a:pPr lvl="0">
              <a:spcBef>
                <a:spcPts val="1620"/>
              </a:spcBef>
              <a:buClr>
                <a:schemeClr val="accent1"/>
              </a:buClr>
              <a:buSzPct val="80000"/>
              <a:defRPr/>
            </a:pPr>
            <a:r>
              <a:rPr lang="ru-RU" dirty="0" smtClean="0">
                <a:latin typeface="+mn-lt"/>
              </a:rPr>
              <a:t>Этот документ предоставляется без какой-либо явной или подразумеваемой гарантии, в т. ч. без гарантии коммерческой годности, пригодности для каких-либо целей или защиты прав третьих лиц. Компания SAP не принимает на себя ответственность за ошибки или упущения, содержащиеся в этом документе, кроме случаев, если такие недочеты были совершены намеренно или по грубой неосторожности SAP.</a:t>
            </a:r>
          </a:p>
          <a:p>
            <a:pPr marL="0" marR="0" lvl="0" indent="0" algn="l" defTabSz="914400" rtl="0" eaLnBrk="1" fontAlgn="auto" latinLnBrk="0" hangingPunct="1">
              <a:lnSpc>
                <a:spcPct val="100000"/>
              </a:lnSpc>
              <a:spcBef>
                <a:spcPts val="1620"/>
              </a:spcBef>
              <a:spcAft>
                <a:spcPts val="0"/>
              </a:spcAft>
              <a:buClr>
                <a:schemeClr val="accent1"/>
              </a:buClr>
              <a:buSzPct val="80000"/>
              <a:buFont typeface="Wingdings" pitchFamily="2" charset="2"/>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bwMode="gray">
          <a:xfrm>
            <a:off x="1676397" y="1011384"/>
            <a:ext cx="5811981" cy="5811981"/>
          </a:xfrm>
          <a:prstGeom prst="ellipse">
            <a:avLst/>
          </a:prstGeom>
          <a:gradFill flip="none" rotWithShape="1">
            <a:gsLst>
              <a:gs pos="0">
                <a:srgbClr val="C74952"/>
              </a:gs>
              <a:gs pos="100000">
                <a:schemeClr val="bg1">
                  <a:alpha val="0"/>
                </a:schemeClr>
              </a:gs>
            </a:gsLst>
            <a:path path="shape">
              <a:fillToRect l="50000" t="50000" r="50000" b="50000"/>
            </a:path>
            <a:tileRect/>
          </a:gra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ru-RU" dirty="0" smtClean="0"/>
              <a:t>Обычный информационный ландшафт</a:t>
            </a:r>
            <a:endParaRPr lang="en-US" dirty="0"/>
          </a:p>
        </p:txBody>
      </p:sp>
      <p:pic>
        <p:nvPicPr>
          <p:cNvPr id="281" name="Picture 3" descr="\\.psf\Host\Users\eric\Graphic Tank\misc.tif"/>
          <p:cNvPicPr>
            <a:picLocks noChangeAspect="1" noChangeArrowheads="1"/>
          </p:cNvPicPr>
          <p:nvPr/>
        </p:nvPicPr>
        <p:blipFill>
          <a:blip r:embed="rId3" cstate="screen"/>
          <a:srcRect/>
          <a:stretch>
            <a:fillRect/>
          </a:stretch>
        </p:blipFill>
        <p:spPr bwMode="auto">
          <a:xfrm flipH="1">
            <a:off x="1761863" y="1348121"/>
            <a:ext cx="2397966" cy="2064069"/>
          </a:xfrm>
          <a:prstGeom prst="rect">
            <a:avLst/>
          </a:prstGeom>
          <a:noFill/>
        </p:spPr>
      </p:pic>
      <p:pic>
        <p:nvPicPr>
          <p:cNvPr id="1026" name="Picture 2" descr="\\.psf\Host\Users\eric\Graphic Tank\puza.tif"/>
          <p:cNvPicPr>
            <a:picLocks noChangeAspect="1" noChangeArrowheads="1"/>
          </p:cNvPicPr>
          <p:nvPr/>
        </p:nvPicPr>
        <p:blipFill>
          <a:blip r:embed="rId4" cstate="screen"/>
          <a:srcRect/>
          <a:stretch>
            <a:fillRect/>
          </a:stretch>
        </p:blipFill>
        <p:spPr bwMode="auto">
          <a:xfrm>
            <a:off x="5135131" y="3123811"/>
            <a:ext cx="2610042" cy="1771886"/>
          </a:xfrm>
          <a:prstGeom prst="rect">
            <a:avLst/>
          </a:prstGeom>
          <a:noFill/>
        </p:spPr>
      </p:pic>
      <p:sp>
        <p:nvSpPr>
          <p:cNvPr id="4" name="TextBox 3"/>
          <p:cNvSpPr txBox="1"/>
          <p:nvPr/>
        </p:nvSpPr>
        <p:spPr>
          <a:xfrm>
            <a:off x="1069408" y="5134452"/>
            <a:ext cx="2670923"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2400" b="1" kern="0" dirty="0" smtClean="0">
                <a:solidFill>
                  <a:srgbClr val="9E3039"/>
                </a:solidFill>
                <a:ea typeface="Arial Unicode MS" pitchFamily="34" charset="-128"/>
                <a:cs typeface="Arial Unicode MS" pitchFamily="34" charset="-128"/>
              </a:rPr>
              <a:t>Неконсистентно</a:t>
            </a:r>
            <a:endParaRPr lang="en-US" sz="2400" b="1" kern="0" dirty="0" smtClean="0">
              <a:solidFill>
                <a:srgbClr val="9E3039"/>
              </a:solidFill>
              <a:ea typeface="Arial Unicode MS" pitchFamily="34" charset="-128"/>
              <a:cs typeface="Arial Unicode MS" pitchFamily="34" charset="-128"/>
            </a:endParaRPr>
          </a:p>
        </p:txBody>
      </p:sp>
      <p:sp>
        <p:nvSpPr>
          <p:cNvPr id="5" name="TextBox 4"/>
          <p:cNvSpPr txBox="1"/>
          <p:nvPr/>
        </p:nvSpPr>
        <p:spPr>
          <a:xfrm>
            <a:off x="3801892" y="5788004"/>
            <a:ext cx="2015295"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2400" b="1" kern="0" dirty="0" smtClean="0">
                <a:solidFill>
                  <a:srgbClr val="9E3039"/>
                </a:solidFill>
                <a:ea typeface="Arial Unicode MS" pitchFamily="34" charset="-128"/>
                <a:cs typeface="Arial Unicode MS" pitchFamily="34" charset="-128"/>
              </a:rPr>
              <a:t>Недоступно</a:t>
            </a:r>
            <a:endParaRPr lang="en-US" sz="2400" b="1" kern="0" dirty="0" smtClean="0">
              <a:solidFill>
                <a:srgbClr val="9E3039"/>
              </a:solidFill>
              <a:ea typeface="Arial Unicode MS" pitchFamily="34" charset="-128"/>
              <a:cs typeface="Arial Unicode MS" pitchFamily="34" charset="-128"/>
            </a:endParaRPr>
          </a:p>
        </p:txBody>
      </p:sp>
      <p:sp>
        <p:nvSpPr>
          <p:cNvPr id="6" name="TextBox 5"/>
          <p:cNvSpPr txBox="1"/>
          <p:nvPr/>
        </p:nvSpPr>
        <p:spPr>
          <a:xfrm rot="16200000">
            <a:off x="6884062" y="3664853"/>
            <a:ext cx="2202847"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2400" b="1" kern="0" dirty="0" smtClean="0">
                <a:solidFill>
                  <a:srgbClr val="9E3039"/>
                </a:solidFill>
                <a:ea typeface="Arial Unicode MS" pitchFamily="34" charset="-128"/>
                <a:cs typeface="Arial Unicode MS" pitchFamily="34" charset="-128"/>
              </a:rPr>
              <a:t>Незаполнено</a:t>
            </a:r>
            <a:endParaRPr lang="en-US" sz="2400" b="1" kern="0" dirty="0" smtClean="0">
              <a:solidFill>
                <a:srgbClr val="9E3039"/>
              </a:solidFill>
              <a:ea typeface="Arial Unicode MS" pitchFamily="34" charset="-128"/>
              <a:cs typeface="Arial Unicode MS" pitchFamily="34" charset="-128"/>
            </a:endParaRPr>
          </a:p>
        </p:txBody>
      </p:sp>
      <p:sp>
        <p:nvSpPr>
          <p:cNvPr id="7" name="TextBox 6"/>
          <p:cNvSpPr txBox="1"/>
          <p:nvPr/>
        </p:nvSpPr>
        <p:spPr>
          <a:xfrm>
            <a:off x="6149824" y="1897938"/>
            <a:ext cx="2113079"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2400" b="1" kern="0" dirty="0" smtClean="0">
                <a:solidFill>
                  <a:srgbClr val="9E3039"/>
                </a:solidFill>
                <a:ea typeface="Arial Unicode MS" pitchFamily="34" charset="-128"/>
                <a:cs typeface="Arial Unicode MS" pitchFamily="34" charset="-128"/>
              </a:rPr>
              <a:t>Неаккуратно</a:t>
            </a:r>
            <a:endParaRPr lang="en-US" sz="2400" b="1" kern="0" dirty="0" smtClean="0">
              <a:solidFill>
                <a:srgbClr val="9E3039"/>
              </a:solidFill>
              <a:ea typeface="Arial Unicode MS" pitchFamily="34" charset="-128"/>
              <a:cs typeface="Arial Unicode MS" pitchFamily="34" charset="-128"/>
            </a:endParaRPr>
          </a:p>
        </p:txBody>
      </p:sp>
      <p:sp>
        <p:nvSpPr>
          <p:cNvPr id="8" name="TextBox 7"/>
          <p:cNvSpPr txBox="1"/>
          <p:nvPr/>
        </p:nvSpPr>
        <p:spPr>
          <a:xfrm rot="16200000">
            <a:off x="745579" y="2277449"/>
            <a:ext cx="1665841"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2400" b="1" kern="0" dirty="0" smtClean="0">
                <a:solidFill>
                  <a:srgbClr val="9E3039"/>
                </a:solidFill>
                <a:ea typeface="Arial Unicode MS" pitchFamily="34" charset="-128"/>
                <a:cs typeface="Arial Unicode MS" pitchFamily="34" charset="-128"/>
              </a:rPr>
              <a:t>Задвоено</a:t>
            </a:r>
            <a:endParaRPr lang="en-US" sz="2400" b="1" kern="0" dirty="0" smtClean="0">
              <a:solidFill>
                <a:srgbClr val="9E3039"/>
              </a:solidFill>
              <a:ea typeface="Arial Unicode MS" pitchFamily="34" charset="-128"/>
              <a:cs typeface="Arial Unicode MS" pitchFamily="34" charset="-128"/>
            </a:endParaRPr>
          </a:p>
        </p:txBody>
      </p:sp>
      <p:pic>
        <p:nvPicPr>
          <p:cNvPr id="2051" name="Picture 3" descr="\\.psf\Host\Users\eric\Graphic Tank\misc.tif"/>
          <p:cNvPicPr>
            <a:picLocks noChangeAspect="1" noChangeArrowheads="1"/>
          </p:cNvPicPr>
          <p:nvPr/>
        </p:nvPicPr>
        <p:blipFill>
          <a:blip r:embed="rId5" cstate="screen"/>
          <a:srcRect/>
          <a:stretch>
            <a:fillRect/>
          </a:stretch>
        </p:blipFill>
        <p:spPr bwMode="auto">
          <a:xfrm>
            <a:off x="4230544" y="1699199"/>
            <a:ext cx="1897128" cy="1855549"/>
          </a:xfrm>
          <a:prstGeom prst="rect">
            <a:avLst/>
          </a:prstGeom>
          <a:noFill/>
        </p:spPr>
      </p:pic>
      <p:pic>
        <p:nvPicPr>
          <p:cNvPr id="1027" name="Picture 3" descr="\\.psf\Host\Users\eric\Graphic Tank\locks.tif"/>
          <p:cNvPicPr>
            <a:picLocks noChangeAspect="1" noChangeArrowheads="1"/>
          </p:cNvPicPr>
          <p:nvPr/>
        </p:nvPicPr>
        <p:blipFill>
          <a:blip r:embed="rId6" cstate="screen"/>
          <a:srcRect/>
          <a:stretch>
            <a:fillRect/>
          </a:stretch>
        </p:blipFill>
        <p:spPr bwMode="auto">
          <a:xfrm>
            <a:off x="3994647" y="3612276"/>
            <a:ext cx="1650528" cy="2187978"/>
          </a:xfrm>
          <a:prstGeom prst="rect">
            <a:avLst/>
          </a:prstGeom>
          <a:noFill/>
        </p:spPr>
      </p:pic>
      <p:grpSp>
        <p:nvGrpSpPr>
          <p:cNvPr id="3" name="Group 17"/>
          <p:cNvGrpSpPr/>
          <p:nvPr/>
        </p:nvGrpSpPr>
        <p:grpSpPr>
          <a:xfrm>
            <a:off x="1010079" y="3510082"/>
            <a:ext cx="2825978" cy="1744872"/>
            <a:chOff x="1758835" y="4290254"/>
            <a:chExt cx="2621537" cy="1618641"/>
          </a:xfrm>
        </p:grpSpPr>
        <p:pic>
          <p:nvPicPr>
            <p:cNvPr id="283" name="Picture 3" descr="\\.psf\Host\Users\eric\Graphic Tank\misc.tif"/>
            <p:cNvPicPr>
              <a:picLocks noChangeAspect="1" noChangeArrowheads="1"/>
            </p:cNvPicPr>
            <p:nvPr/>
          </p:nvPicPr>
          <p:blipFill>
            <a:blip r:embed="rId7" cstate="screen"/>
            <a:srcRect/>
            <a:stretch>
              <a:fillRect/>
            </a:stretch>
          </p:blipFill>
          <p:spPr bwMode="auto">
            <a:xfrm>
              <a:off x="1758835" y="4290254"/>
              <a:ext cx="2621537" cy="1618641"/>
            </a:xfrm>
            <a:prstGeom prst="rect">
              <a:avLst/>
            </a:prstGeom>
            <a:noFill/>
          </p:spPr>
        </p:pic>
        <p:sp>
          <p:nvSpPr>
            <p:cNvPr id="279" name="TextBox 278"/>
            <p:cNvSpPr txBox="1"/>
            <p:nvPr/>
          </p:nvSpPr>
          <p:spPr>
            <a:xfrm>
              <a:off x="2088106" y="4834604"/>
              <a:ext cx="876161" cy="599573"/>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kern="0" dirty="0" smtClean="0">
                  <a:ea typeface="Arial Unicode MS" pitchFamily="34" charset="-128"/>
                  <a:cs typeface="Arial Unicode MS" pitchFamily="34" charset="-128"/>
                </a:rPr>
                <a:t>Клиент</a:t>
              </a:r>
              <a:r>
                <a:rPr lang="en-US" kern="0" dirty="0" smtClean="0">
                  <a:ea typeface="Arial Unicode MS" pitchFamily="34" charset="-128"/>
                  <a:cs typeface="Arial Unicode MS" pitchFamily="34" charset="-128"/>
                </a:rPr>
                <a:t/>
              </a:r>
              <a:br>
                <a:rPr lang="en-US" kern="0" dirty="0" smtClean="0">
                  <a:ea typeface="Arial Unicode MS" pitchFamily="34" charset="-128"/>
                  <a:cs typeface="Arial Unicode MS" pitchFamily="34" charset="-128"/>
                </a:rPr>
              </a:br>
              <a:r>
                <a:rPr lang="en-US" kern="0" dirty="0" smtClean="0">
                  <a:ea typeface="Arial Unicode MS" pitchFamily="34" charset="-128"/>
                  <a:cs typeface="Arial Unicode MS" pitchFamily="34" charset="-128"/>
                </a:rPr>
                <a:t>123</a:t>
              </a:r>
            </a:p>
          </p:txBody>
        </p:sp>
        <p:sp>
          <p:nvSpPr>
            <p:cNvPr id="280" name="TextBox 279"/>
            <p:cNvSpPr txBox="1"/>
            <p:nvPr/>
          </p:nvSpPr>
          <p:spPr>
            <a:xfrm>
              <a:off x="3060287" y="5035918"/>
              <a:ext cx="876161" cy="599573"/>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kern="0" dirty="0" smtClean="0">
                  <a:solidFill>
                    <a:schemeClr val="bg1"/>
                  </a:solidFill>
                  <a:ea typeface="Arial Unicode MS" pitchFamily="34" charset="-128"/>
                  <a:cs typeface="Arial Unicode MS" pitchFamily="34" charset="-128"/>
                </a:rPr>
                <a:t>Клиент</a:t>
              </a:r>
              <a:r>
                <a:rPr lang="en-US" kern="0" dirty="0" smtClean="0">
                  <a:solidFill>
                    <a:schemeClr val="bg1"/>
                  </a:solidFill>
                  <a:ea typeface="Arial Unicode MS" pitchFamily="34" charset="-128"/>
                  <a:cs typeface="Arial Unicode MS" pitchFamily="34" charset="-128"/>
                </a:rPr>
                <a:t/>
              </a:r>
              <a:br>
                <a:rPr lang="en-US" kern="0" dirty="0" smtClean="0">
                  <a:solidFill>
                    <a:schemeClr val="bg1"/>
                  </a:solidFill>
                  <a:ea typeface="Arial Unicode MS" pitchFamily="34" charset="-128"/>
                  <a:cs typeface="Arial Unicode MS" pitchFamily="34" charset="-128"/>
                </a:rPr>
              </a:br>
              <a:r>
                <a:rPr lang="en-US" kern="0" dirty="0" smtClean="0">
                  <a:solidFill>
                    <a:schemeClr val="bg1"/>
                  </a:solidFill>
                  <a:ea typeface="Arial Unicode MS" pitchFamily="34" charset="-128"/>
                  <a:cs typeface="Arial Unicode MS" pitchFamily="34" charset="-128"/>
                </a:rPr>
                <a:t>123</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p:cTn id="17" dur="500" fill="hold"/>
                                        <p:tgtEl>
                                          <p:spTgt spid="1027"/>
                                        </p:tgtEl>
                                        <p:attrNameLst>
                                          <p:attrName>ppt_w</p:attrName>
                                        </p:attrNameLst>
                                      </p:cBhvr>
                                      <p:tavLst>
                                        <p:tav tm="0">
                                          <p:val>
                                            <p:fltVal val="0"/>
                                          </p:val>
                                        </p:tav>
                                        <p:tav tm="100000">
                                          <p:val>
                                            <p:strVal val="#ppt_w"/>
                                          </p:val>
                                        </p:tav>
                                      </p:tavLst>
                                    </p:anim>
                                    <p:anim calcmode="lin" valueType="num">
                                      <p:cBhvr>
                                        <p:cTn id="18" dur="500" fill="hold"/>
                                        <p:tgtEl>
                                          <p:spTgt spid="1027"/>
                                        </p:tgtEl>
                                        <p:attrNameLst>
                                          <p:attrName>ppt_h</p:attrName>
                                        </p:attrNameLst>
                                      </p:cBhvr>
                                      <p:tavLst>
                                        <p:tav tm="0">
                                          <p:val>
                                            <p:fltVal val="0"/>
                                          </p:val>
                                        </p:tav>
                                        <p:tav tm="100000">
                                          <p:val>
                                            <p:strVal val="#ppt_h"/>
                                          </p:val>
                                        </p:tav>
                                      </p:tavLst>
                                    </p:anim>
                                    <p:animEffect transition="in" filter="fade">
                                      <p:cBhvr>
                                        <p:cTn id="19" dur="500"/>
                                        <p:tgtEl>
                                          <p:spTgt spid="1027"/>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53"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animEffect transition="in" filter="fade">
                                      <p:cBhvr>
                                        <p:cTn id="29" dur="500"/>
                                        <p:tgtEl>
                                          <p:spTgt spid="102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4000"/>
                            </p:stCondLst>
                            <p:childTnLst>
                              <p:par>
                                <p:cTn id="45" presetID="53" presetClass="entr" presetSubtype="0" fill="hold" nodeType="afterEffect">
                                  <p:stCondLst>
                                    <p:cond delay="0"/>
                                  </p:stCondLst>
                                  <p:childTnLst>
                                    <p:set>
                                      <p:cBhvr>
                                        <p:cTn id="46" dur="1" fill="hold">
                                          <p:stCondLst>
                                            <p:cond delay="0"/>
                                          </p:stCondLst>
                                        </p:cTn>
                                        <p:tgtEl>
                                          <p:spTgt spid="2051"/>
                                        </p:tgtEl>
                                        <p:attrNameLst>
                                          <p:attrName>style.visibility</p:attrName>
                                        </p:attrNameLst>
                                      </p:cBhvr>
                                      <p:to>
                                        <p:strVal val="visible"/>
                                      </p:to>
                                    </p:set>
                                    <p:anim calcmode="lin" valueType="num">
                                      <p:cBhvr>
                                        <p:cTn id="47" dur="500" fill="hold"/>
                                        <p:tgtEl>
                                          <p:spTgt spid="2051"/>
                                        </p:tgtEl>
                                        <p:attrNameLst>
                                          <p:attrName>ppt_w</p:attrName>
                                        </p:attrNameLst>
                                      </p:cBhvr>
                                      <p:tavLst>
                                        <p:tav tm="0">
                                          <p:val>
                                            <p:fltVal val="0"/>
                                          </p:val>
                                        </p:tav>
                                        <p:tav tm="100000">
                                          <p:val>
                                            <p:strVal val="#ppt_w"/>
                                          </p:val>
                                        </p:tav>
                                      </p:tavLst>
                                    </p:anim>
                                    <p:anim calcmode="lin" valueType="num">
                                      <p:cBhvr>
                                        <p:cTn id="48" dur="500" fill="hold"/>
                                        <p:tgtEl>
                                          <p:spTgt spid="2051"/>
                                        </p:tgtEl>
                                        <p:attrNameLst>
                                          <p:attrName>ppt_h</p:attrName>
                                        </p:attrNameLst>
                                      </p:cBhvr>
                                      <p:tavLst>
                                        <p:tav tm="0">
                                          <p:val>
                                            <p:fltVal val="0"/>
                                          </p:val>
                                        </p:tav>
                                        <p:tav tm="100000">
                                          <p:val>
                                            <p:strVal val="#ppt_h"/>
                                          </p:val>
                                        </p:tav>
                                      </p:tavLst>
                                    </p:anim>
                                    <p:animEffect transition="in" filter="fade">
                                      <p:cBhvr>
                                        <p:cTn id="49" dur="500"/>
                                        <p:tgtEl>
                                          <p:spTgt spid="2051"/>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8" descr="\\Eric-pauls-power-mac-g5.local\desktop\Graphic Tank\portal.tif"/>
          <p:cNvPicPr>
            <a:picLocks noChangeAspect="1" noChangeArrowheads="1"/>
          </p:cNvPicPr>
          <p:nvPr/>
        </p:nvPicPr>
        <p:blipFill>
          <a:blip r:embed="rId3" cstate="screen"/>
          <a:srcRect/>
          <a:stretch>
            <a:fillRect/>
          </a:stretch>
        </p:blipFill>
        <p:spPr bwMode="auto">
          <a:xfrm>
            <a:off x="3862487" y="4959057"/>
            <a:ext cx="464506" cy="674467"/>
          </a:xfrm>
          <a:prstGeom prst="rect">
            <a:avLst/>
          </a:prstGeom>
          <a:noFill/>
          <a:ln w="9525">
            <a:noFill/>
            <a:miter lim="800000"/>
            <a:headEnd/>
            <a:tailEnd/>
          </a:ln>
        </p:spPr>
      </p:pic>
      <p:sp>
        <p:nvSpPr>
          <p:cNvPr id="2" name="Title 1"/>
          <p:cNvSpPr>
            <a:spLocks noGrp="1"/>
          </p:cNvSpPr>
          <p:nvPr>
            <p:ph type="title"/>
          </p:nvPr>
        </p:nvSpPr>
        <p:spPr/>
        <p:txBody>
          <a:bodyPr/>
          <a:lstStyle/>
          <a:p>
            <a:r>
              <a:rPr lang="ru-RU" dirty="0" smtClean="0"/>
              <a:t>Инструменты по управлению корпоративной информацией</a:t>
            </a:r>
            <a:endParaRPr lang="en-US" dirty="0"/>
          </a:p>
        </p:txBody>
      </p:sp>
      <p:sp>
        <p:nvSpPr>
          <p:cNvPr id="18" name="Oval 17"/>
          <p:cNvSpPr/>
          <p:nvPr/>
        </p:nvSpPr>
        <p:spPr bwMode="gray">
          <a:xfrm>
            <a:off x="886263" y="2757266"/>
            <a:ext cx="970672" cy="942535"/>
          </a:xfrm>
          <a:prstGeom prst="ellipse">
            <a:avLst/>
          </a:prstGeom>
          <a:gradFill rotWithShape="1">
            <a:gsLst>
              <a:gs pos="0">
                <a:schemeClr val="accent1">
                  <a:lumMod val="20000"/>
                  <a:lumOff val="80000"/>
                </a:schemeClr>
              </a:gs>
              <a:gs pos="100000">
                <a:schemeClr val="accent1">
                  <a:lumMod val="40000"/>
                  <a:lumOff val="60000"/>
                </a:schemeClr>
              </a:gs>
            </a:gsLst>
            <a:lin ang="2700000" scaled="1"/>
          </a:gradFill>
          <a:ln w="12700" algn="ctr">
            <a:solidFill>
              <a:srgbClr val="DBDBDB"/>
            </a:solidFill>
            <a:miter lim="800000"/>
            <a:headEnd/>
            <a:tailEnd/>
          </a:ln>
          <a:effectLst>
            <a:outerShdw dist="12700" dir="2700000" algn="tl" rotWithShape="0">
              <a:srgbClr val="000000">
                <a:alpha val="39999"/>
              </a:srgbClr>
            </a:outerShdw>
          </a:effectLst>
        </p:spPr>
        <p:txBody>
          <a:bodyPr tIns="91440" bIns="91440" anchor="ctr"/>
          <a:lstStyle/>
          <a:p>
            <a:pPr marR="0">
              <a:buClr>
                <a:srgbClr val="F0AB00"/>
              </a:buClr>
              <a:buSzPct val="80000"/>
              <a:tabLst/>
              <a:defRPr/>
            </a:pPr>
            <a:endParaRPr lang="en-US" sz="1100" b="1" smtClean="0">
              <a:solidFill>
                <a:srgbClr val="000000"/>
              </a:solidFill>
              <a:latin typeface="Arial" charset="0"/>
            </a:endParaRPr>
          </a:p>
        </p:txBody>
      </p:sp>
      <p:sp>
        <p:nvSpPr>
          <p:cNvPr id="19" name="Oval 18"/>
          <p:cNvSpPr/>
          <p:nvPr/>
        </p:nvSpPr>
        <p:spPr bwMode="gray">
          <a:xfrm>
            <a:off x="2543906" y="2276621"/>
            <a:ext cx="970672" cy="942535"/>
          </a:xfrm>
          <a:prstGeom prst="ellipse">
            <a:avLst/>
          </a:prstGeom>
          <a:gradFill rotWithShape="1">
            <a:gsLst>
              <a:gs pos="0">
                <a:schemeClr val="accent1">
                  <a:lumMod val="20000"/>
                  <a:lumOff val="80000"/>
                </a:schemeClr>
              </a:gs>
              <a:gs pos="100000">
                <a:schemeClr val="accent1">
                  <a:lumMod val="40000"/>
                  <a:lumOff val="60000"/>
                </a:schemeClr>
              </a:gs>
            </a:gsLst>
            <a:lin ang="2700000" scaled="1"/>
          </a:gradFill>
          <a:ln w="12700" algn="ctr">
            <a:solidFill>
              <a:srgbClr val="DBDBDB"/>
            </a:solidFill>
            <a:miter lim="800000"/>
            <a:headEnd/>
            <a:tailEnd/>
          </a:ln>
          <a:effectLst>
            <a:outerShdw dist="12700" dir="2700000" algn="tl" rotWithShape="0">
              <a:srgbClr val="000000">
                <a:alpha val="39999"/>
              </a:srgbClr>
            </a:outerShdw>
          </a:effectLst>
        </p:spPr>
        <p:txBody>
          <a:bodyPr tIns="91440" bIns="91440" anchor="ctr"/>
          <a:lstStyle/>
          <a:p>
            <a:pPr marR="0">
              <a:buClr>
                <a:srgbClr val="F0AB00"/>
              </a:buClr>
              <a:buSzPct val="80000"/>
              <a:tabLst/>
              <a:defRPr/>
            </a:pPr>
            <a:endParaRPr lang="en-US" sz="1100" b="1" smtClean="0">
              <a:solidFill>
                <a:srgbClr val="000000"/>
              </a:solidFill>
              <a:latin typeface="Arial" charset="0"/>
            </a:endParaRPr>
          </a:p>
        </p:txBody>
      </p:sp>
      <p:sp>
        <p:nvSpPr>
          <p:cNvPr id="21" name="Oval 20"/>
          <p:cNvSpPr/>
          <p:nvPr/>
        </p:nvSpPr>
        <p:spPr bwMode="gray">
          <a:xfrm>
            <a:off x="5556844" y="1962013"/>
            <a:ext cx="970672" cy="942535"/>
          </a:xfrm>
          <a:prstGeom prst="ellipse">
            <a:avLst/>
          </a:prstGeom>
          <a:gradFill rotWithShape="1">
            <a:gsLst>
              <a:gs pos="0">
                <a:schemeClr val="accent5">
                  <a:lumMod val="20000"/>
                  <a:lumOff val="80000"/>
                </a:schemeClr>
              </a:gs>
              <a:gs pos="100000">
                <a:schemeClr val="accent5">
                  <a:lumMod val="40000"/>
                  <a:lumOff val="60000"/>
                </a:schemeClr>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marR="0" fontAlgn="base">
              <a:spcBef>
                <a:spcPct val="0"/>
              </a:spcBef>
              <a:spcAft>
                <a:spcPct val="0"/>
              </a:spcAft>
              <a:buClr>
                <a:srgbClr val="F0AB00"/>
              </a:buClr>
              <a:buSzPct val="80000"/>
              <a:tabLst/>
              <a:defRPr/>
            </a:pPr>
            <a:endParaRPr lang="en-US" sz="1400" b="1" err="1" smtClean="0">
              <a:solidFill>
                <a:schemeClr val="bg1"/>
              </a:solidFill>
              <a:latin typeface="Arial" charset="0"/>
            </a:endParaRPr>
          </a:p>
        </p:txBody>
      </p:sp>
      <p:cxnSp>
        <p:nvCxnSpPr>
          <p:cNvPr id="24" name="Straight Arrow Connector 23"/>
          <p:cNvCxnSpPr>
            <a:endCxn id="93" idx="0"/>
          </p:cNvCxnSpPr>
          <p:nvPr/>
        </p:nvCxnSpPr>
        <p:spPr>
          <a:xfrm rot="16200000" flipH="1">
            <a:off x="638980" y="4397252"/>
            <a:ext cx="1395088" cy="28324"/>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4"/>
          </p:cNvCxnSpPr>
          <p:nvPr/>
        </p:nvCxnSpPr>
        <p:spPr>
          <a:xfrm rot="16200000" flipH="1">
            <a:off x="2022229" y="3049170"/>
            <a:ext cx="1308297" cy="2609557"/>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3" idx="0"/>
          </p:cNvCxnSpPr>
          <p:nvPr/>
        </p:nvCxnSpPr>
        <p:spPr>
          <a:xfrm rot="5400000">
            <a:off x="1236860" y="3349395"/>
            <a:ext cx="1873389" cy="1645736"/>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38621" y="3235569"/>
            <a:ext cx="4459459" cy="1772529"/>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9" idx="4"/>
          </p:cNvCxnSpPr>
          <p:nvPr/>
        </p:nvCxnSpPr>
        <p:spPr>
          <a:xfrm rot="16200000" flipH="1">
            <a:off x="2160562" y="4087836"/>
            <a:ext cx="1788942" cy="51582"/>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0" idx="4"/>
          </p:cNvCxnSpPr>
          <p:nvPr/>
        </p:nvCxnSpPr>
        <p:spPr>
          <a:xfrm rot="16200000" flipH="1">
            <a:off x="3987017" y="4226169"/>
            <a:ext cx="1383324" cy="67992"/>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4494629" y="3749040"/>
            <a:ext cx="1434905" cy="1111348"/>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3094893" y="3559126"/>
            <a:ext cx="1519311" cy="1420836"/>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967089" y="2940146"/>
            <a:ext cx="2082019" cy="2053884"/>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5746653" y="3172264"/>
            <a:ext cx="2096084" cy="1547446"/>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2166424" y="3685734"/>
            <a:ext cx="5106572" cy="1294227"/>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3151163" y="3685734"/>
            <a:ext cx="4178104" cy="1308295"/>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94" idx="0"/>
          </p:cNvCxnSpPr>
          <p:nvPr/>
        </p:nvCxnSpPr>
        <p:spPr>
          <a:xfrm rot="5400000">
            <a:off x="6313844" y="4131219"/>
            <a:ext cx="1446843" cy="555872"/>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576126" y="2408734"/>
            <a:ext cx="869149" cy="646331"/>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Data</a:t>
            </a:r>
            <a:br>
              <a:rPr lang="en-US" sz="1200" b="1" kern="0" smtClean="0">
                <a:ea typeface="Arial Unicode MS" pitchFamily="34" charset="-128"/>
                <a:cs typeface="Arial Unicode MS" pitchFamily="34" charset="-128"/>
              </a:rPr>
            </a:br>
            <a:r>
              <a:rPr lang="en-US" sz="1200" b="1" kern="0" smtClean="0">
                <a:ea typeface="Arial Unicode MS" pitchFamily="34" charset="-128"/>
                <a:cs typeface="Arial Unicode MS" pitchFamily="34" charset="-128"/>
              </a:rPr>
              <a:t>Quality</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A</a:t>
            </a:r>
          </a:p>
        </p:txBody>
      </p:sp>
      <p:sp>
        <p:nvSpPr>
          <p:cNvPr id="55" name="Rectangle 54"/>
          <p:cNvSpPr/>
          <p:nvPr/>
        </p:nvSpPr>
        <p:spPr>
          <a:xfrm>
            <a:off x="945442" y="2973250"/>
            <a:ext cx="869149" cy="461665"/>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ETL</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A</a:t>
            </a:r>
          </a:p>
        </p:txBody>
      </p:sp>
      <p:sp>
        <p:nvSpPr>
          <p:cNvPr id="57" name="Rectangle 56"/>
          <p:cNvSpPr/>
          <p:nvPr/>
        </p:nvSpPr>
        <p:spPr>
          <a:xfrm>
            <a:off x="5607606" y="2110115"/>
            <a:ext cx="869149" cy="646331"/>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Data</a:t>
            </a:r>
            <a:br>
              <a:rPr lang="en-US" sz="1200" b="1" kern="0" smtClean="0">
                <a:ea typeface="Arial Unicode MS" pitchFamily="34" charset="-128"/>
                <a:cs typeface="Arial Unicode MS" pitchFamily="34" charset="-128"/>
              </a:rPr>
            </a:br>
            <a:r>
              <a:rPr lang="en-US" sz="1200" b="1" kern="0" smtClean="0">
                <a:ea typeface="Arial Unicode MS" pitchFamily="34" charset="-128"/>
                <a:cs typeface="Arial Unicode MS" pitchFamily="34" charset="-128"/>
              </a:rPr>
              <a:t>Quality</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D</a:t>
            </a:r>
          </a:p>
        </p:txBody>
      </p:sp>
      <p:sp>
        <p:nvSpPr>
          <p:cNvPr id="58" name="Oval 57"/>
          <p:cNvSpPr/>
          <p:nvPr/>
        </p:nvSpPr>
        <p:spPr bwMode="gray">
          <a:xfrm>
            <a:off x="3861581" y="1371599"/>
            <a:ext cx="970672" cy="942535"/>
          </a:xfrm>
          <a:prstGeom prst="ellipse">
            <a:avLst/>
          </a:prstGeom>
          <a:gradFill rotWithShape="1">
            <a:gsLst>
              <a:gs pos="0">
                <a:schemeClr val="accent1">
                  <a:lumMod val="20000"/>
                  <a:lumOff val="80000"/>
                </a:schemeClr>
              </a:gs>
              <a:gs pos="100000">
                <a:schemeClr val="accent1">
                  <a:lumMod val="40000"/>
                  <a:lumOff val="60000"/>
                </a:schemeClr>
              </a:gs>
            </a:gsLst>
            <a:lin ang="2700000" scaled="1"/>
          </a:gradFill>
          <a:ln w="12700" algn="ctr">
            <a:solidFill>
              <a:srgbClr val="DBDBDB"/>
            </a:solidFill>
            <a:miter lim="800000"/>
            <a:headEnd/>
            <a:tailEnd/>
          </a:ln>
          <a:effectLst>
            <a:outerShdw dist="12700" dir="2700000" algn="tl" rotWithShape="0">
              <a:srgbClr val="000000">
                <a:alpha val="39999"/>
              </a:srgbClr>
            </a:outerShdw>
          </a:effectLst>
        </p:spPr>
        <p:txBody>
          <a:bodyPr tIns="91440" bIns="91440" anchor="ctr"/>
          <a:lstStyle/>
          <a:p>
            <a:pPr marR="0">
              <a:buClr>
                <a:srgbClr val="F0AB00"/>
              </a:buClr>
              <a:buSzPct val="80000"/>
              <a:tabLst/>
              <a:defRPr/>
            </a:pPr>
            <a:endParaRPr lang="en-US" sz="1100" b="1" err="1" smtClean="0">
              <a:solidFill>
                <a:srgbClr val="000000"/>
              </a:solidFill>
              <a:latin typeface="Arial" charset="0"/>
            </a:endParaRPr>
          </a:p>
        </p:txBody>
      </p:sp>
      <p:sp>
        <p:nvSpPr>
          <p:cNvPr id="59" name="Rectangle 58"/>
          <p:cNvSpPr/>
          <p:nvPr/>
        </p:nvSpPr>
        <p:spPr>
          <a:xfrm>
            <a:off x="3912343" y="1519701"/>
            <a:ext cx="869149" cy="646331"/>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Data </a:t>
            </a:r>
            <a:br>
              <a:rPr lang="en-US" sz="1200" b="1" kern="0" smtClean="0">
                <a:ea typeface="Arial Unicode MS" pitchFamily="34" charset="-128"/>
                <a:cs typeface="Arial Unicode MS" pitchFamily="34" charset="-128"/>
              </a:rPr>
            </a:br>
            <a:r>
              <a:rPr lang="en-US" sz="1200" b="1" kern="0" smtClean="0">
                <a:ea typeface="Arial Unicode MS" pitchFamily="34" charset="-128"/>
                <a:cs typeface="Arial Unicode MS" pitchFamily="34" charset="-128"/>
              </a:rPr>
              <a:t>Profiling</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A</a:t>
            </a:r>
          </a:p>
        </p:txBody>
      </p:sp>
      <p:sp>
        <p:nvSpPr>
          <p:cNvPr id="60" name="Oval 59"/>
          <p:cNvSpPr/>
          <p:nvPr/>
        </p:nvSpPr>
        <p:spPr bwMode="gray">
          <a:xfrm>
            <a:off x="1383322" y="1355187"/>
            <a:ext cx="970672" cy="942535"/>
          </a:xfrm>
          <a:prstGeom prst="ellipse">
            <a:avLst/>
          </a:prstGeom>
          <a:gradFill rotWithShape="1">
            <a:gsLst>
              <a:gs pos="0">
                <a:schemeClr val="accent6">
                  <a:lumMod val="20000"/>
                  <a:lumOff val="80000"/>
                </a:schemeClr>
              </a:gs>
              <a:gs pos="100000">
                <a:schemeClr val="accent6">
                  <a:lumMod val="40000"/>
                  <a:lumOff val="60000"/>
                </a:schemeClr>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marR="0" fontAlgn="base">
              <a:spcBef>
                <a:spcPct val="0"/>
              </a:spcBef>
              <a:spcAft>
                <a:spcPct val="0"/>
              </a:spcAft>
              <a:buClr>
                <a:srgbClr val="F0AB00"/>
              </a:buClr>
              <a:buSzPct val="80000"/>
              <a:tabLst/>
              <a:defRPr/>
            </a:pPr>
            <a:endParaRPr lang="en-US" sz="1400" b="1" err="1" smtClean="0">
              <a:solidFill>
                <a:schemeClr val="bg1"/>
              </a:solidFill>
              <a:latin typeface="Arial" charset="0"/>
            </a:endParaRPr>
          </a:p>
        </p:txBody>
      </p:sp>
      <p:sp>
        <p:nvSpPr>
          <p:cNvPr id="61" name="Rectangle 60"/>
          <p:cNvSpPr/>
          <p:nvPr/>
        </p:nvSpPr>
        <p:spPr>
          <a:xfrm>
            <a:off x="1434885" y="1503289"/>
            <a:ext cx="867546" cy="646331"/>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Text </a:t>
            </a:r>
            <a:br>
              <a:rPr lang="en-US" sz="1200" b="1" kern="0" smtClean="0">
                <a:ea typeface="Arial Unicode MS" pitchFamily="34" charset="-128"/>
                <a:cs typeface="Arial Unicode MS" pitchFamily="34" charset="-128"/>
              </a:rPr>
            </a:br>
            <a:r>
              <a:rPr lang="en-US" sz="1200" b="1" kern="0" smtClean="0">
                <a:ea typeface="Arial Unicode MS" pitchFamily="34" charset="-128"/>
                <a:cs typeface="Arial Unicode MS" pitchFamily="34" charset="-128"/>
              </a:rPr>
              <a:t>Analytics</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E</a:t>
            </a:r>
          </a:p>
        </p:txBody>
      </p:sp>
      <p:sp>
        <p:nvSpPr>
          <p:cNvPr id="62" name="Oval 61"/>
          <p:cNvSpPr/>
          <p:nvPr/>
        </p:nvSpPr>
        <p:spPr bwMode="gray">
          <a:xfrm>
            <a:off x="6881445" y="1395046"/>
            <a:ext cx="970672" cy="942535"/>
          </a:xfrm>
          <a:prstGeom prst="ellipse">
            <a:avLst/>
          </a:prstGeom>
          <a:gradFill rotWithShape="1">
            <a:gsLst>
              <a:gs pos="0">
                <a:schemeClr val="accent4">
                  <a:lumMod val="20000"/>
                  <a:lumOff val="80000"/>
                </a:schemeClr>
              </a:gs>
              <a:gs pos="100000">
                <a:schemeClr val="accent4">
                  <a:lumMod val="40000"/>
                  <a:lumOff val="60000"/>
                </a:schemeClr>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marR="0" fontAlgn="base">
              <a:spcBef>
                <a:spcPct val="0"/>
              </a:spcBef>
              <a:spcAft>
                <a:spcPct val="0"/>
              </a:spcAft>
              <a:buClr>
                <a:srgbClr val="F0AB00"/>
              </a:buClr>
              <a:buSzPct val="80000"/>
              <a:tabLst/>
              <a:defRPr/>
            </a:pPr>
            <a:endParaRPr lang="en-US" sz="1400" b="1" err="1" smtClean="0">
              <a:solidFill>
                <a:schemeClr val="bg1"/>
              </a:solidFill>
              <a:latin typeface="Arial" charset="0"/>
            </a:endParaRPr>
          </a:p>
        </p:txBody>
      </p:sp>
      <p:sp>
        <p:nvSpPr>
          <p:cNvPr id="63" name="Rectangle 62"/>
          <p:cNvSpPr/>
          <p:nvPr/>
        </p:nvSpPr>
        <p:spPr>
          <a:xfrm>
            <a:off x="6806793" y="1555081"/>
            <a:ext cx="1124027" cy="646331"/>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Metadata </a:t>
            </a:r>
            <a:br>
              <a:rPr lang="en-US" sz="1200" b="1" kern="0" smtClean="0">
                <a:ea typeface="Arial Unicode MS" pitchFamily="34" charset="-128"/>
                <a:cs typeface="Arial Unicode MS" pitchFamily="34" charset="-128"/>
              </a:rPr>
            </a:br>
            <a:r>
              <a:rPr lang="en-US" sz="1200" b="1" kern="0" smtClean="0">
                <a:ea typeface="Arial Unicode MS" pitchFamily="34" charset="-128"/>
                <a:cs typeface="Arial Unicode MS" pitchFamily="34" charset="-128"/>
              </a:rPr>
              <a:t>Management</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B</a:t>
            </a:r>
          </a:p>
        </p:txBody>
      </p:sp>
      <p:cxnSp>
        <p:nvCxnSpPr>
          <p:cNvPr id="65" name="Straight Arrow Connector 64"/>
          <p:cNvCxnSpPr>
            <a:stCxn id="60" idx="4"/>
          </p:cNvCxnSpPr>
          <p:nvPr/>
        </p:nvCxnSpPr>
        <p:spPr>
          <a:xfrm rot="16200000" flipH="1">
            <a:off x="676422" y="3489958"/>
            <a:ext cx="2625970" cy="241498"/>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8" idx="0"/>
          </p:cNvCxnSpPr>
          <p:nvPr/>
        </p:nvCxnSpPr>
        <p:spPr>
          <a:xfrm rot="5400000">
            <a:off x="1368084" y="2296549"/>
            <a:ext cx="464233" cy="457201"/>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913206" y="2293033"/>
            <a:ext cx="633046" cy="323557"/>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flipV="1">
            <a:off x="1448973" y="2321168"/>
            <a:ext cx="2813538" cy="2813537"/>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2391509" y="3052690"/>
            <a:ext cx="2630658" cy="1195752"/>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2813540" y="3488788"/>
            <a:ext cx="2672861" cy="365758"/>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375052" y="2335236"/>
            <a:ext cx="3179298" cy="2686930"/>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4754880" y="2377439"/>
            <a:ext cx="2602523" cy="2574388"/>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94" idx="0"/>
          </p:cNvCxnSpPr>
          <p:nvPr/>
        </p:nvCxnSpPr>
        <p:spPr>
          <a:xfrm rot="5400000">
            <a:off x="5680797" y="3484107"/>
            <a:ext cx="2727002" cy="569938"/>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6200000" flipH="1">
            <a:off x="6098345" y="3608362"/>
            <a:ext cx="2644725" cy="154744"/>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V="1">
            <a:off x="2138290" y="2391506"/>
            <a:ext cx="5176911" cy="2532185"/>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gray">
          <a:xfrm>
            <a:off x="4159347" y="2625968"/>
            <a:ext cx="970672" cy="942535"/>
          </a:xfrm>
          <a:prstGeom prst="ellipse">
            <a:avLst/>
          </a:prstGeom>
          <a:gradFill rotWithShape="1">
            <a:gsLst>
              <a:gs pos="0">
                <a:schemeClr val="accent4">
                  <a:lumMod val="20000"/>
                  <a:lumOff val="80000"/>
                </a:schemeClr>
              </a:gs>
              <a:gs pos="100000">
                <a:schemeClr val="accent4">
                  <a:lumMod val="40000"/>
                  <a:lumOff val="60000"/>
                </a:schemeClr>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marR="0" fontAlgn="base">
              <a:spcBef>
                <a:spcPct val="0"/>
              </a:spcBef>
              <a:spcAft>
                <a:spcPct val="0"/>
              </a:spcAft>
              <a:buClr>
                <a:srgbClr val="F0AB00"/>
              </a:buClr>
              <a:buSzPct val="80000"/>
              <a:tabLst/>
              <a:defRPr/>
            </a:pPr>
            <a:endParaRPr lang="en-US" sz="1400" b="1" err="1" smtClean="0">
              <a:solidFill>
                <a:schemeClr val="bg1"/>
              </a:solidFill>
              <a:latin typeface="Arial" charset="0"/>
            </a:endParaRPr>
          </a:p>
        </p:txBody>
      </p:sp>
      <p:sp>
        <p:nvSpPr>
          <p:cNvPr id="54" name="Rectangle 53"/>
          <p:cNvSpPr/>
          <p:nvPr/>
        </p:nvSpPr>
        <p:spPr>
          <a:xfrm>
            <a:off x="4210109" y="2866403"/>
            <a:ext cx="869149" cy="461665"/>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ETL</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B</a:t>
            </a:r>
          </a:p>
        </p:txBody>
      </p:sp>
      <p:sp>
        <p:nvSpPr>
          <p:cNvPr id="22" name="Oval 21"/>
          <p:cNvSpPr/>
          <p:nvPr/>
        </p:nvSpPr>
        <p:spPr bwMode="gray">
          <a:xfrm>
            <a:off x="6855655" y="2733820"/>
            <a:ext cx="970672" cy="942535"/>
          </a:xfrm>
          <a:prstGeom prst="ellipse">
            <a:avLst/>
          </a:prstGeom>
          <a:gradFill rotWithShape="1">
            <a:gsLst>
              <a:gs pos="0">
                <a:schemeClr val="tx2">
                  <a:lumMod val="20000"/>
                  <a:lumOff val="80000"/>
                </a:schemeClr>
              </a:gs>
              <a:gs pos="100000">
                <a:schemeClr val="tx2">
                  <a:lumMod val="40000"/>
                  <a:lumOff val="60000"/>
                </a:schemeClr>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marR="0" fontAlgn="base">
              <a:spcBef>
                <a:spcPct val="0"/>
              </a:spcBef>
              <a:spcAft>
                <a:spcPct val="0"/>
              </a:spcAft>
              <a:buClr>
                <a:srgbClr val="F0AB00"/>
              </a:buClr>
              <a:buSzPct val="80000"/>
              <a:tabLst/>
              <a:defRPr/>
            </a:pPr>
            <a:endParaRPr lang="en-US" sz="1400" b="1" err="1" smtClean="0">
              <a:solidFill>
                <a:schemeClr val="bg1"/>
              </a:solidFill>
              <a:latin typeface="Arial" charset="0"/>
            </a:endParaRPr>
          </a:p>
        </p:txBody>
      </p:sp>
      <p:sp>
        <p:nvSpPr>
          <p:cNvPr id="56" name="Rectangle 55"/>
          <p:cNvSpPr/>
          <p:nvPr/>
        </p:nvSpPr>
        <p:spPr>
          <a:xfrm>
            <a:off x="6904071" y="2945542"/>
            <a:ext cx="869149" cy="461665"/>
          </a:xfrm>
          <a:prstGeom prst="rect">
            <a:avLst/>
          </a:prstGeom>
        </p:spPr>
        <p:txBody>
          <a:bodyPr wrap="none">
            <a:spAutoFit/>
          </a:bodyPr>
          <a:lstStyle/>
          <a:p>
            <a:pPr algn="ctr" fontAlgn="base">
              <a:spcBef>
                <a:spcPct val="50000"/>
              </a:spcBef>
              <a:spcAft>
                <a:spcPct val="0"/>
              </a:spcAft>
              <a:buClr>
                <a:srgbClr val="F0AB00"/>
              </a:buClr>
              <a:buSzPct val="80000"/>
            </a:pPr>
            <a:r>
              <a:rPr lang="en-US" sz="1200" b="1" kern="0" smtClean="0">
                <a:ea typeface="Arial Unicode MS" pitchFamily="34" charset="-128"/>
                <a:cs typeface="Arial Unicode MS" pitchFamily="34" charset="-128"/>
              </a:rPr>
              <a:t>ETL</a:t>
            </a:r>
            <a:br>
              <a:rPr lang="en-US" sz="1200" b="1" kern="0" smtClean="0">
                <a:ea typeface="Arial Unicode MS" pitchFamily="34" charset="-128"/>
                <a:cs typeface="Arial Unicode MS" pitchFamily="34" charset="-128"/>
              </a:rPr>
            </a:br>
            <a:r>
              <a:rPr lang="en-US" sz="1200" b="1" i="1" kern="0" smtClean="0">
                <a:ea typeface="Arial Unicode MS" pitchFamily="34" charset="-128"/>
                <a:cs typeface="Arial Unicode MS" pitchFamily="34" charset="-128"/>
              </a:rPr>
              <a:t>Vendor C</a:t>
            </a:r>
          </a:p>
        </p:txBody>
      </p:sp>
      <p:sp>
        <p:nvSpPr>
          <p:cNvPr id="89" name="Rectangle 88"/>
          <p:cNvSpPr/>
          <p:nvPr/>
        </p:nvSpPr>
        <p:spPr>
          <a:xfrm>
            <a:off x="1389355" y="6100913"/>
            <a:ext cx="6407524" cy="307777"/>
          </a:xfrm>
          <a:prstGeom prst="rect">
            <a:avLst/>
          </a:prstGeom>
        </p:spPr>
        <p:txBody>
          <a:bodyPr wrap="none">
            <a:spAutoFit/>
          </a:bodyPr>
          <a:lstStyle/>
          <a:p>
            <a:pPr algn="ctr" fontAlgn="base">
              <a:spcBef>
                <a:spcPct val="50000"/>
              </a:spcBef>
              <a:spcAft>
                <a:spcPct val="0"/>
              </a:spcAft>
              <a:buClr>
                <a:srgbClr val="F0AB00"/>
              </a:buClr>
              <a:buSzPct val="80000"/>
            </a:pPr>
            <a:r>
              <a:rPr lang="ru-RU" sz="1400" b="1" kern="0" dirty="0" smtClean="0">
                <a:ea typeface="Arial Unicode MS" pitchFamily="34" charset="-128"/>
                <a:cs typeface="Arial Unicode MS" pitchFamily="34" charset="-128"/>
              </a:rPr>
              <a:t>Структурированные и неструктурированные источники информации</a:t>
            </a:r>
            <a:endParaRPr lang="en-US" sz="1400" b="1" kern="0" dirty="0" smtClean="0">
              <a:ea typeface="Arial Unicode MS" pitchFamily="34" charset="-128"/>
              <a:cs typeface="Arial Unicode MS" pitchFamily="34" charset="-128"/>
            </a:endParaRPr>
          </a:p>
        </p:txBody>
      </p:sp>
      <p:pic>
        <p:nvPicPr>
          <p:cNvPr id="92" name="Picture 52" descr="\\Eric-pauls-power-mac-g5.local\desktop\Graphic Tank\ddoc.tif"/>
          <p:cNvPicPr>
            <a:picLocks noChangeAspect="1" noChangeArrowheads="1"/>
          </p:cNvPicPr>
          <p:nvPr/>
        </p:nvPicPr>
        <p:blipFill>
          <a:blip r:embed="rId4" cstate="screen"/>
          <a:srcRect/>
          <a:stretch>
            <a:fillRect/>
          </a:stretch>
        </p:blipFill>
        <p:spPr bwMode="auto">
          <a:xfrm>
            <a:off x="2053883" y="4950611"/>
            <a:ext cx="365760" cy="724987"/>
          </a:xfrm>
          <a:prstGeom prst="rect">
            <a:avLst/>
          </a:prstGeom>
          <a:noFill/>
          <a:ln w="9525">
            <a:noFill/>
            <a:miter lim="800000"/>
            <a:headEnd/>
            <a:tailEnd/>
          </a:ln>
        </p:spPr>
      </p:pic>
      <p:pic>
        <p:nvPicPr>
          <p:cNvPr id="93" name="Picture 35" descr="\\Eric-pauls-power-mac-g5.local\desktop\Graphic Tank\d8.tif"/>
          <p:cNvPicPr>
            <a:picLocks noChangeAspect="1" noChangeArrowheads="1"/>
          </p:cNvPicPr>
          <p:nvPr/>
        </p:nvPicPr>
        <p:blipFill>
          <a:blip r:embed="rId5" cstate="screen"/>
          <a:srcRect/>
          <a:stretch>
            <a:fillRect/>
          </a:stretch>
        </p:blipFill>
        <p:spPr bwMode="auto">
          <a:xfrm>
            <a:off x="968521" y="5108958"/>
            <a:ext cx="764330" cy="700999"/>
          </a:xfrm>
          <a:prstGeom prst="rect">
            <a:avLst/>
          </a:prstGeom>
          <a:noFill/>
          <a:ln w="9525">
            <a:noFill/>
            <a:miter lim="800000"/>
            <a:headEnd/>
            <a:tailEnd/>
          </a:ln>
        </p:spPr>
      </p:pic>
      <p:pic>
        <p:nvPicPr>
          <p:cNvPr id="94" name="Picture 29" descr="\\Eric-pauls-power-mac-g5.local\desktop\Graphic Tank\d2.tif"/>
          <p:cNvPicPr>
            <a:picLocks noChangeAspect="1" noChangeArrowheads="1"/>
          </p:cNvPicPr>
          <p:nvPr/>
        </p:nvPicPr>
        <p:blipFill>
          <a:blip r:embed="rId6" cstate="screen"/>
          <a:srcRect/>
          <a:stretch>
            <a:fillRect/>
          </a:stretch>
        </p:blipFill>
        <p:spPr bwMode="auto">
          <a:xfrm>
            <a:off x="6383891" y="5132577"/>
            <a:ext cx="750876" cy="691445"/>
          </a:xfrm>
          <a:prstGeom prst="rect">
            <a:avLst/>
          </a:prstGeom>
          <a:noFill/>
          <a:ln w="9525">
            <a:noFill/>
            <a:miter lim="800000"/>
            <a:headEnd/>
            <a:tailEnd/>
          </a:ln>
        </p:spPr>
      </p:pic>
      <p:pic>
        <p:nvPicPr>
          <p:cNvPr id="95" name="Picture 30" descr="\\Eric-pauls-power-mac-g5.local\desktop\Graphic Tank\d3.tif"/>
          <p:cNvPicPr>
            <a:picLocks noChangeAspect="1" noChangeArrowheads="1"/>
          </p:cNvPicPr>
          <p:nvPr/>
        </p:nvPicPr>
        <p:blipFill>
          <a:blip r:embed="rId7" cstate="screen"/>
          <a:srcRect/>
          <a:stretch>
            <a:fillRect/>
          </a:stretch>
        </p:blipFill>
        <p:spPr bwMode="auto">
          <a:xfrm>
            <a:off x="5362910" y="5076008"/>
            <a:ext cx="763114" cy="705813"/>
          </a:xfrm>
          <a:prstGeom prst="rect">
            <a:avLst/>
          </a:prstGeom>
          <a:noFill/>
          <a:ln w="9525">
            <a:noFill/>
            <a:miter lim="800000"/>
            <a:headEnd/>
            <a:tailEnd/>
          </a:ln>
        </p:spPr>
      </p:pic>
      <p:grpSp>
        <p:nvGrpSpPr>
          <p:cNvPr id="3" name="Group 127"/>
          <p:cNvGrpSpPr>
            <a:grpSpLocks/>
          </p:cNvGrpSpPr>
          <p:nvPr/>
        </p:nvGrpSpPr>
        <p:grpSpPr bwMode="auto">
          <a:xfrm>
            <a:off x="7446053" y="4954643"/>
            <a:ext cx="372969" cy="637237"/>
            <a:chOff x="4753439" y="1775011"/>
            <a:chExt cx="512156" cy="875087"/>
          </a:xfrm>
        </p:grpSpPr>
        <p:pic>
          <p:nvPicPr>
            <p:cNvPr id="105" name="Picture 52" descr="\\Eric-pauls-power-mac-g5.local\desktop\Graphic Tank\ddoc.tif"/>
            <p:cNvPicPr>
              <a:picLocks noChangeAspect="1" noChangeArrowheads="1"/>
            </p:cNvPicPr>
            <p:nvPr/>
          </p:nvPicPr>
          <p:blipFill>
            <a:blip r:embed="rId8" cstate="screen"/>
            <a:srcRect/>
            <a:stretch>
              <a:fillRect/>
            </a:stretch>
          </p:blipFill>
          <p:spPr bwMode="auto">
            <a:xfrm>
              <a:off x="4824134" y="1775011"/>
              <a:ext cx="441461" cy="875087"/>
            </a:xfrm>
            <a:prstGeom prst="rect">
              <a:avLst/>
            </a:prstGeom>
            <a:noFill/>
            <a:ln w="9525">
              <a:noFill/>
              <a:miter lim="800000"/>
              <a:headEnd/>
              <a:tailEnd/>
            </a:ln>
          </p:spPr>
        </p:pic>
        <p:pic>
          <p:nvPicPr>
            <p:cNvPr id="106" name="Picture 45" descr="\\Eric-pauls-power-mac-g5.local\desktop\Graphic Tank\off3.tif"/>
            <p:cNvPicPr>
              <a:picLocks noChangeAspect="1" noChangeArrowheads="1"/>
            </p:cNvPicPr>
            <p:nvPr/>
          </p:nvPicPr>
          <p:blipFill>
            <a:blip r:embed="rId9" cstate="screen"/>
            <a:srcRect/>
            <a:stretch>
              <a:fillRect/>
            </a:stretch>
          </p:blipFill>
          <p:spPr bwMode="auto">
            <a:xfrm>
              <a:off x="4753439" y="1920407"/>
              <a:ext cx="309523" cy="482137"/>
            </a:xfrm>
            <a:prstGeom prst="rect">
              <a:avLst/>
            </a:prstGeom>
            <a:noFill/>
            <a:ln w="9525">
              <a:noFill/>
              <a:miter lim="800000"/>
              <a:headEnd/>
              <a:tailEnd/>
            </a:ln>
          </p:spPr>
        </p:pic>
      </p:grpSp>
      <p:grpSp>
        <p:nvGrpSpPr>
          <p:cNvPr id="4" name="Group 117"/>
          <p:cNvGrpSpPr>
            <a:grpSpLocks/>
          </p:cNvGrpSpPr>
          <p:nvPr/>
        </p:nvGrpSpPr>
        <p:grpSpPr bwMode="auto">
          <a:xfrm>
            <a:off x="4753603" y="4911541"/>
            <a:ext cx="372261" cy="630279"/>
            <a:chOff x="4210887" y="1775010"/>
            <a:chExt cx="516825" cy="875087"/>
          </a:xfrm>
        </p:grpSpPr>
        <p:pic>
          <p:nvPicPr>
            <p:cNvPr id="117" name="Picture 52" descr="\\Eric-pauls-power-mac-g5.local\desktop\Graphic Tank\ddoc.tif"/>
            <p:cNvPicPr>
              <a:picLocks noChangeAspect="1" noChangeArrowheads="1"/>
            </p:cNvPicPr>
            <p:nvPr/>
          </p:nvPicPr>
          <p:blipFill>
            <a:blip r:embed="rId10" cstate="screen"/>
            <a:srcRect/>
            <a:stretch>
              <a:fillRect/>
            </a:stretch>
          </p:blipFill>
          <p:spPr bwMode="auto">
            <a:xfrm>
              <a:off x="4286250" y="1775010"/>
              <a:ext cx="441462" cy="875087"/>
            </a:xfrm>
            <a:prstGeom prst="rect">
              <a:avLst/>
            </a:prstGeom>
            <a:noFill/>
            <a:ln w="9525">
              <a:noFill/>
              <a:miter lim="800000"/>
              <a:headEnd/>
              <a:tailEnd/>
            </a:ln>
          </p:spPr>
        </p:pic>
        <p:pic>
          <p:nvPicPr>
            <p:cNvPr id="118" name="Picture 49" descr="\\Eric-pauls-power-mac-g5.local\desktop\Graphic Tank\off7.tif"/>
            <p:cNvPicPr>
              <a:picLocks noChangeAspect="1" noChangeArrowheads="1"/>
            </p:cNvPicPr>
            <p:nvPr/>
          </p:nvPicPr>
          <p:blipFill>
            <a:blip r:embed="rId11" cstate="screen"/>
            <a:srcRect/>
            <a:stretch>
              <a:fillRect/>
            </a:stretch>
          </p:blipFill>
          <p:spPr bwMode="auto">
            <a:xfrm>
              <a:off x="4210887" y="1875582"/>
              <a:ext cx="296000" cy="569463"/>
            </a:xfrm>
            <a:prstGeom prst="rect">
              <a:avLst/>
            </a:prstGeom>
            <a:noFill/>
            <a:ln w="9525">
              <a:noFill/>
              <a:miter lim="800000"/>
              <a:headEnd/>
              <a:tailEnd/>
            </a:ln>
          </p:spPr>
        </p:pic>
      </p:grpSp>
      <p:pic>
        <p:nvPicPr>
          <p:cNvPr id="115" name="Picture 96" descr="\\Emp\desktop\Graphic Tank\a1.tif"/>
          <p:cNvPicPr>
            <a:picLocks noChangeAspect="1" noChangeArrowheads="1"/>
          </p:cNvPicPr>
          <p:nvPr/>
        </p:nvPicPr>
        <p:blipFill>
          <a:blip r:embed="rId12" cstate="screen"/>
          <a:srcRect/>
          <a:stretch>
            <a:fillRect/>
          </a:stretch>
        </p:blipFill>
        <p:spPr bwMode="auto">
          <a:xfrm>
            <a:off x="1875059" y="5177696"/>
            <a:ext cx="572719" cy="660396"/>
          </a:xfrm>
          <a:prstGeom prst="rect">
            <a:avLst/>
          </a:prstGeom>
          <a:noFill/>
          <a:ln w="9525">
            <a:noFill/>
            <a:miter lim="800000"/>
            <a:headEnd/>
            <a:tailEnd/>
          </a:ln>
        </p:spPr>
      </p:pic>
      <p:pic>
        <p:nvPicPr>
          <p:cNvPr id="116" name="Picture 35" descr="\\Eric-pauls-power-mac-g5.local\desktop\Graphic Tank\d8.tif"/>
          <p:cNvPicPr>
            <a:picLocks noChangeAspect="1" noChangeArrowheads="1"/>
          </p:cNvPicPr>
          <p:nvPr/>
        </p:nvPicPr>
        <p:blipFill>
          <a:blip r:embed="rId5" cstate="screen"/>
          <a:srcRect/>
          <a:stretch>
            <a:fillRect/>
          </a:stretch>
        </p:blipFill>
        <p:spPr bwMode="auto">
          <a:xfrm>
            <a:off x="7266813" y="5294690"/>
            <a:ext cx="597816" cy="548283"/>
          </a:xfrm>
          <a:prstGeom prst="rect">
            <a:avLst/>
          </a:prstGeom>
          <a:noFill/>
          <a:ln w="9525">
            <a:noFill/>
            <a:miter lim="800000"/>
            <a:headEnd/>
            <a:tailEnd/>
          </a:ln>
        </p:spPr>
      </p:pic>
      <p:pic>
        <p:nvPicPr>
          <p:cNvPr id="121" name="Picture 98" descr="\\Emp\desktop\Graphic Tank\a3.tif"/>
          <p:cNvPicPr>
            <a:picLocks noChangeAspect="1" noChangeArrowheads="1"/>
          </p:cNvPicPr>
          <p:nvPr/>
        </p:nvPicPr>
        <p:blipFill>
          <a:blip r:embed="rId13" cstate="screen"/>
          <a:srcRect/>
          <a:stretch>
            <a:fillRect/>
          </a:stretch>
        </p:blipFill>
        <p:spPr bwMode="auto">
          <a:xfrm>
            <a:off x="2870264" y="4983512"/>
            <a:ext cx="559493" cy="655426"/>
          </a:xfrm>
          <a:prstGeom prst="rect">
            <a:avLst/>
          </a:prstGeom>
          <a:noFill/>
          <a:ln w="9525">
            <a:noFill/>
            <a:miter lim="800000"/>
            <a:headEnd/>
            <a:tailEnd/>
          </a:ln>
        </p:spPr>
      </p:pic>
      <p:pic>
        <p:nvPicPr>
          <p:cNvPr id="123" name="Picture 101" descr="\\Emp\desktop\Graphic Tank\a6.tif"/>
          <p:cNvPicPr>
            <a:picLocks noChangeAspect="1" noChangeArrowheads="1"/>
          </p:cNvPicPr>
          <p:nvPr/>
        </p:nvPicPr>
        <p:blipFill>
          <a:blip r:embed="rId14" cstate="screen"/>
          <a:srcRect/>
          <a:stretch>
            <a:fillRect/>
          </a:stretch>
        </p:blipFill>
        <p:spPr bwMode="auto">
          <a:xfrm>
            <a:off x="2672893" y="5365928"/>
            <a:ext cx="414160" cy="480391"/>
          </a:xfrm>
          <a:prstGeom prst="rect">
            <a:avLst/>
          </a:prstGeom>
          <a:noFill/>
          <a:ln w="9525">
            <a:noFill/>
            <a:miter lim="800000"/>
            <a:headEnd/>
            <a:tailEnd/>
          </a:ln>
        </p:spPr>
      </p:pic>
      <p:pic>
        <p:nvPicPr>
          <p:cNvPr id="124" name="Picture 97" descr="\\Emp\desktop\Graphic Tank\a2.tif"/>
          <p:cNvPicPr>
            <a:picLocks noChangeAspect="1" noChangeArrowheads="1"/>
          </p:cNvPicPr>
          <p:nvPr/>
        </p:nvPicPr>
        <p:blipFill>
          <a:blip r:embed="rId15" cstate="screen"/>
          <a:srcRect/>
          <a:stretch>
            <a:fillRect/>
          </a:stretch>
        </p:blipFill>
        <p:spPr bwMode="auto">
          <a:xfrm>
            <a:off x="4497899" y="5216464"/>
            <a:ext cx="594606" cy="677899"/>
          </a:xfrm>
          <a:prstGeom prst="rect">
            <a:avLst/>
          </a:prstGeom>
          <a:noFill/>
          <a:ln w="9525">
            <a:noFill/>
            <a:miter lim="800000"/>
            <a:headEnd/>
            <a:tailEnd/>
          </a:ln>
        </p:spPr>
      </p:pic>
      <p:pic>
        <p:nvPicPr>
          <p:cNvPr id="122" name="Picture 99" descr="\\Emp\desktop\Graphic Tank\a4.tif"/>
          <p:cNvPicPr>
            <a:picLocks noChangeAspect="1" noChangeArrowheads="1"/>
          </p:cNvPicPr>
          <p:nvPr/>
        </p:nvPicPr>
        <p:blipFill>
          <a:blip r:embed="rId16" cstate="screen"/>
          <a:srcRect/>
          <a:stretch>
            <a:fillRect/>
          </a:stretch>
        </p:blipFill>
        <p:spPr bwMode="auto">
          <a:xfrm>
            <a:off x="3718564" y="5299039"/>
            <a:ext cx="541034" cy="585924"/>
          </a:xfrm>
          <a:prstGeom prst="rect">
            <a:avLst/>
          </a:prstGeom>
          <a:noFill/>
          <a:ln w="9525">
            <a:noFill/>
            <a:miter lim="800000"/>
            <a:headEnd/>
            <a:tailEnd/>
          </a:ln>
        </p:spPr>
      </p:pic>
      <p:pic>
        <p:nvPicPr>
          <p:cNvPr id="112" name="Picture 98" descr="\\Emp\desktop\Graphic Tank\a3.tif"/>
          <p:cNvPicPr>
            <a:picLocks noChangeAspect="1" noChangeArrowheads="1"/>
          </p:cNvPicPr>
          <p:nvPr/>
        </p:nvPicPr>
        <p:blipFill>
          <a:blip r:embed="rId17" cstate="screen">
            <a:lum bright="-10000"/>
          </a:blip>
          <a:srcRect/>
          <a:stretch>
            <a:fillRect/>
          </a:stretch>
        </p:blipFill>
        <p:spPr bwMode="auto">
          <a:xfrm>
            <a:off x="2947518" y="5303950"/>
            <a:ext cx="561863" cy="59975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bwMode="gray">
          <a:xfrm>
            <a:off x="731520" y="2152357"/>
            <a:ext cx="7329268" cy="1772528"/>
          </a:xfrm>
          <a:prstGeom prst="roundRect">
            <a:avLst>
              <a:gd name="adj" fmla="val 0"/>
            </a:avLst>
          </a:prstGeom>
          <a:gradFill flip="none" rotWithShape="1">
            <a:gsLst>
              <a:gs pos="0">
                <a:srgbClr val="ADC595"/>
              </a:gs>
              <a:gs pos="100000">
                <a:srgbClr val="5E8335"/>
              </a:gs>
            </a:gsLst>
            <a:path path="circle">
              <a:fillToRect l="50000" t="50000" r="50000" b="50000"/>
            </a:path>
            <a:tileRect/>
          </a:gradFill>
          <a:ln w="12700" algn="ctr">
            <a:solidFill>
              <a:srgbClr val="C6C6C6"/>
            </a:solidFill>
            <a:round/>
            <a:headEnd/>
            <a:tailEnd/>
          </a:ln>
          <a:effectLst>
            <a:outerShdw blurRad="25400" dist="12700" dir="2700000" algn="tl" rotWithShape="0">
              <a:prstClr val="black">
                <a:alpha val="40000"/>
              </a:prstClr>
            </a:outerShdw>
            <a:reflection blurRad="6350" stA="52000" endA="300" endPos="35000" dir="5400000" sy="-100000" algn="bl" rotWithShape="0"/>
          </a:effectLst>
        </p:spPr>
        <p:txBody>
          <a:bodyPr tIns="91440" bIns="91440" anchor="ctr"/>
          <a:lstStyle/>
          <a:p>
            <a:pPr marR="0" fontAlgn="base">
              <a:spcBef>
                <a:spcPct val="0"/>
              </a:spcBef>
              <a:spcAft>
                <a:spcPct val="0"/>
              </a:spcAft>
              <a:buClr>
                <a:srgbClr val="F0AB00"/>
              </a:buClr>
              <a:buSzPct val="80000"/>
              <a:tabLst/>
              <a:defRPr/>
            </a:pPr>
            <a:endParaRPr lang="en-US" sz="1400" b="1" smtClean="0">
              <a:solidFill>
                <a:schemeClr val="bg1"/>
              </a:solidFill>
              <a:latin typeface="Arial" charset="0"/>
            </a:endParaRPr>
          </a:p>
        </p:txBody>
      </p:sp>
      <p:pic>
        <p:nvPicPr>
          <p:cNvPr id="120" name="Picture 18" descr="\\Eric-pauls-power-mac-g5.local\desktop\Graphic Tank\portal.tif"/>
          <p:cNvPicPr>
            <a:picLocks noChangeAspect="1" noChangeArrowheads="1"/>
          </p:cNvPicPr>
          <p:nvPr/>
        </p:nvPicPr>
        <p:blipFill>
          <a:blip r:embed="rId3" cstate="screen"/>
          <a:srcRect/>
          <a:stretch>
            <a:fillRect/>
          </a:stretch>
        </p:blipFill>
        <p:spPr bwMode="auto">
          <a:xfrm>
            <a:off x="3862487" y="4959057"/>
            <a:ext cx="464506" cy="674467"/>
          </a:xfrm>
          <a:prstGeom prst="rect">
            <a:avLst/>
          </a:prstGeom>
          <a:noFill/>
          <a:ln w="9525">
            <a:noFill/>
            <a:miter lim="800000"/>
            <a:headEnd/>
            <a:tailEnd/>
          </a:ln>
        </p:spPr>
      </p:pic>
      <p:sp>
        <p:nvSpPr>
          <p:cNvPr id="2" name="Title 1"/>
          <p:cNvSpPr>
            <a:spLocks noGrp="1"/>
          </p:cNvSpPr>
          <p:nvPr>
            <p:ph type="title"/>
          </p:nvPr>
        </p:nvSpPr>
        <p:spPr/>
        <p:txBody>
          <a:bodyPr/>
          <a:lstStyle/>
          <a:p>
            <a:r>
              <a:rPr lang="ru-RU" dirty="0" smtClean="0"/>
              <a:t>Решение</a:t>
            </a:r>
            <a:r>
              <a:rPr lang="en-US" dirty="0" smtClean="0"/>
              <a:t>:</a:t>
            </a:r>
            <a:r>
              <a:rPr lang="ru-RU" dirty="0" smtClean="0"/>
              <a:t> единое средство для управления информацией</a:t>
            </a:r>
            <a:endParaRPr lang="en-US" dirty="0"/>
          </a:p>
        </p:txBody>
      </p:sp>
      <p:pic>
        <p:nvPicPr>
          <p:cNvPr id="92" name="Picture 52" descr="\\Eric-pauls-power-mac-g5.local\desktop\Graphic Tank\ddoc.tif"/>
          <p:cNvPicPr>
            <a:picLocks noChangeAspect="1" noChangeArrowheads="1"/>
          </p:cNvPicPr>
          <p:nvPr/>
        </p:nvPicPr>
        <p:blipFill>
          <a:blip r:embed="rId4" cstate="screen"/>
          <a:srcRect/>
          <a:stretch>
            <a:fillRect/>
          </a:stretch>
        </p:blipFill>
        <p:spPr bwMode="auto">
          <a:xfrm>
            <a:off x="2053883" y="4950611"/>
            <a:ext cx="365760" cy="724987"/>
          </a:xfrm>
          <a:prstGeom prst="rect">
            <a:avLst/>
          </a:prstGeom>
          <a:noFill/>
          <a:ln w="9525">
            <a:noFill/>
            <a:miter lim="800000"/>
            <a:headEnd/>
            <a:tailEnd/>
          </a:ln>
        </p:spPr>
      </p:pic>
      <p:pic>
        <p:nvPicPr>
          <p:cNvPr id="93" name="Picture 35" descr="\\Eric-pauls-power-mac-g5.local\desktop\Graphic Tank\d8.tif"/>
          <p:cNvPicPr>
            <a:picLocks noChangeAspect="1" noChangeArrowheads="1"/>
          </p:cNvPicPr>
          <p:nvPr/>
        </p:nvPicPr>
        <p:blipFill>
          <a:blip r:embed="rId5" cstate="screen"/>
          <a:srcRect/>
          <a:stretch>
            <a:fillRect/>
          </a:stretch>
        </p:blipFill>
        <p:spPr bwMode="auto">
          <a:xfrm>
            <a:off x="968521" y="5108958"/>
            <a:ext cx="764330" cy="700999"/>
          </a:xfrm>
          <a:prstGeom prst="rect">
            <a:avLst/>
          </a:prstGeom>
          <a:noFill/>
          <a:ln w="9525">
            <a:noFill/>
            <a:miter lim="800000"/>
            <a:headEnd/>
            <a:tailEnd/>
          </a:ln>
        </p:spPr>
      </p:pic>
      <p:pic>
        <p:nvPicPr>
          <p:cNvPr id="94" name="Picture 29" descr="\\Eric-pauls-power-mac-g5.local\desktop\Graphic Tank\d2.tif"/>
          <p:cNvPicPr>
            <a:picLocks noChangeAspect="1" noChangeArrowheads="1"/>
          </p:cNvPicPr>
          <p:nvPr/>
        </p:nvPicPr>
        <p:blipFill>
          <a:blip r:embed="rId6" cstate="screen"/>
          <a:srcRect/>
          <a:stretch>
            <a:fillRect/>
          </a:stretch>
        </p:blipFill>
        <p:spPr bwMode="auto">
          <a:xfrm>
            <a:off x="6383891" y="5132577"/>
            <a:ext cx="750876" cy="691445"/>
          </a:xfrm>
          <a:prstGeom prst="rect">
            <a:avLst/>
          </a:prstGeom>
          <a:noFill/>
          <a:ln w="9525">
            <a:noFill/>
            <a:miter lim="800000"/>
            <a:headEnd/>
            <a:tailEnd/>
          </a:ln>
        </p:spPr>
      </p:pic>
      <p:pic>
        <p:nvPicPr>
          <p:cNvPr id="95" name="Picture 30" descr="\\Eric-pauls-power-mac-g5.local\desktop\Graphic Tank\d3.tif"/>
          <p:cNvPicPr>
            <a:picLocks noChangeAspect="1" noChangeArrowheads="1"/>
          </p:cNvPicPr>
          <p:nvPr/>
        </p:nvPicPr>
        <p:blipFill>
          <a:blip r:embed="rId7" cstate="screen"/>
          <a:srcRect/>
          <a:stretch>
            <a:fillRect/>
          </a:stretch>
        </p:blipFill>
        <p:spPr bwMode="auto">
          <a:xfrm>
            <a:off x="5362910" y="5076008"/>
            <a:ext cx="763114" cy="705813"/>
          </a:xfrm>
          <a:prstGeom prst="rect">
            <a:avLst/>
          </a:prstGeom>
          <a:noFill/>
          <a:ln w="9525">
            <a:noFill/>
            <a:miter lim="800000"/>
            <a:headEnd/>
            <a:tailEnd/>
          </a:ln>
        </p:spPr>
      </p:pic>
      <p:grpSp>
        <p:nvGrpSpPr>
          <p:cNvPr id="3" name="Group 127"/>
          <p:cNvGrpSpPr>
            <a:grpSpLocks/>
          </p:cNvGrpSpPr>
          <p:nvPr/>
        </p:nvGrpSpPr>
        <p:grpSpPr bwMode="auto">
          <a:xfrm>
            <a:off x="7446053" y="4954643"/>
            <a:ext cx="372969" cy="637237"/>
            <a:chOff x="4753439" y="1775011"/>
            <a:chExt cx="512156" cy="875087"/>
          </a:xfrm>
        </p:grpSpPr>
        <p:pic>
          <p:nvPicPr>
            <p:cNvPr id="105" name="Picture 52" descr="\\Eric-pauls-power-mac-g5.local\desktop\Graphic Tank\ddoc.tif"/>
            <p:cNvPicPr>
              <a:picLocks noChangeAspect="1" noChangeArrowheads="1"/>
            </p:cNvPicPr>
            <p:nvPr/>
          </p:nvPicPr>
          <p:blipFill>
            <a:blip r:embed="rId8" cstate="screen"/>
            <a:srcRect/>
            <a:stretch>
              <a:fillRect/>
            </a:stretch>
          </p:blipFill>
          <p:spPr bwMode="auto">
            <a:xfrm>
              <a:off x="4824134" y="1775011"/>
              <a:ext cx="441461" cy="875087"/>
            </a:xfrm>
            <a:prstGeom prst="rect">
              <a:avLst/>
            </a:prstGeom>
            <a:noFill/>
            <a:ln w="9525">
              <a:noFill/>
              <a:miter lim="800000"/>
              <a:headEnd/>
              <a:tailEnd/>
            </a:ln>
          </p:spPr>
        </p:pic>
        <p:pic>
          <p:nvPicPr>
            <p:cNvPr id="106" name="Picture 45" descr="\\Eric-pauls-power-mac-g5.local\desktop\Graphic Tank\off3.tif"/>
            <p:cNvPicPr>
              <a:picLocks noChangeAspect="1" noChangeArrowheads="1"/>
            </p:cNvPicPr>
            <p:nvPr/>
          </p:nvPicPr>
          <p:blipFill>
            <a:blip r:embed="rId9" cstate="screen"/>
            <a:srcRect/>
            <a:stretch>
              <a:fillRect/>
            </a:stretch>
          </p:blipFill>
          <p:spPr bwMode="auto">
            <a:xfrm>
              <a:off x="4753439" y="1920407"/>
              <a:ext cx="309523" cy="482137"/>
            </a:xfrm>
            <a:prstGeom prst="rect">
              <a:avLst/>
            </a:prstGeom>
            <a:noFill/>
            <a:ln w="9525">
              <a:noFill/>
              <a:miter lim="800000"/>
              <a:headEnd/>
              <a:tailEnd/>
            </a:ln>
          </p:spPr>
        </p:pic>
      </p:grpSp>
      <p:grpSp>
        <p:nvGrpSpPr>
          <p:cNvPr id="4" name="Group 117"/>
          <p:cNvGrpSpPr>
            <a:grpSpLocks/>
          </p:cNvGrpSpPr>
          <p:nvPr/>
        </p:nvGrpSpPr>
        <p:grpSpPr bwMode="auto">
          <a:xfrm>
            <a:off x="4753603" y="4911541"/>
            <a:ext cx="372261" cy="630279"/>
            <a:chOff x="4210887" y="1775010"/>
            <a:chExt cx="516825" cy="875087"/>
          </a:xfrm>
        </p:grpSpPr>
        <p:pic>
          <p:nvPicPr>
            <p:cNvPr id="117" name="Picture 52" descr="\\Eric-pauls-power-mac-g5.local\desktop\Graphic Tank\ddoc.tif"/>
            <p:cNvPicPr>
              <a:picLocks noChangeAspect="1" noChangeArrowheads="1"/>
            </p:cNvPicPr>
            <p:nvPr/>
          </p:nvPicPr>
          <p:blipFill>
            <a:blip r:embed="rId10" cstate="screen"/>
            <a:srcRect/>
            <a:stretch>
              <a:fillRect/>
            </a:stretch>
          </p:blipFill>
          <p:spPr bwMode="auto">
            <a:xfrm>
              <a:off x="4286250" y="1775010"/>
              <a:ext cx="441462" cy="875087"/>
            </a:xfrm>
            <a:prstGeom prst="rect">
              <a:avLst/>
            </a:prstGeom>
            <a:noFill/>
            <a:ln w="9525">
              <a:noFill/>
              <a:miter lim="800000"/>
              <a:headEnd/>
              <a:tailEnd/>
            </a:ln>
          </p:spPr>
        </p:pic>
        <p:pic>
          <p:nvPicPr>
            <p:cNvPr id="118" name="Picture 49" descr="\\Eric-pauls-power-mac-g5.local\desktop\Graphic Tank\off7.tif"/>
            <p:cNvPicPr>
              <a:picLocks noChangeAspect="1" noChangeArrowheads="1"/>
            </p:cNvPicPr>
            <p:nvPr/>
          </p:nvPicPr>
          <p:blipFill>
            <a:blip r:embed="rId11" cstate="screen"/>
            <a:srcRect/>
            <a:stretch>
              <a:fillRect/>
            </a:stretch>
          </p:blipFill>
          <p:spPr bwMode="auto">
            <a:xfrm>
              <a:off x="4210887" y="1875582"/>
              <a:ext cx="296000" cy="569463"/>
            </a:xfrm>
            <a:prstGeom prst="rect">
              <a:avLst/>
            </a:prstGeom>
            <a:noFill/>
            <a:ln w="9525">
              <a:noFill/>
              <a:miter lim="800000"/>
              <a:headEnd/>
              <a:tailEnd/>
            </a:ln>
          </p:spPr>
        </p:pic>
      </p:grpSp>
      <p:pic>
        <p:nvPicPr>
          <p:cNvPr id="115" name="Picture 96" descr="\\Emp\desktop\Graphic Tank\a1.tif"/>
          <p:cNvPicPr>
            <a:picLocks noChangeAspect="1" noChangeArrowheads="1"/>
          </p:cNvPicPr>
          <p:nvPr/>
        </p:nvPicPr>
        <p:blipFill>
          <a:blip r:embed="rId12" cstate="screen"/>
          <a:srcRect/>
          <a:stretch>
            <a:fillRect/>
          </a:stretch>
        </p:blipFill>
        <p:spPr bwMode="auto">
          <a:xfrm>
            <a:off x="1875059" y="5177696"/>
            <a:ext cx="572719" cy="660396"/>
          </a:xfrm>
          <a:prstGeom prst="rect">
            <a:avLst/>
          </a:prstGeom>
          <a:noFill/>
          <a:ln w="9525">
            <a:noFill/>
            <a:miter lim="800000"/>
            <a:headEnd/>
            <a:tailEnd/>
          </a:ln>
        </p:spPr>
      </p:pic>
      <p:pic>
        <p:nvPicPr>
          <p:cNvPr id="116" name="Picture 35" descr="\\Eric-pauls-power-mac-g5.local\desktop\Graphic Tank\d8.tif"/>
          <p:cNvPicPr>
            <a:picLocks noChangeAspect="1" noChangeArrowheads="1"/>
          </p:cNvPicPr>
          <p:nvPr/>
        </p:nvPicPr>
        <p:blipFill>
          <a:blip r:embed="rId5" cstate="screen"/>
          <a:srcRect/>
          <a:stretch>
            <a:fillRect/>
          </a:stretch>
        </p:blipFill>
        <p:spPr bwMode="auto">
          <a:xfrm>
            <a:off x="7266813" y="5294690"/>
            <a:ext cx="597816" cy="548283"/>
          </a:xfrm>
          <a:prstGeom prst="rect">
            <a:avLst/>
          </a:prstGeom>
          <a:noFill/>
          <a:ln w="9525">
            <a:noFill/>
            <a:miter lim="800000"/>
            <a:headEnd/>
            <a:tailEnd/>
          </a:ln>
        </p:spPr>
      </p:pic>
      <p:pic>
        <p:nvPicPr>
          <p:cNvPr id="121" name="Picture 98" descr="\\Emp\desktop\Graphic Tank\a3.tif"/>
          <p:cNvPicPr>
            <a:picLocks noChangeAspect="1" noChangeArrowheads="1"/>
          </p:cNvPicPr>
          <p:nvPr/>
        </p:nvPicPr>
        <p:blipFill>
          <a:blip r:embed="rId13" cstate="screen"/>
          <a:srcRect/>
          <a:stretch>
            <a:fillRect/>
          </a:stretch>
        </p:blipFill>
        <p:spPr bwMode="auto">
          <a:xfrm>
            <a:off x="2870264" y="4983512"/>
            <a:ext cx="559493" cy="655426"/>
          </a:xfrm>
          <a:prstGeom prst="rect">
            <a:avLst/>
          </a:prstGeom>
          <a:noFill/>
          <a:ln w="9525">
            <a:noFill/>
            <a:miter lim="800000"/>
            <a:headEnd/>
            <a:tailEnd/>
          </a:ln>
        </p:spPr>
      </p:pic>
      <p:pic>
        <p:nvPicPr>
          <p:cNvPr id="123" name="Picture 101" descr="\\Emp\desktop\Graphic Tank\a6.tif"/>
          <p:cNvPicPr>
            <a:picLocks noChangeAspect="1" noChangeArrowheads="1"/>
          </p:cNvPicPr>
          <p:nvPr/>
        </p:nvPicPr>
        <p:blipFill>
          <a:blip r:embed="rId14" cstate="screen"/>
          <a:srcRect/>
          <a:stretch>
            <a:fillRect/>
          </a:stretch>
        </p:blipFill>
        <p:spPr bwMode="auto">
          <a:xfrm>
            <a:off x="2672893" y="5365928"/>
            <a:ext cx="414160" cy="480391"/>
          </a:xfrm>
          <a:prstGeom prst="rect">
            <a:avLst/>
          </a:prstGeom>
          <a:noFill/>
          <a:ln w="9525">
            <a:noFill/>
            <a:miter lim="800000"/>
            <a:headEnd/>
            <a:tailEnd/>
          </a:ln>
        </p:spPr>
      </p:pic>
      <p:pic>
        <p:nvPicPr>
          <p:cNvPr id="124" name="Picture 97" descr="\\Emp\desktop\Graphic Tank\a2.tif"/>
          <p:cNvPicPr>
            <a:picLocks noChangeAspect="1" noChangeArrowheads="1"/>
          </p:cNvPicPr>
          <p:nvPr/>
        </p:nvPicPr>
        <p:blipFill>
          <a:blip r:embed="rId15" cstate="screen"/>
          <a:srcRect/>
          <a:stretch>
            <a:fillRect/>
          </a:stretch>
        </p:blipFill>
        <p:spPr bwMode="auto">
          <a:xfrm>
            <a:off x="4497899" y="5216464"/>
            <a:ext cx="594606" cy="677899"/>
          </a:xfrm>
          <a:prstGeom prst="rect">
            <a:avLst/>
          </a:prstGeom>
          <a:noFill/>
          <a:ln w="9525">
            <a:noFill/>
            <a:miter lim="800000"/>
            <a:headEnd/>
            <a:tailEnd/>
          </a:ln>
        </p:spPr>
      </p:pic>
      <p:pic>
        <p:nvPicPr>
          <p:cNvPr id="122" name="Picture 99" descr="\\Emp\desktop\Graphic Tank\a4.tif"/>
          <p:cNvPicPr>
            <a:picLocks noChangeAspect="1" noChangeArrowheads="1"/>
          </p:cNvPicPr>
          <p:nvPr/>
        </p:nvPicPr>
        <p:blipFill>
          <a:blip r:embed="rId16" cstate="screen"/>
          <a:srcRect/>
          <a:stretch>
            <a:fillRect/>
          </a:stretch>
        </p:blipFill>
        <p:spPr bwMode="auto">
          <a:xfrm>
            <a:off x="3718564" y="5299039"/>
            <a:ext cx="541034" cy="585924"/>
          </a:xfrm>
          <a:prstGeom prst="rect">
            <a:avLst/>
          </a:prstGeom>
          <a:noFill/>
          <a:ln w="9525">
            <a:noFill/>
            <a:miter lim="800000"/>
            <a:headEnd/>
            <a:tailEnd/>
          </a:ln>
        </p:spPr>
      </p:pic>
      <p:pic>
        <p:nvPicPr>
          <p:cNvPr id="112" name="Picture 98" descr="\\Emp\desktop\Graphic Tank\a3.tif"/>
          <p:cNvPicPr>
            <a:picLocks noChangeAspect="1" noChangeArrowheads="1"/>
          </p:cNvPicPr>
          <p:nvPr/>
        </p:nvPicPr>
        <p:blipFill>
          <a:blip r:embed="rId17" cstate="screen">
            <a:lum bright="-10000"/>
          </a:blip>
          <a:srcRect/>
          <a:stretch>
            <a:fillRect/>
          </a:stretch>
        </p:blipFill>
        <p:spPr bwMode="auto">
          <a:xfrm>
            <a:off x="2947518" y="5303950"/>
            <a:ext cx="561863" cy="599752"/>
          </a:xfrm>
          <a:prstGeom prst="rect">
            <a:avLst/>
          </a:prstGeom>
          <a:noFill/>
          <a:ln w="9525">
            <a:noFill/>
            <a:miter lim="800000"/>
            <a:headEnd/>
            <a:tailEnd/>
          </a:ln>
        </p:spPr>
      </p:pic>
      <p:cxnSp>
        <p:nvCxnSpPr>
          <p:cNvPr id="70" name="Straight Arrow Connector 69"/>
          <p:cNvCxnSpPr/>
          <p:nvPr/>
        </p:nvCxnSpPr>
        <p:spPr>
          <a:xfrm rot="10800000" flipV="1">
            <a:off x="1491176" y="3910817"/>
            <a:ext cx="2715065" cy="1167619"/>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2307102" y="3910818"/>
            <a:ext cx="1885070" cy="1195754"/>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121" idx="0"/>
          </p:cNvCxnSpPr>
          <p:nvPr/>
        </p:nvCxnSpPr>
        <p:spPr>
          <a:xfrm rot="5400000">
            <a:off x="3134746" y="3912017"/>
            <a:ext cx="1086761" cy="1056229"/>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3566161" y="4410221"/>
            <a:ext cx="1125415" cy="182880"/>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18" idx="1"/>
          </p:cNvCxnSpPr>
          <p:nvPr/>
        </p:nvCxnSpPr>
        <p:spPr>
          <a:xfrm rot="16200000" flipH="1">
            <a:off x="3868939" y="4304390"/>
            <a:ext cx="1250101" cy="519228"/>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95" idx="0"/>
          </p:cNvCxnSpPr>
          <p:nvPr/>
        </p:nvCxnSpPr>
        <p:spPr>
          <a:xfrm>
            <a:off x="4290646" y="3938954"/>
            <a:ext cx="1453821" cy="1137054"/>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94" idx="0"/>
          </p:cNvCxnSpPr>
          <p:nvPr/>
        </p:nvCxnSpPr>
        <p:spPr>
          <a:xfrm>
            <a:off x="4262511" y="3910818"/>
            <a:ext cx="2496818" cy="1221759"/>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106" idx="1"/>
          </p:cNvCxnSpPr>
          <p:nvPr/>
        </p:nvCxnSpPr>
        <p:spPr>
          <a:xfrm>
            <a:off x="4248443" y="3896751"/>
            <a:ext cx="3197610" cy="1339315"/>
          </a:xfrm>
          <a:prstGeom prst="straightConnector1">
            <a:avLst/>
          </a:prstGeom>
          <a:ln w="952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04910" y="2152358"/>
            <a:ext cx="7652824" cy="1800493"/>
          </a:xfrm>
          <a:prstGeom prst="rect">
            <a:avLst/>
          </a:prstGeom>
          <a:noFill/>
          <a:scene3d>
            <a:camera prst="perspectiveRelaxed">
              <a:rot lat="18873603" lon="0" rev="0"/>
            </a:camera>
            <a:lightRig rig="threePt" dir="t"/>
          </a:scene3d>
        </p:spPr>
        <p:txBody>
          <a:bodyPr wrap="square" rtlCol="0">
            <a:spAutoFit/>
          </a:bodyPr>
          <a:lstStyle/>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1011010010001010100101110101010010101</a:t>
            </a:r>
          </a:p>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11010101010101010110001100101101010101001</a:t>
            </a:r>
          </a:p>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101010000101010101001010101100101001001</a:t>
            </a:r>
          </a:p>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1010101010101010100101010101010100110</a:t>
            </a:r>
          </a:p>
        </p:txBody>
      </p:sp>
      <p:sp>
        <p:nvSpPr>
          <p:cNvPr id="101" name="Rectangle 100"/>
          <p:cNvSpPr/>
          <p:nvPr/>
        </p:nvSpPr>
        <p:spPr>
          <a:xfrm>
            <a:off x="2078132" y="2265984"/>
            <a:ext cx="4802918" cy="707886"/>
          </a:xfrm>
          <a:prstGeom prst="rect">
            <a:avLst/>
          </a:prstGeom>
        </p:spPr>
        <p:txBody>
          <a:bodyPr wrap="none">
            <a:spAutoFit/>
          </a:bodyPr>
          <a:lstStyle/>
          <a:p>
            <a:pPr lvl="0" algn="ctr" fontAlgn="base">
              <a:spcBef>
                <a:spcPct val="50000"/>
              </a:spcBef>
              <a:spcAft>
                <a:spcPct val="0"/>
              </a:spcAft>
              <a:buClr>
                <a:srgbClr val="F0AB00"/>
              </a:buClr>
              <a:buSzPct val="80000"/>
            </a:pPr>
            <a:r>
              <a:rPr lang="en-US" sz="4000" kern="0" dirty="0" smtClean="0">
                <a:solidFill>
                  <a:srgbClr val="FFFFFF"/>
                </a:solidFill>
                <a:effectLst>
                  <a:outerShdw blurRad="50800" dist="38100" dir="5400000" algn="t" rotWithShape="0">
                    <a:prstClr val="black">
                      <a:alpha val="40000"/>
                    </a:prstClr>
                  </a:outerShdw>
                </a:effectLst>
                <a:latin typeface="Arial Black"/>
                <a:ea typeface="Arial Unicode MS" pitchFamily="34" charset="-128"/>
                <a:cs typeface="Arial Unicode MS" pitchFamily="34" charset="-128"/>
              </a:rPr>
              <a:t>DATA SERVICES</a:t>
            </a:r>
          </a:p>
        </p:txBody>
      </p:sp>
      <p:sp>
        <p:nvSpPr>
          <p:cNvPr id="104" name="TextBox 103"/>
          <p:cNvSpPr txBox="1"/>
          <p:nvPr/>
        </p:nvSpPr>
        <p:spPr>
          <a:xfrm>
            <a:off x="908662" y="3089787"/>
            <a:ext cx="670375" cy="400110"/>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000" b="1" kern="0" smtClean="0">
                <a:solidFill>
                  <a:schemeClr val="accent4">
                    <a:lumMod val="50000"/>
                  </a:schemeClr>
                </a:solidFill>
                <a:ea typeface="Arial Unicode MS" pitchFamily="34" charset="-128"/>
                <a:cs typeface="Arial Unicode MS" pitchFamily="34" charset="-128"/>
              </a:rPr>
              <a:t>ETL</a:t>
            </a:r>
          </a:p>
        </p:txBody>
      </p:sp>
      <p:sp>
        <p:nvSpPr>
          <p:cNvPr id="107" name="TextBox 106"/>
          <p:cNvSpPr txBox="1"/>
          <p:nvPr/>
        </p:nvSpPr>
        <p:spPr>
          <a:xfrm>
            <a:off x="3112172" y="2935899"/>
            <a:ext cx="1223412" cy="707886"/>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000" b="1" kern="0" smtClean="0">
                <a:solidFill>
                  <a:schemeClr val="accent4">
                    <a:lumMod val="50000"/>
                  </a:schemeClr>
                </a:solidFill>
                <a:ea typeface="Arial Unicode MS" pitchFamily="34" charset="-128"/>
                <a:cs typeface="Arial Unicode MS" pitchFamily="34" charset="-128"/>
              </a:rPr>
              <a:t>Data </a:t>
            </a:r>
            <a:br>
              <a:rPr lang="en-US" sz="2000" b="1" kern="0" smtClean="0">
                <a:solidFill>
                  <a:schemeClr val="accent4">
                    <a:lumMod val="50000"/>
                  </a:schemeClr>
                </a:solidFill>
                <a:ea typeface="Arial Unicode MS" pitchFamily="34" charset="-128"/>
                <a:cs typeface="Arial Unicode MS" pitchFamily="34" charset="-128"/>
              </a:rPr>
            </a:br>
            <a:r>
              <a:rPr lang="en-US" sz="2000" b="1" kern="0" smtClean="0">
                <a:solidFill>
                  <a:schemeClr val="accent4">
                    <a:lumMod val="50000"/>
                  </a:schemeClr>
                </a:solidFill>
                <a:ea typeface="Arial Unicode MS" pitchFamily="34" charset="-128"/>
                <a:cs typeface="Arial Unicode MS" pitchFamily="34" charset="-128"/>
              </a:rPr>
              <a:t>Profiling</a:t>
            </a:r>
          </a:p>
        </p:txBody>
      </p:sp>
      <p:sp>
        <p:nvSpPr>
          <p:cNvPr id="108" name="TextBox 107"/>
          <p:cNvSpPr txBox="1"/>
          <p:nvPr/>
        </p:nvSpPr>
        <p:spPr>
          <a:xfrm>
            <a:off x="1819659" y="2935899"/>
            <a:ext cx="1051891" cy="707886"/>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000" b="1" kern="0" smtClean="0">
                <a:solidFill>
                  <a:schemeClr val="accent4">
                    <a:lumMod val="50000"/>
                  </a:schemeClr>
                </a:solidFill>
                <a:ea typeface="Arial Unicode MS" pitchFamily="34" charset="-128"/>
                <a:cs typeface="Arial Unicode MS" pitchFamily="34" charset="-128"/>
              </a:rPr>
              <a:t>Data </a:t>
            </a:r>
            <a:br>
              <a:rPr lang="en-US" sz="2000" b="1" kern="0" smtClean="0">
                <a:solidFill>
                  <a:schemeClr val="accent4">
                    <a:lumMod val="50000"/>
                  </a:schemeClr>
                </a:solidFill>
                <a:ea typeface="Arial Unicode MS" pitchFamily="34" charset="-128"/>
                <a:cs typeface="Arial Unicode MS" pitchFamily="34" charset="-128"/>
              </a:rPr>
            </a:br>
            <a:r>
              <a:rPr lang="en-US" sz="2000" b="1" kern="0" smtClean="0">
                <a:solidFill>
                  <a:schemeClr val="accent4">
                    <a:lumMod val="50000"/>
                  </a:schemeClr>
                </a:solidFill>
                <a:ea typeface="Arial Unicode MS" pitchFamily="34" charset="-128"/>
                <a:cs typeface="Arial Unicode MS" pitchFamily="34" charset="-128"/>
              </a:rPr>
              <a:t>Quality</a:t>
            </a:r>
          </a:p>
        </p:txBody>
      </p:sp>
      <p:sp>
        <p:nvSpPr>
          <p:cNvPr id="109" name="TextBox 108"/>
          <p:cNvSpPr txBox="1"/>
          <p:nvPr/>
        </p:nvSpPr>
        <p:spPr>
          <a:xfrm>
            <a:off x="4576206" y="2935899"/>
            <a:ext cx="1324402" cy="707886"/>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000" b="1" kern="0" smtClean="0">
                <a:solidFill>
                  <a:schemeClr val="accent4">
                    <a:lumMod val="50000"/>
                  </a:schemeClr>
                </a:solidFill>
                <a:ea typeface="Arial Unicode MS" pitchFamily="34" charset="-128"/>
                <a:cs typeface="Arial Unicode MS" pitchFamily="34" charset="-128"/>
              </a:rPr>
              <a:t>Text</a:t>
            </a:r>
            <a:br>
              <a:rPr lang="en-US" sz="2000" b="1" kern="0" smtClean="0">
                <a:solidFill>
                  <a:schemeClr val="accent4">
                    <a:lumMod val="50000"/>
                  </a:schemeClr>
                </a:solidFill>
                <a:ea typeface="Arial Unicode MS" pitchFamily="34" charset="-128"/>
                <a:cs typeface="Arial Unicode MS" pitchFamily="34" charset="-128"/>
              </a:rPr>
            </a:br>
            <a:r>
              <a:rPr lang="en-US" sz="2000" b="1" kern="0" smtClean="0">
                <a:solidFill>
                  <a:schemeClr val="accent4">
                    <a:lumMod val="50000"/>
                  </a:schemeClr>
                </a:solidFill>
                <a:ea typeface="Arial Unicode MS" pitchFamily="34" charset="-128"/>
                <a:cs typeface="Arial Unicode MS" pitchFamily="34" charset="-128"/>
              </a:rPr>
              <a:t>Analytics</a:t>
            </a:r>
          </a:p>
        </p:txBody>
      </p:sp>
      <p:sp>
        <p:nvSpPr>
          <p:cNvPr id="110" name="TextBox 109"/>
          <p:cNvSpPr txBox="1"/>
          <p:nvPr/>
        </p:nvSpPr>
        <p:spPr>
          <a:xfrm>
            <a:off x="6141230" y="2935899"/>
            <a:ext cx="1752403" cy="707886"/>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000" b="1" kern="0" smtClean="0">
                <a:solidFill>
                  <a:schemeClr val="accent4">
                    <a:lumMod val="50000"/>
                  </a:schemeClr>
                </a:solidFill>
                <a:ea typeface="Arial Unicode MS" pitchFamily="34" charset="-128"/>
                <a:cs typeface="Arial Unicode MS" pitchFamily="34" charset="-128"/>
              </a:rPr>
              <a:t>Metadata</a:t>
            </a:r>
            <a:br>
              <a:rPr lang="en-US" sz="2000" b="1" kern="0" smtClean="0">
                <a:solidFill>
                  <a:schemeClr val="accent4">
                    <a:lumMod val="50000"/>
                  </a:schemeClr>
                </a:solidFill>
                <a:ea typeface="Arial Unicode MS" pitchFamily="34" charset="-128"/>
                <a:cs typeface="Arial Unicode MS" pitchFamily="34" charset="-128"/>
              </a:rPr>
            </a:br>
            <a:r>
              <a:rPr lang="en-US" sz="2000" b="1" kern="0" smtClean="0">
                <a:solidFill>
                  <a:schemeClr val="accent4">
                    <a:lumMod val="50000"/>
                  </a:schemeClr>
                </a:solidFill>
                <a:ea typeface="Arial Unicode MS" pitchFamily="34" charset="-128"/>
                <a:cs typeface="Arial Unicode MS" pitchFamily="34" charset="-128"/>
              </a:rPr>
              <a:t>Management</a:t>
            </a:r>
          </a:p>
        </p:txBody>
      </p:sp>
      <p:sp>
        <p:nvSpPr>
          <p:cNvPr id="38" name="Rectangle 37"/>
          <p:cNvSpPr/>
          <p:nvPr/>
        </p:nvSpPr>
        <p:spPr>
          <a:xfrm>
            <a:off x="1389355" y="6100913"/>
            <a:ext cx="6407524" cy="307777"/>
          </a:xfrm>
          <a:prstGeom prst="rect">
            <a:avLst/>
          </a:prstGeom>
        </p:spPr>
        <p:txBody>
          <a:bodyPr wrap="none">
            <a:spAutoFit/>
          </a:bodyPr>
          <a:lstStyle/>
          <a:p>
            <a:pPr algn="ctr" fontAlgn="base">
              <a:spcBef>
                <a:spcPct val="50000"/>
              </a:spcBef>
              <a:spcAft>
                <a:spcPct val="0"/>
              </a:spcAft>
              <a:buClr>
                <a:srgbClr val="F0AB00"/>
              </a:buClr>
              <a:buSzPct val="80000"/>
            </a:pPr>
            <a:r>
              <a:rPr lang="ru-RU" sz="1400" b="1" kern="0" dirty="0" smtClean="0">
                <a:ea typeface="Arial Unicode MS" pitchFamily="34" charset="-128"/>
                <a:cs typeface="Arial Unicode MS" pitchFamily="34" charset="-128"/>
              </a:rPr>
              <a:t>Структурированные и неструктурированные источники информации</a:t>
            </a:r>
            <a:endParaRPr lang="en-US" sz="1400" b="1" kern="0" dirty="0" smtClean="0">
              <a:ea typeface="Arial Unicode MS" pitchFamily="34" charset="-128"/>
              <a:cs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Стандартизация управления корпоративной информацией</a:t>
            </a:r>
            <a:endParaRPr lang="en-US" dirty="0"/>
          </a:p>
        </p:txBody>
      </p:sp>
      <p:sp>
        <p:nvSpPr>
          <p:cNvPr id="9" name="Quad Arrow 8"/>
          <p:cNvSpPr/>
          <p:nvPr/>
        </p:nvSpPr>
        <p:spPr bwMode="gray">
          <a:xfrm>
            <a:off x="745586" y="727590"/>
            <a:ext cx="7498080" cy="5929101"/>
          </a:xfrm>
          <a:prstGeom prst="quadArrow">
            <a:avLst>
              <a:gd name="adj1" fmla="val 32350"/>
              <a:gd name="adj2" fmla="val 22730"/>
              <a:gd name="adj3" fmla="val 14138"/>
            </a:avLst>
          </a:prstGeom>
          <a:gradFill flip="none" rotWithShape="1">
            <a:gsLst>
              <a:gs pos="0">
                <a:schemeClr val="accent4">
                  <a:lumMod val="40000"/>
                  <a:lumOff val="60000"/>
                </a:schemeClr>
              </a:gs>
              <a:gs pos="100000">
                <a:schemeClr val="accent4"/>
              </a:gs>
            </a:gsLst>
            <a:path path="circle">
              <a:fillToRect l="50000" t="50000" r="50000" b="50000"/>
            </a:path>
            <a:tileRect/>
          </a:gradFill>
          <a:ln w="9525" algn="ctr">
            <a:noFill/>
            <a:miter lim="800000"/>
            <a:headEnd/>
            <a:tailEnd/>
          </a:ln>
          <a:scene3d>
            <a:camera prst="perspectiveRelaxed">
              <a:rot lat="18873601" lon="0" rev="0"/>
            </a:camera>
            <a:lightRig rig="threePt" dir="t">
              <a:rot lat="0" lon="0" rev="3600000"/>
            </a:lightRig>
          </a:scene3d>
          <a:sp3d extrusionH="44450" prstMaterial="matte">
            <a:extrusionClr>
              <a:schemeClr val="accent4"/>
            </a:extrusionClr>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3600" i="0" u="none" strike="noStrike" kern="0" cap="none" spc="0" normalizeH="0" baseline="0" noProof="0" smtClean="0">
              <a:ln>
                <a:noFill/>
              </a:ln>
              <a:solidFill>
                <a:schemeClr val="bg1"/>
              </a:solidFill>
              <a:effectLst/>
              <a:uLnTx/>
              <a:uFillTx/>
              <a:latin typeface="+mj-lt"/>
              <a:ea typeface="Arial Unicode MS" pitchFamily="34" charset="-128"/>
              <a:cs typeface="Arial Unicode MS" pitchFamily="34" charset="-128"/>
            </a:endParaRPr>
          </a:p>
        </p:txBody>
      </p:sp>
      <p:sp>
        <p:nvSpPr>
          <p:cNvPr id="60" name="TextBox 59"/>
          <p:cNvSpPr txBox="1"/>
          <p:nvPr/>
        </p:nvSpPr>
        <p:spPr>
          <a:xfrm>
            <a:off x="850327" y="2874475"/>
            <a:ext cx="7217039" cy="1800493"/>
          </a:xfrm>
          <a:prstGeom prst="rect">
            <a:avLst/>
          </a:prstGeom>
          <a:noFill/>
          <a:scene3d>
            <a:camera prst="perspectiveRelaxed">
              <a:rot lat="18873603" lon="0" rev="0"/>
            </a:camera>
            <a:lightRig rig="threePt" dir="t"/>
          </a:scene3d>
        </p:spPr>
        <p:txBody>
          <a:bodyPr wrap="none" rtlCol="0">
            <a:spAutoFit/>
          </a:bodyPr>
          <a:lstStyle/>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1011010010001010100101110101010010101</a:t>
            </a:r>
          </a:p>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11010101010101010110001100101101010101001</a:t>
            </a:r>
          </a:p>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101010000101010101001010101100101001001</a:t>
            </a:r>
          </a:p>
          <a:p>
            <a:pPr algn="ctr" fontAlgn="base">
              <a:spcBef>
                <a:spcPts val="600"/>
              </a:spcBef>
              <a:spcAft>
                <a:spcPct val="0"/>
              </a:spcAft>
              <a:buClr>
                <a:srgbClr val="F0AB00"/>
              </a:buClr>
              <a:buSzPct val="80000"/>
            </a:pPr>
            <a:r>
              <a:rPr lang="en-US" sz="2400" b="1" kern="0" dirty="0" smtClean="0">
                <a:solidFill>
                  <a:schemeClr val="accent4">
                    <a:lumMod val="75000"/>
                    <a:alpha val="10000"/>
                  </a:schemeClr>
                </a:solidFill>
                <a:ea typeface="Arial Unicode MS" pitchFamily="34" charset="-128"/>
                <a:cs typeface="Arial Unicode MS" pitchFamily="34" charset="-128"/>
              </a:rPr>
              <a:t>1010101010101010100101010101010100110</a:t>
            </a:r>
          </a:p>
        </p:txBody>
      </p:sp>
      <p:sp>
        <p:nvSpPr>
          <p:cNvPr id="63" name="TextBox 62"/>
          <p:cNvSpPr txBox="1"/>
          <p:nvPr/>
        </p:nvSpPr>
        <p:spPr>
          <a:xfrm>
            <a:off x="3603707" y="2080987"/>
            <a:ext cx="1755609" cy="1261884"/>
          </a:xfrm>
          <a:prstGeom prst="rect">
            <a:avLst/>
          </a:prstGeom>
          <a:noFill/>
          <a:scene3d>
            <a:camera prst="perspectiveRelaxed">
              <a:rot lat="18873603" lon="0" rev="0"/>
            </a:camera>
            <a:lightRig rig="threePt" dir="t"/>
          </a:scene3d>
        </p:spPr>
        <p:txBody>
          <a:bodyPr wrap="none" rtlCol="0">
            <a:spAutoFit/>
          </a:bodyPr>
          <a:lstStyle/>
          <a:p>
            <a:pPr algn="ctr" fontAlgn="base">
              <a:spcBef>
                <a:spcPts val="600"/>
              </a:spcBef>
              <a:spcAft>
                <a:spcPct val="0"/>
              </a:spcAft>
              <a:buClr>
                <a:srgbClr val="F0AB00"/>
              </a:buClr>
              <a:buSzPct val="80000"/>
            </a:pPr>
            <a:r>
              <a:rPr lang="en-US" sz="2200" b="1" kern="0" dirty="0" smtClean="0">
                <a:solidFill>
                  <a:schemeClr val="accent4">
                    <a:lumMod val="75000"/>
                    <a:alpha val="10000"/>
                  </a:schemeClr>
                </a:solidFill>
                <a:ea typeface="Arial Unicode MS" pitchFamily="34" charset="-128"/>
                <a:cs typeface="Arial Unicode MS" pitchFamily="34" charset="-128"/>
              </a:rPr>
              <a:t>1101010101</a:t>
            </a:r>
          </a:p>
          <a:p>
            <a:pPr algn="ctr" fontAlgn="base">
              <a:spcBef>
                <a:spcPts val="600"/>
              </a:spcBef>
              <a:spcAft>
                <a:spcPct val="0"/>
              </a:spcAft>
              <a:buClr>
                <a:srgbClr val="F0AB00"/>
              </a:buClr>
              <a:buSzPct val="80000"/>
            </a:pPr>
            <a:r>
              <a:rPr lang="en-US" sz="2200" b="1" kern="0" dirty="0" smtClean="0">
                <a:solidFill>
                  <a:schemeClr val="accent4">
                    <a:lumMod val="75000"/>
                    <a:alpha val="10000"/>
                  </a:schemeClr>
                </a:solidFill>
                <a:ea typeface="Arial Unicode MS" pitchFamily="34" charset="-128"/>
                <a:cs typeface="Arial Unicode MS" pitchFamily="34" charset="-128"/>
              </a:rPr>
              <a:t>1010101001</a:t>
            </a:r>
          </a:p>
          <a:p>
            <a:pPr algn="ctr" fontAlgn="base">
              <a:spcBef>
                <a:spcPts val="600"/>
              </a:spcBef>
              <a:spcAft>
                <a:spcPct val="0"/>
              </a:spcAft>
              <a:buClr>
                <a:srgbClr val="F0AB00"/>
              </a:buClr>
              <a:buSzPct val="80000"/>
            </a:pPr>
            <a:r>
              <a:rPr lang="en-US" sz="2200" b="1" kern="0" dirty="0" smtClean="0">
                <a:solidFill>
                  <a:schemeClr val="accent4">
                    <a:lumMod val="75000"/>
                    <a:alpha val="10000"/>
                  </a:schemeClr>
                </a:solidFill>
                <a:ea typeface="Arial Unicode MS" pitchFamily="34" charset="-128"/>
                <a:cs typeface="Arial Unicode MS" pitchFamily="34" charset="-128"/>
              </a:rPr>
              <a:t>1010101010</a:t>
            </a:r>
          </a:p>
        </p:txBody>
      </p:sp>
      <p:sp>
        <p:nvSpPr>
          <p:cNvPr id="64" name="TextBox 63"/>
          <p:cNvSpPr txBox="1"/>
          <p:nvPr/>
        </p:nvSpPr>
        <p:spPr>
          <a:xfrm>
            <a:off x="3394859" y="4174283"/>
            <a:ext cx="2188420" cy="1538883"/>
          </a:xfrm>
          <a:prstGeom prst="rect">
            <a:avLst/>
          </a:prstGeom>
          <a:noFill/>
          <a:scene3d>
            <a:camera prst="perspectiveRelaxed">
              <a:rot lat="18873603" lon="0" rev="0"/>
            </a:camera>
            <a:lightRig rig="threePt" dir="t"/>
          </a:scene3d>
        </p:spPr>
        <p:txBody>
          <a:bodyPr wrap="none" rtlCol="0">
            <a:spAutoFit/>
          </a:bodyPr>
          <a:lstStyle/>
          <a:p>
            <a:pPr algn="ctr" fontAlgn="base">
              <a:spcBef>
                <a:spcPts val="600"/>
              </a:spcBef>
              <a:spcAft>
                <a:spcPct val="0"/>
              </a:spcAft>
              <a:buClr>
                <a:srgbClr val="F0AB00"/>
              </a:buClr>
              <a:buSzPct val="80000"/>
            </a:pPr>
            <a:r>
              <a:rPr lang="en-US" sz="2800" b="1" kern="0" smtClean="0">
                <a:solidFill>
                  <a:schemeClr val="accent4">
                    <a:lumMod val="75000"/>
                    <a:alpha val="10000"/>
                  </a:schemeClr>
                </a:solidFill>
                <a:ea typeface="Arial Unicode MS" pitchFamily="34" charset="-128"/>
                <a:cs typeface="Arial Unicode MS" pitchFamily="34" charset="-128"/>
              </a:rPr>
              <a:t>1101010101</a:t>
            </a:r>
          </a:p>
          <a:p>
            <a:pPr algn="ctr" fontAlgn="base">
              <a:spcBef>
                <a:spcPts val="600"/>
              </a:spcBef>
              <a:spcAft>
                <a:spcPct val="0"/>
              </a:spcAft>
              <a:buClr>
                <a:srgbClr val="F0AB00"/>
              </a:buClr>
              <a:buSzPct val="80000"/>
            </a:pPr>
            <a:r>
              <a:rPr lang="en-US" sz="2800" b="1" kern="0" smtClean="0">
                <a:solidFill>
                  <a:schemeClr val="accent4">
                    <a:lumMod val="75000"/>
                    <a:alpha val="10000"/>
                  </a:schemeClr>
                </a:solidFill>
                <a:ea typeface="Arial Unicode MS" pitchFamily="34" charset="-128"/>
                <a:cs typeface="Arial Unicode MS" pitchFamily="34" charset="-128"/>
              </a:rPr>
              <a:t>1010101001</a:t>
            </a:r>
          </a:p>
          <a:p>
            <a:pPr algn="ctr" fontAlgn="base">
              <a:spcBef>
                <a:spcPts val="600"/>
              </a:spcBef>
              <a:spcAft>
                <a:spcPct val="0"/>
              </a:spcAft>
              <a:buClr>
                <a:srgbClr val="F0AB00"/>
              </a:buClr>
              <a:buSzPct val="80000"/>
            </a:pPr>
            <a:r>
              <a:rPr lang="en-US" sz="2800" b="1" kern="0" smtClean="0">
                <a:solidFill>
                  <a:schemeClr val="accent4">
                    <a:lumMod val="75000"/>
                    <a:alpha val="10000"/>
                  </a:schemeClr>
                </a:solidFill>
                <a:ea typeface="Arial Unicode MS" pitchFamily="34" charset="-128"/>
                <a:cs typeface="Arial Unicode MS" pitchFamily="34" charset="-128"/>
              </a:rPr>
              <a:t>1010101010</a:t>
            </a:r>
          </a:p>
        </p:txBody>
      </p:sp>
      <p:grpSp>
        <p:nvGrpSpPr>
          <p:cNvPr id="3" name="Group 45"/>
          <p:cNvGrpSpPr/>
          <p:nvPr/>
        </p:nvGrpSpPr>
        <p:grpSpPr>
          <a:xfrm>
            <a:off x="234701" y="2953001"/>
            <a:ext cx="1188582" cy="1314054"/>
            <a:chOff x="520458" y="3312408"/>
            <a:chExt cx="975971" cy="1078999"/>
          </a:xfrm>
        </p:grpSpPr>
        <p:pic>
          <p:nvPicPr>
            <p:cNvPr id="13" name="Picture 52" descr="\\Eric-pauls-power-mac-g5.local\desktop\Graphic Tank\ddoc.tif"/>
            <p:cNvPicPr>
              <a:picLocks noChangeAspect="1" noChangeArrowheads="1"/>
            </p:cNvPicPr>
            <p:nvPr/>
          </p:nvPicPr>
          <p:blipFill>
            <a:blip r:embed="rId3" cstate="screen"/>
            <a:srcRect/>
            <a:stretch>
              <a:fillRect/>
            </a:stretch>
          </p:blipFill>
          <p:spPr bwMode="auto">
            <a:xfrm>
              <a:off x="926205" y="3312408"/>
              <a:ext cx="294952" cy="584636"/>
            </a:xfrm>
            <a:prstGeom prst="rect">
              <a:avLst/>
            </a:prstGeom>
            <a:noFill/>
            <a:ln w="9525">
              <a:noFill/>
              <a:miter lim="800000"/>
              <a:headEnd/>
              <a:tailEnd/>
            </a:ln>
          </p:spPr>
        </p:pic>
        <p:pic>
          <p:nvPicPr>
            <p:cNvPr id="14" name="Picture 35" descr="\\Eric-pauls-power-mac-g5.local\desktop\Graphic Tank\d8.tif"/>
            <p:cNvPicPr>
              <a:picLocks noChangeAspect="1" noChangeArrowheads="1"/>
            </p:cNvPicPr>
            <p:nvPr/>
          </p:nvPicPr>
          <p:blipFill>
            <a:blip r:embed="rId4" cstate="screen"/>
            <a:srcRect/>
            <a:stretch>
              <a:fillRect/>
            </a:stretch>
          </p:blipFill>
          <p:spPr bwMode="auto">
            <a:xfrm>
              <a:off x="520458" y="3638801"/>
              <a:ext cx="490881" cy="450207"/>
            </a:xfrm>
            <a:prstGeom prst="rect">
              <a:avLst/>
            </a:prstGeom>
            <a:noFill/>
            <a:ln w="9525">
              <a:noFill/>
              <a:miter lim="800000"/>
              <a:headEnd/>
              <a:tailEnd/>
            </a:ln>
          </p:spPr>
        </p:pic>
        <p:pic>
          <p:nvPicPr>
            <p:cNvPr id="22" name="Picture 29" descr="\\Eric-pauls-power-mac-g5.local\desktop\Graphic Tank\d2.tif"/>
            <p:cNvPicPr>
              <a:picLocks noChangeAspect="1" noChangeArrowheads="1"/>
            </p:cNvPicPr>
            <p:nvPr/>
          </p:nvPicPr>
          <p:blipFill>
            <a:blip r:embed="rId5" cstate="screen"/>
            <a:srcRect/>
            <a:stretch>
              <a:fillRect/>
            </a:stretch>
          </p:blipFill>
          <p:spPr bwMode="auto">
            <a:xfrm>
              <a:off x="1045308" y="3704401"/>
              <a:ext cx="451121" cy="415416"/>
            </a:xfrm>
            <a:prstGeom prst="rect">
              <a:avLst/>
            </a:prstGeom>
            <a:noFill/>
            <a:ln w="9525">
              <a:noFill/>
              <a:miter lim="800000"/>
              <a:headEnd/>
              <a:tailEnd/>
            </a:ln>
          </p:spPr>
        </p:pic>
        <p:pic>
          <p:nvPicPr>
            <p:cNvPr id="26" name="Picture 30" descr="\\Eric-pauls-power-mac-g5.local\desktop\Graphic Tank\d3.tif"/>
            <p:cNvPicPr>
              <a:picLocks noChangeAspect="1" noChangeArrowheads="1"/>
            </p:cNvPicPr>
            <p:nvPr/>
          </p:nvPicPr>
          <p:blipFill>
            <a:blip r:embed="rId6" cstate="screen"/>
            <a:srcRect/>
            <a:stretch>
              <a:fillRect/>
            </a:stretch>
          </p:blipFill>
          <p:spPr bwMode="auto">
            <a:xfrm>
              <a:off x="851405" y="4016041"/>
              <a:ext cx="405840" cy="375366"/>
            </a:xfrm>
            <a:prstGeom prst="rect">
              <a:avLst/>
            </a:prstGeom>
            <a:noFill/>
            <a:ln w="9525">
              <a:noFill/>
              <a:miter lim="800000"/>
              <a:headEnd/>
              <a:tailEnd/>
            </a:ln>
          </p:spPr>
        </p:pic>
      </p:grpSp>
      <p:sp>
        <p:nvSpPr>
          <p:cNvPr id="323" name="TextBox 322"/>
          <p:cNvSpPr txBox="1"/>
          <p:nvPr/>
        </p:nvSpPr>
        <p:spPr>
          <a:xfrm>
            <a:off x="7750706" y="4274984"/>
            <a:ext cx="1295547" cy="784830"/>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1800" kern="0" dirty="0" smtClean="0">
                <a:ea typeface="Arial Unicode MS" pitchFamily="34" charset="-128"/>
                <a:cs typeface="Arial Unicode MS" pitchFamily="34" charset="-128"/>
              </a:rPr>
              <a:t>Бизнес</a:t>
            </a:r>
          </a:p>
          <a:p>
            <a:pPr algn="ctr" fontAlgn="base">
              <a:spcBef>
                <a:spcPct val="50000"/>
              </a:spcBef>
              <a:spcAft>
                <a:spcPct val="0"/>
              </a:spcAft>
              <a:buClr>
                <a:srgbClr val="F0AB00"/>
              </a:buClr>
              <a:buSzPct val="80000"/>
            </a:pPr>
            <a:r>
              <a:rPr lang="ru-RU" sz="1800" kern="0" dirty="0" smtClean="0">
                <a:ea typeface="Arial Unicode MS" pitchFamily="34" charset="-128"/>
                <a:cs typeface="Arial Unicode MS" pitchFamily="34" charset="-128"/>
              </a:rPr>
              <a:t>аналитика</a:t>
            </a:r>
            <a:endParaRPr lang="en-US" sz="1800" kern="0" dirty="0" smtClean="0">
              <a:ea typeface="Arial Unicode MS" pitchFamily="34" charset="-128"/>
              <a:cs typeface="Arial Unicode MS" pitchFamily="34" charset="-128"/>
            </a:endParaRPr>
          </a:p>
        </p:txBody>
      </p:sp>
      <p:sp>
        <p:nvSpPr>
          <p:cNvPr id="324" name="TextBox 323"/>
          <p:cNvSpPr txBox="1"/>
          <p:nvPr/>
        </p:nvSpPr>
        <p:spPr>
          <a:xfrm>
            <a:off x="1965989" y="1472403"/>
            <a:ext cx="1866217" cy="784830"/>
          </a:xfrm>
          <a:prstGeom prst="rect">
            <a:avLst/>
          </a:prstGeom>
          <a:noFill/>
        </p:spPr>
        <p:txBody>
          <a:bodyPr wrap="none" rtlCol="0">
            <a:spAutoFit/>
          </a:bodyPr>
          <a:lstStyle/>
          <a:p>
            <a:pPr algn="r" fontAlgn="base">
              <a:spcBef>
                <a:spcPct val="50000"/>
              </a:spcBef>
              <a:spcAft>
                <a:spcPct val="0"/>
              </a:spcAft>
              <a:buClr>
                <a:srgbClr val="F0AB00"/>
              </a:buClr>
              <a:buSzPct val="80000"/>
            </a:pPr>
            <a:r>
              <a:rPr lang="ru-RU" kern="0" dirty="0" smtClean="0">
                <a:ea typeface="Arial Unicode MS" pitchFamily="34" charset="-128"/>
                <a:cs typeface="Arial Unicode MS" pitchFamily="34" charset="-128"/>
              </a:rPr>
              <a:t>Корпоративные</a:t>
            </a:r>
          </a:p>
          <a:p>
            <a:pPr algn="r" fontAlgn="base">
              <a:spcBef>
                <a:spcPct val="50000"/>
              </a:spcBef>
              <a:spcAft>
                <a:spcPct val="0"/>
              </a:spcAft>
              <a:buClr>
                <a:srgbClr val="F0AB00"/>
              </a:buClr>
              <a:buSzPct val="80000"/>
            </a:pPr>
            <a:r>
              <a:rPr lang="ru-RU" sz="1800" kern="0" dirty="0" smtClean="0">
                <a:ea typeface="Arial Unicode MS" pitchFamily="34" charset="-128"/>
                <a:cs typeface="Arial Unicode MS" pitchFamily="34" charset="-128"/>
              </a:rPr>
              <a:t>приложения</a:t>
            </a:r>
            <a:endParaRPr lang="en-US" sz="1800" kern="0" dirty="0" smtClean="0">
              <a:ea typeface="Arial Unicode MS" pitchFamily="34" charset="-128"/>
              <a:cs typeface="Arial Unicode MS" pitchFamily="34" charset="-128"/>
            </a:endParaRPr>
          </a:p>
        </p:txBody>
      </p:sp>
      <p:sp>
        <p:nvSpPr>
          <p:cNvPr id="329" name="TextBox 328"/>
          <p:cNvSpPr txBox="1"/>
          <p:nvPr/>
        </p:nvSpPr>
        <p:spPr>
          <a:xfrm>
            <a:off x="5234746" y="5697761"/>
            <a:ext cx="3345373" cy="646331"/>
          </a:xfrm>
          <a:prstGeom prst="rect">
            <a:avLst/>
          </a:prstGeom>
          <a:noFill/>
        </p:spPr>
        <p:txBody>
          <a:bodyPr wrap="square" rtlCol="0">
            <a:spAutoFit/>
          </a:bodyPr>
          <a:lstStyle/>
          <a:p>
            <a:pPr fontAlgn="base">
              <a:spcBef>
                <a:spcPct val="50000"/>
              </a:spcBef>
              <a:spcAft>
                <a:spcPct val="0"/>
              </a:spcAft>
              <a:buClr>
                <a:srgbClr val="F0AB00"/>
              </a:buClr>
              <a:buSzPct val="80000"/>
            </a:pPr>
            <a:r>
              <a:rPr lang="ru-RU" kern="0" dirty="0" smtClean="0">
                <a:ea typeface="Arial Unicode MS" pitchFamily="34" charset="-128"/>
                <a:cs typeface="Arial Unicode MS" pitchFamily="34" charset="-128"/>
              </a:rPr>
              <a:t>Неструктурированные источники информации</a:t>
            </a:r>
            <a:r>
              <a:rPr lang="en-US" sz="1800" kern="0" dirty="0" smtClean="0">
                <a:ea typeface="Arial Unicode MS" pitchFamily="34" charset="-128"/>
                <a:cs typeface="Arial Unicode MS" pitchFamily="34" charset="-128"/>
              </a:rPr>
              <a:t> </a:t>
            </a:r>
            <a:endParaRPr lang="en-US" sz="1800" kern="0" dirty="0" smtClean="0">
              <a:ea typeface="Arial Unicode MS" pitchFamily="34" charset="-128"/>
              <a:cs typeface="Arial Unicode MS" pitchFamily="34" charset="-128"/>
            </a:endParaRPr>
          </a:p>
        </p:txBody>
      </p:sp>
      <p:sp>
        <p:nvSpPr>
          <p:cNvPr id="330" name="TextBox 329"/>
          <p:cNvSpPr txBox="1"/>
          <p:nvPr/>
        </p:nvSpPr>
        <p:spPr>
          <a:xfrm>
            <a:off x="-96840" y="4274984"/>
            <a:ext cx="1622560" cy="1061829"/>
          </a:xfrm>
          <a:prstGeom prst="rect">
            <a:avLst/>
          </a:prstGeom>
          <a:noFill/>
        </p:spPr>
        <p:txBody>
          <a:bodyPr wrap="none" rtlCol="0">
            <a:spAutoFit/>
          </a:bodyPr>
          <a:lstStyle/>
          <a:p>
            <a:pPr algn="ctr" fontAlgn="base">
              <a:spcBef>
                <a:spcPct val="50000"/>
              </a:spcBef>
              <a:spcAft>
                <a:spcPct val="0"/>
              </a:spcAft>
              <a:buClr>
                <a:srgbClr val="F0AB00"/>
              </a:buClr>
              <a:buSzPct val="80000"/>
            </a:pPr>
            <a:r>
              <a:rPr lang="ru-RU" sz="1800" kern="0" dirty="0" smtClean="0">
                <a:ea typeface="Arial Unicode MS" pitchFamily="34" charset="-128"/>
                <a:cs typeface="Arial Unicode MS" pitchFamily="34" charset="-128"/>
              </a:rPr>
              <a:t>Самописные </a:t>
            </a:r>
          </a:p>
          <a:p>
            <a:pPr algn="ctr" fontAlgn="base">
              <a:spcBef>
                <a:spcPct val="50000"/>
              </a:spcBef>
              <a:spcAft>
                <a:spcPct val="0"/>
              </a:spcAft>
              <a:buClr>
                <a:srgbClr val="F0AB00"/>
              </a:buClr>
              <a:buSzPct val="80000"/>
            </a:pPr>
            <a:r>
              <a:rPr lang="ru-RU" sz="1800" kern="0" dirty="0" smtClean="0">
                <a:ea typeface="Arial Unicode MS" pitchFamily="34" charset="-128"/>
                <a:cs typeface="Arial Unicode MS" pitchFamily="34" charset="-128"/>
              </a:rPr>
              <a:t>системы</a:t>
            </a:r>
            <a:r>
              <a:rPr lang="en-US" sz="1800" kern="0" dirty="0" smtClean="0">
                <a:solidFill>
                  <a:schemeClr val="tx2"/>
                </a:solidFill>
                <a:ea typeface="Arial Unicode MS" pitchFamily="34" charset="-128"/>
                <a:cs typeface="Arial Unicode MS" pitchFamily="34" charset="-128"/>
              </a:rPr>
              <a:t/>
            </a:r>
            <a:br>
              <a:rPr lang="en-US" sz="1800" kern="0" dirty="0" smtClean="0">
                <a:solidFill>
                  <a:schemeClr val="tx2"/>
                </a:solidFill>
                <a:ea typeface="Arial Unicode MS" pitchFamily="34" charset="-128"/>
                <a:cs typeface="Arial Unicode MS" pitchFamily="34" charset="-128"/>
              </a:rPr>
            </a:br>
            <a:endParaRPr lang="en-US" sz="1800" kern="0" dirty="0" smtClean="0">
              <a:solidFill>
                <a:schemeClr val="tx2"/>
              </a:solidFill>
              <a:ea typeface="Arial Unicode MS" pitchFamily="34" charset="-128"/>
              <a:cs typeface="Arial Unicode MS" pitchFamily="34" charset="-128"/>
            </a:endParaRPr>
          </a:p>
        </p:txBody>
      </p:sp>
      <p:grpSp>
        <p:nvGrpSpPr>
          <p:cNvPr id="4" name="Group 57"/>
          <p:cNvGrpSpPr/>
          <p:nvPr/>
        </p:nvGrpSpPr>
        <p:grpSpPr>
          <a:xfrm>
            <a:off x="2179620" y="3824508"/>
            <a:ext cx="4887790" cy="461665"/>
            <a:chOff x="2216195" y="3919603"/>
            <a:chExt cx="4887790" cy="461665"/>
          </a:xfrm>
          <a:scene3d>
            <a:camera prst="perspectiveRelaxed">
              <a:rot lat="18873603" lon="0" rev="0"/>
            </a:camera>
            <a:lightRig rig="threePt" dir="t"/>
          </a:scene3d>
        </p:grpSpPr>
        <p:sp>
          <p:nvSpPr>
            <p:cNvPr id="331" name="TextBox 330"/>
            <p:cNvSpPr txBox="1"/>
            <p:nvPr/>
          </p:nvSpPr>
          <p:spPr>
            <a:xfrm>
              <a:off x="2216195" y="3919603"/>
              <a:ext cx="970137"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400" b="1" kern="0" smtClean="0">
                  <a:solidFill>
                    <a:schemeClr val="accent4">
                      <a:lumMod val="75000"/>
                    </a:schemeClr>
                  </a:solidFill>
                  <a:ea typeface="Arial Unicode MS" pitchFamily="34" charset="-128"/>
                  <a:cs typeface="Arial Unicode MS" pitchFamily="34" charset="-128"/>
                </a:rPr>
                <a:t>Open</a:t>
              </a:r>
            </a:p>
          </p:txBody>
        </p:sp>
        <p:sp>
          <p:nvSpPr>
            <p:cNvPr id="333" name="TextBox 332"/>
            <p:cNvSpPr txBox="1"/>
            <p:nvPr/>
          </p:nvSpPr>
          <p:spPr>
            <a:xfrm>
              <a:off x="5550355" y="3919603"/>
              <a:ext cx="1553630"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400" b="1" kern="0" smtClean="0">
                  <a:solidFill>
                    <a:schemeClr val="accent4">
                      <a:lumMod val="75000"/>
                    </a:schemeClr>
                  </a:solidFill>
                  <a:ea typeface="Arial Unicode MS" pitchFamily="34" charset="-128"/>
                  <a:cs typeface="Arial Unicode MS" pitchFamily="34" charset="-128"/>
                </a:rPr>
                <a:t>Reusable</a:t>
              </a:r>
            </a:p>
          </p:txBody>
        </p:sp>
        <p:sp>
          <p:nvSpPr>
            <p:cNvPr id="332" name="TextBox 331"/>
            <p:cNvSpPr txBox="1"/>
            <p:nvPr/>
          </p:nvSpPr>
          <p:spPr>
            <a:xfrm>
              <a:off x="3783310" y="3919603"/>
              <a:ext cx="1433406" cy="461665"/>
            </a:xfrm>
            <a:prstGeom prst="rect">
              <a:avLst/>
            </a:prstGeom>
            <a:noFill/>
          </p:spPr>
          <p:txBody>
            <a:bodyPr wrap="none" rtlCol="0">
              <a:spAutoFit/>
            </a:bodyPr>
            <a:lstStyle/>
            <a:p>
              <a:pPr algn="ctr" fontAlgn="base">
                <a:spcBef>
                  <a:spcPct val="50000"/>
                </a:spcBef>
                <a:spcAft>
                  <a:spcPct val="0"/>
                </a:spcAft>
                <a:buClr>
                  <a:srgbClr val="F0AB00"/>
                </a:buClr>
                <a:buSzPct val="80000"/>
              </a:pPr>
              <a:r>
                <a:rPr lang="en-US" sz="2400" b="1" kern="0" dirty="0" smtClean="0">
                  <a:solidFill>
                    <a:schemeClr val="accent4">
                      <a:lumMod val="75000"/>
                    </a:schemeClr>
                  </a:solidFill>
                  <a:ea typeface="Arial Unicode MS" pitchFamily="34" charset="-128"/>
                  <a:cs typeface="Arial Unicode MS" pitchFamily="34" charset="-128"/>
                </a:rPr>
                <a:t>Scalable</a:t>
              </a:r>
            </a:p>
          </p:txBody>
        </p:sp>
      </p:grpSp>
      <p:grpSp>
        <p:nvGrpSpPr>
          <p:cNvPr id="5" name="Group 54"/>
          <p:cNvGrpSpPr/>
          <p:nvPr/>
        </p:nvGrpSpPr>
        <p:grpSpPr>
          <a:xfrm>
            <a:off x="3629254" y="5235107"/>
            <a:ext cx="1586193" cy="1208397"/>
            <a:chOff x="3825208" y="5422002"/>
            <a:chExt cx="1302459" cy="992242"/>
          </a:xfrm>
        </p:grpSpPr>
        <p:pic>
          <p:nvPicPr>
            <p:cNvPr id="18" name="Picture 52" descr="\\Eric-pauls-power-mac-g5.local\desktop\Graphic Tank\ddoc.tif"/>
            <p:cNvPicPr>
              <a:picLocks noChangeAspect="1" noChangeArrowheads="1"/>
            </p:cNvPicPr>
            <p:nvPr/>
          </p:nvPicPr>
          <p:blipFill>
            <a:blip r:embed="rId3" cstate="screen"/>
            <a:srcRect/>
            <a:stretch>
              <a:fillRect/>
            </a:stretch>
          </p:blipFill>
          <p:spPr bwMode="auto">
            <a:xfrm>
              <a:off x="3977206" y="5422002"/>
              <a:ext cx="294952" cy="584636"/>
            </a:xfrm>
            <a:prstGeom prst="rect">
              <a:avLst/>
            </a:prstGeom>
            <a:noFill/>
            <a:ln w="9525">
              <a:noFill/>
              <a:miter lim="800000"/>
              <a:headEnd/>
              <a:tailEnd/>
            </a:ln>
          </p:spPr>
        </p:pic>
        <p:grpSp>
          <p:nvGrpSpPr>
            <p:cNvPr id="6" name="Group 132"/>
            <p:cNvGrpSpPr>
              <a:grpSpLocks/>
            </p:cNvGrpSpPr>
            <p:nvPr/>
          </p:nvGrpSpPr>
          <p:grpSpPr bwMode="auto">
            <a:xfrm>
              <a:off x="4816780" y="5746543"/>
              <a:ext cx="310887" cy="523250"/>
              <a:chOff x="3141009" y="1775011"/>
              <a:chExt cx="519903" cy="875087"/>
            </a:xfrm>
          </p:grpSpPr>
          <p:pic>
            <p:nvPicPr>
              <p:cNvPr id="44" name="Picture 52" descr="\\Eric-pauls-power-mac-g5.local\desktop\Graphic Tank\ddoc.tif"/>
              <p:cNvPicPr>
                <a:picLocks noChangeAspect="1" noChangeArrowheads="1"/>
              </p:cNvPicPr>
              <p:nvPr/>
            </p:nvPicPr>
            <p:blipFill>
              <a:blip r:embed="rId7" cstate="screen"/>
              <a:srcRect/>
              <a:stretch>
                <a:fillRect/>
              </a:stretch>
            </p:blipFill>
            <p:spPr bwMode="auto">
              <a:xfrm>
                <a:off x="3219450" y="1775011"/>
                <a:ext cx="441462" cy="875087"/>
              </a:xfrm>
              <a:prstGeom prst="rect">
                <a:avLst/>
              </a:prstGeom>
              <a:noFill/>
              <a:ln w="9525">
                <a:noFill/>
                <a:miter lim="800000"/>
                <a:headEnd/>
                <a:tailEnd/>
              </a:ln>
            </p:spPr>
          </p:pic>
          <p:pic>
            <p:nvPicPr>
              <p:cNvPr id="45" name="Picture 47" descr="\\Eric-pauls-power-mac-g5.local\desktop\Graphic Tank\off5.tif"/>
              <p:cNvPicPr>
                <a:picLocks noChangeAspect="1" noChangeArrowheads="1"/>
              </p:cNvPicPr>
              <p:nvPr/>
            </p:nvPicPr>
            <p:blipFill>
              <a:blip r:embed="rId8" cstate="screen"/>
              <a:srcRect/>
              <a:stretch>
                <a:fillRect/>
              </a:stretch>
            </p:blipFill>
            <p:spPr bwMode="auto">
              <a:xfrm>
                <a:off x="3141009" y="1893512"/>
                <a:ext cx="280975" cy="532901"/>
              </a:xfrm>
              <a:prstGeom prst="rect">
                <a:avLst/>
              </a:prstGeom>
              <a:noFill/>
              <a:ln w="9525">
                <a:noFill/>
                <a:miter lim="800000"/>
                <a:headEnd/>
                <a:tailEnd/>
              </a:ln>
            </p:spPr>
          </p:pic>
        </p:grpSp>
        <p:pic>
          <p:nvPicPr>
            <p:cNvPr id="47" name="Picture 3" descr="\\Eric-pauls-power-mac-g5.local\desktop\Graphic Tank\yahoo top.tif"/>
            <p:cNvPicPr>
              <a:picLocks noChangeAspect="1" noChangeArrowheads="1"/>
            </p:cNvPicPr>
            <p:nvPr/>
          </p:nvPicPr>
          <p:blipFill>
            <a:blip r:embed="rId9" cstate="screen"/>
            <a:srcRect/>
            <a:stretch>
              <a:fillRect/>
            </a:stretch>
          </p:blipFill>
          <p:spPr bwMode="auto">
            <a:xfrm>
              <a:off x="4364492" y="5432452"/>
              <a:ext cx="459108" cy="687557"/>
            </a:xfrm>
            <a:prstGeom prst="rect">
              <a:avLst/>
            </a:prstGeom>
            <a:noFill/>
            <a:ln w="9525">
              <a:noFill/>
              <a:miter lim="800000"/>
              <a:headEnd/>
              <a:tailEnd/>
            </a:ln>
          </p:spPr>
        </p:pic>
        <p:grpSp>
          <p:nvGrpSpPr>
            <p:cNvPr id="7" name="Group 117"/>
            <p:cNvGrpSpPr>
              <a:grpSpLocks/>
            </p:cNvGrpSpPr>
            <p:nvPr/>
          </p:nvGrpSpPr>
          <p:grpSpPr bwMode="auto">
            <a:xfrm>
              <a:off x="3825208" y="5639477"/>
              <a:ext cx="305672" cy="517536"/>
              <a:chOff x="4210887" y="1775010"/>
              <a:chExt cx="516825" cy="875087"/>
            </a:xfrm>
          </p:grpSpPr>
          <p:pic>
            <p:nvPicPr>
              <p:cNvPr id="49" name="Picture 52" descr="\\Eric-pauls-power-mac-g5.local\desktop\Graphic Tank\ddoc.tif"/>
              <p:cNvPicPr>
                <a:picLocks noChangeAspect="1" noChangeArrowheads="1"/>
              </p:cNvPicPr>
              <p:nvPr/>
            </p:nvPicPr>
            <p:blipFill>
              <a:blip r:embed="rId10" cstate="screen"/>
              <a:srcRect/>
              <a:stretch>
                <a:fillRect/>
              </a:stretch>
            </p:blipFill>
            <p:spPr bwMode="auto">
              <a:xfrm>
                <a:off x="4286250" y="1775010"/>
                <a:ext cx="441462" cy="875087"/>
              </a:xfrm>
              <a:prstGeom prst="rect">
                <a:avLst/>
              </a:prstGeom>
              <a:noFill/>
              <a:ln w="9525">
                <a:noFill/>
                <a:miter lim="800000"/>
                <a:headEnd/>
                <a:tailEnd/>
              </a:ln>
            </p:spPr>
          </p:pic>
          <p:pic>
            <p:nvPicPr>
              <p:cNvPr id="50" name="Picture 49" descr="\\Eric-pauls-power-mac-g5.local\desktop\Graphic Tank\off7.tif"/>
              <p:cNvPicPr>
                <a:picLocks noChangeAspect="1" noChangeArrowheads="1"/>
              </p:cNvPicPr>
              <p:nvPr/>
            </p:nvPicPr>
            <p:blipFill>
              <a:blip r:embed="rId11" cstate="screen"/>
              <a:srcRect/>
              <a:stretch>
                <a:fillRect/>
              </a:stretch>
            </p:blipFill>
            <p:spPr bwMode="auto">
              <a:xfrm>
                <a:off x="4210887" y="1875582"/>
                <a:ext cx="296000" cy="569463"/>
              </a:xfrm>
              <a:prstGeom prst="rect">
                <a:avLst/>
              </a:prstGeom>
              <a:noFill/>
              <a:ln w="9525">
                <a:noFill/>
                <a:miter lim="800000"/>
                <a:headEnd/>
                <a:tailEnd/>
              </a:ln>
            </p:spPr>
          </p:pic>
        </p:grpSp>
        <p:grpSp>
          <p:nvGrpSpPr>
            <p:cNvPr id="8" name="Group 127"/>
            <p:cNvGrpSpPr>
              <a:grpSpLocks/>
            </p:cNvGrpSpPr>
            <p:nvPr/>
          </p:nvGrpSpPr>
          <p:grpSpPr bwMode="auto">
            <a:xfrm>
              <a:off x="4198506" y="5844768"/>
              <a:ext cx="306253" cy="523250"/>
              <a:chOff x="4753439" y="1775011"/>
              <a:chExt cx="512156" cy="875087"/>
            </a:xfrm>
          </p:grpSpPr>
          <p:pic>
            <p:nvPicPr>
              <p:cNvPr id="35" name="Picture 52" descr="\\Eric-pauls-power-mac-g5.local\desktop\Graphic Tank\ddoc.tif"/>
              <p:cNvPicPr>
                <a:picLocks noChangeAspect="1" noChangeArrowheads="1"/>
              </p:cNvPicPr>
              <p:nvPr/>
            </p:nvPicPr>
            <p:blipFill>
              <a:blip r:embed="rId7" cstate="screen"/>
              <a:srcRect/>
              <a:stretch>
                <a:fillRect/>
              </a:stretch>
            </p:blipFill>
            <p:spPr bwMode="auto">
              <a:xfrm>
                <a:off x="4824134" y="1775011"/>
                <a:ext cx="441461" cy="875087"/>
              </a:xfrm>
              <a:prstGeom prst="rect">
                <a:avLst/>
              </a:prstGeom>
              <a:noFill/>
              <a:ln w="9525">
                <a:noFill/>
                <a:miter lim="800000"/>
                <a:headEnd/>
                <a:tailEnd/>
              </a:ln>
            </p:spPr>
          </p:pic>
          <p:pic>
            <p:nvPicPr>
              <p:cNvPr id="36" name="Picture 45" descr="\\Eric-pauls-power-mac-g5.local\desktop\Graphic Tank\off3.tif"/>
              <p:cNvPicPr>
                <a:picLocks noChangeAspect="1" noChangeArrowheads="1"/>
              </p:cNvPicPr>
              <p:nvPr/>
            </p:nvPicPr>
            <p:blipFill>
              <a:blip r:embed="rId12" cstate="screen"/>
              <a:srcRect/>
              <a:stretch>
                <a:fillRect/>
              </a:stretch>
            </p:blipFill>
            <p:spPr bwMode="auto">
              <a:xfrm>
                <a:off x="4753439" y="1920407"/>
                <a:ext cx="309523" cy="482137"/>
              </a:xfrm>
              <a:prstGeom prst="rect">
                <a:avLst/>
              </a:prstGeom>
              <a:noFill/>
              <a:ln w="9525">
                <a:noFill/>
                <a:miter lim="800000"/>
                <a:headEnd/>
                <a:tailEnd/>
              </a:ln>
            </p:spPr>
          </p:pic>
        </p:grpSp>
        <p:grpSp>
          <p:nvGrpSpPr>
            <p:cNvPr id="11" name="Group 92"/>
            <p:cNvGrpSpPr>
              <a:grpSpLocks/>
            </p:cNvGrpSpPr>
            <p:nvPr/>
          </p:nvGrpSpPr>
          <p:grpSpPr bwMode="auto">
            <a:xfrm>
              <a:off x="4546911" y="5866350"/>
              <a:ext cx="328337" cy="547894"/>
              <a:chOff x="3674406" y="1775011"/>
              <a:chExt cx="524389" cy="875087"/>
            </a:xfrm>
          </p:grpSpPr>
          <p:pic>
            <p:nvPicPr>
              <p:cNvPr id="41" name="Picture 52" descr="\\Eric-pauls-power-mac-g5.local\desktop\Graphic Tank\ddoc.tif"/>
              <p:cNvPicPr>
                <a:picLocks noChangeAspect="1" noChangeArrowheads="1"/>
              </p:cNvPicPr>
              <p:nvPr/>
            </p:nvPicPr>
            <p:blipFill>
              <a:blip r:embed="rId13" cstate="screen"/>
              <a:srcRect/>
              <a:stretch>
                <a:fillRect/>
              </a:stretch>
            </p:blipFill>
            <p:spPr bwMode="auto">
              <a:xfrm>
                <a:off x="3757333" y="1775011"/>
                <a:ext cx="441462" cy="875087"/>
              </a:xfrm>
              <a:prstGeom prst="rect">
                <a:avLst/>
              </a:prstGeom>
              <a:noFill/>
              <a:ln w="9525">
                <a:noFill/>
                <a:miter lim="800000"/>
                <a:headEnd/>
                <a:tailEnd/>
              </a:ln>
            </p:spPr>
          </p:pic>
          <p:pic>
            <p:nvPicPr>
              <p:cNvPr id="42" name="Picture 44" descr="\\Eric-pauls-power-mac-g5.local\desktop\Graphic Tank\off2.tif"/>
              <p:cNvPicPr>
                <a:picLocks noChangeAspect="1" noChangeArrowheads="1"/>
              </p:cNvPicPr>
              <p:nvPr/>
            </p:nvPicPr>
            <p:blipFill>
              <a:blip r:embed="rId14" cstate="screen"/>
              <a:srcRect/>
              <a:stretch>
                <a:fillRect/>
              </a:stretch>
            </p:blipFill>
            <p:spPr bwMode="auto">
              <a:xfrm>
                <a:off x="3674406" y="1902477"/>
                <a:ext cx="329056" cy="528961"/>
              </a:xfrm>
              <a:prstGeom prst="rect">
                <a:avLst/>
              </a:prstGeom>
              <a:noFill/>
              <a:ln w="9525">
                <a:noFill/>
                <a:miter lim="800000"/>
                <a:headEnd/>
                <a:tailEnd/>
              </a:ln>
            </p:spPr>
          </p:pic>
        </p:grpSp>
      </p:grpSp>
      <p:grpSp>
        <p:nvGrpSpPr>
          <p:cNvPr id="12" name="Group 53"/>
          <p:cNvGrpSpPr/>
          <p:nvPr/>
        </p:nvGrpSpPr>
        <p:grpSpPr>
          <a:xfrm>
            <a:off x="7461492" y="3024985"/>
            <a:ext cx="1233130" cy="1214272"/>
            <a:chOff x="7557641" y="3169036"/>
            <a:chExt cx="1012552" cy="997065"/>
          </a:xfrm>
        </p:grpSpPr>
        <p:pic>
          <p:nvPicPr>
            <p:cNvPr id="31" name="Picture 98" descr="\\Emp\desktop\Graphic Tank\a3.tif"/>
            <p:cNvPicPr>
              <a:picLocks noChangeAspect="1" noChangeArrowheads="1"/>
            </p:cNvPicPr>
            <p:nvPr/>
          </p:nvPicPr>
          <p:blipFill>
            <a:blip r:embed="rId15" cstate="screen">
              <a:lum bright="-10000"/>
            </a:blip>
            <a:srcRect/>
            <a:stretch>
              <a:fillRect/>
            </a:stretch>
          </p:blipFill>
          <p:spPr bwMode="auto">
            <a:xfrm>
              <a:off x="7582185" y="3169036"/>
              <a:ext cx="461359" cy="492469"/>
            </a:xfrm>
            <a:prstGeom prst="rect">
              <a:avLst/>
            </a:prstGeom>
            <a:noFill/>
            <a:ln w="9525">
              <a:noFill/>
              <a:miter lim="800000"/>
              <a:headEnd/>
              <a:tailEnd/>
            </a:ln>
          </p:spPr>
        </p:pic>
        <p:pic>
          <p:nvPicPr>
            <p:cNvPr id="39" name="Picture 17" descr="\\Eric-pauls-power-mac-g5.local\desktop\Graphic Tank\web.tif"/>
            <p:cNvPicPr>
              <a:picLocks noChangeAspect="1" noChangeArrowheads="1"/>
            </p:cNvPicPr>
            <p:nvPr/>
          </p:nvPicPr>
          <p:blipFill>
            <a:blip r:embed="rId16" cstate="screen"/>
            <a:srcRect/>
            <a:stretch>
              <a:fillRect/>
            </a:stretch>
          </p:blipFill>
          <p:spPr bwMode="auto">
            <a:xfrm>
              <a:off x="7983659" y="3226235"/>
              <a:ext cx="443445" cy="646291"/>
            </a:xfrm>
            <a:prstGeom prst="rect">
              <a:avLst/>
            </a:prstGeom>
            <a:noFill/>
            <a:ln w="9525">
              <a:noFill/>
              <a:miter lim="800000"/>
              <a:headEnd/>
              <a:tailEnd/>
            </a:ln>
          </p:spPr>
        </p:pic>
        <p:grpSp>
          <p:nvGrpSpPr>
            <p:cNvPr id="15" name="Group 117"/>
            <p:cNvGrpSpPr>
              <a:grpSpLocks/>
            </p:cNvGrpSpPr>
            <p:nvPr/>
          </p:nvGrpSpPr>
          <p:grpSpPr bwMode="auto">
            <a:xfrm>
              <a:off x="7806111" y="3412833"/>
              <a:ext cx="305672" cy="517536"/>
              <a:chOff x="4210887" y="1775010"/>
              <a:chExt cx="516825" cy="875087"/>
            </a:xfrm>
          </p:grpSpPr>
          <p:pic>
            <p:nvPicPr>
              <p:cNvPr id="24" name="Picture 52" descr="\\Eric-pauls-power-mac-g5.local\desktop\Graphic Tank\ddoc.tif"/>
              <p:cNvPicPr>
                <a:picLocks noChangeAspect="1" noChangeArrowheads="1"/>
              </p:cNvPicPr>
              <p:nvPr/>
            </p:nvPicPr>
            <p:blipFill>
              <a:blip r:embed="rId10" cstate="screen"/>
              <a:srcRect/>
              <a:stretch>
                <a:fillRect/>
              </a:stretch>
            </p:blipFill>
            <p:spPr bwMode="auto">
              <a:xfrm>
                <a:off x="4286250" y="1775010"/>
                <a:ext cx="441462" cy="875087"/>
              </a:xfrm>
              <a:prstGeom prst="rect">
                <a:avLst/>
              </a:prstGeom>
              <a:noFill/>
              <a:ln w="9525">
                <a:noFill/>
                <a:miter lim="800000"/>
                <a:headEnd/>
                <a:tailEnd/>
              </a:ln>
            </p:spPr>
          </p:pic>
          <p:pic>
            <p:nvPicPr>
              <p:cNvPr id="25" name="Picture 49" descr="\\Eric-pauls-power-mac-g5.local\desktop\Graphic Tank\off7.tif"/>
              <p:cNvPicPr>
                <a:picLocks noChangeAspect="1" noChangeArrowheads="1"/>
              </p:cNvPicPr>
              <p:nvPr/>
            </p:nvPicPr>
            <p:blipFill>
              <a:blip r:embed="rId11" cstate="screen"/>
              <a:srcRect/>
              <a:stretch>
                <a:fillRect/>
              </a:stretch>
            </p:blipFill>
            <p:spPr bwMode="auto">
              <a:xfrm>
                <a:off x="4210887" y="1875582"/>
                <a:ext cx="296000" cy="569463"/>
              </a:xfrm>
              <a:prstGeom prst="rect">
                <a:avLst/>
              </a:prstGeom>
              <a:noFill/>
              <a:ln w="9525">
                <a:noFill/>
                <a:miter lim="800000"/>
                <a:headEnd/>
                <a:tailEnd/>
              </a:ln>
            </p:spPr>
          </p:pic>
        </p:grpSp>
        <p:pic>
          <p:nvPicPr>
            <p:cNvPr id="10" name="Picture 96" descr="\\Emp\desktop\Graphic Tank\a1.tif"/>
            <p:cNvPicPr>
              <a:picLocks noChangeAspect="1" noChangeArrowheads="1"/>
            </p:cNvPicPr>
            <p:nvPr/>
          </p:nvPicPr>
          <p:blipFill>
            <a:blip r:embed="rId17" cstate="screen"/>
            <a:srcRect/>
            <a:stretch>
              <a:fillRect/>
            </a:stretch>
          </p:blipFill>
          <p:spPr bwMode="auto">
            <a:xfrm>
              <a:off x="7557641" y="3631378"/>
              <a:ext cx="396182" cy="456833"/>
            </a:xfrm>
            <a:prstGeom prst="rect">
              <a:avLst/>
            </a:prstGeom>
            <a:noFill/>
            <a:ln w="9525">
              <a:noFill/>
              <a:miter lim="800000"/>
              <a:headEnd/>
              <a:tailEnd/>
            </a:ln>
          </p:spPr>
        </p:pic>
        <p:pic>
          <p:nvPicPr>
            <p:cNvPr id="38" name="Picture 35" descr="\\Eric-pauls-power-mac-g5.local\desktop\Graphic Tank\d8.tif"/>
            <p:cNvPicPr>
              <a:picLocks noChangeAspect="1" noChangeArrowheads="1"/>
            </p:cNvPicPr>
            <p:nvPr/>
          </p:nvPicPr>
          <p:blipFill>
            <a:blip r:embed="rId4" cstate="screen"/>
            <a:srcRect/>
            <a:stretch>
              <a:fillRect/>
            </a:stretch>
          </p:blipFill>
          <p:spPr bwMode="auto">
            <a:xfrm>
              <a:off x="8079312" y="3715894"/>
              <a:ext cx="490881" cy="450207"/>
            </a:xfrm>
            <a:prstGeom prst="rect">
              <a:avLst/>
            </a:prstGeom>
            <a:noFill/>
            <a:ln w="9525">
              <a:noFill/>
              <a:miter lim="800000"/>
              <a:headEnd/>
              <a:tailEnd/>
            </a:ln>
          </p:spPr>
        </p:pic>
      </p:grpSp>
      <p:grpSp>
        <p:nvGrpSpPr>
          <p:cNvPr id="16" name="Group 52"/>
          <p:cNvGrpSpPr/>
          <p:nvPr/>
        </p:nvGrpSpPr>
        <p:grpSpPr>
          <a:xfrm>
            <a:off x="3883138" y="1273322"/>
            <a:ext cx="1252504" cy="1187179"/>
            <a:chOff x="3971193" y="1646609"/>
            <a:chExt cx="1028459" cy="974819"/>
          </a:xfrm>
        </p:grpSpPr>
        <p:pic>
          <p:nvPicPr>
            <p:cNvPr id="21" name="Picture 18" descr="\\Eric-pauls-power-mac-g5.local\desktop\Graphic Tank\portal.tif"/>
            <p:cNvPicPr>
              <a:picLocks noChangeAspect="1" noChangeArrowheads="1"/>
            </p:cNvPicPr>
            <p:nvPr/>
          </p:nvPicPr>
          <p:blipFill>
            <a:blip r:embed="rId18" cstate="screen"/>
            <a:srcRect/>
            <a:stretch>
              <a:fillRect/>
            </a:stretch>
          </p:blipFill>
          <p:spPr bwMode="auto">
            <a:xfrm>
              <a:off x="4243019" y="1646609"/>
              <a:ext cx="381416" cy="553820"/>
            </a:xfrm>
            <a:prstGeom prst="rect">
              <a:avLst/>
            </a:prstGeom>
            <a:noFill/>
            <a:ln w="9525">
              <a:noFill/>
              <a:miter lim="800000"/>
              <a:headEnd/>
              <a:tailEnd/>
            </a:ln>
          </p:spPr>
        </p:pic>
        <p:pic>
          <p:nvPicPr>
            <p:cNvPr id="37" name="Picture 98" descr="\\Emp\desktop\Graphic Tank\a3.tif"/>
            <p:cNvPicPr>
              <a:picLocks noChangeAspect="1" noChangeArrowheads="1"/>
            </p:cNvPicPr>
            <p:nvPr/>
          </p:nvPicPr>
          <p:blipFill>
            <a:blip r:embed="rId19" cstate="screen"/>
            <a:srcRect/>
            <a:stretch>
              <a:fillRect/>
            </a:stretch>
          </p:blipFill>
          <p:spPr bwMode="auto">
            <a:xfrm>
              <a:off x="3971193" y="1920817"/>
              <a:ext cx="459412" cy="538185"/>
            </a:xfrm>
            <a:prstGeom prst="rect">
              <a:avLst/>
            </a:prstGeom>
            <a:noFill/>
            <a:ln w="9525">
              <a:noFill/>
              <a:miter lim="800000"/>
              <a:headEnd/>
              <a:tailEnd/>
            </a:ln>
          </p:spPr>
        </p:pic>
        <p:pic>
          <p:nvPicPr>
            <p:cNvPr id="32" name="Picture 99" descr="\\Emp\desktop\Graphic Tank\a4.tif"/>
            <p:cNvPicPr>
              <a:picLocks noChangeAspect="1" noChangeArrowheads="1"/>
            </p:cNvPicPr>
            <p:nvPr/>
          </p:nvPicPr>
          <p:blipFill>
            <a:blip r:embed="rId20" cstate="screen"/>
            <a:srcRect/>
            <a:stretch>
              <a:fillRect/>
            </a:stretch>
          </p:blipFill>
          <p:spPr bwMode="auto">
            <a:xfrm>
              <a:off x="4425174" y="1983532"/>
              <a:ext cx="444255" cy="481115"/>
            </a:xfrm>
            <a:prstGeom prst="rect">
              <a:avLst/>
            </a:prstGeom>
            <a:noFill/>
            <a:ln w="9525">
              <a:noFill/>
              <a:miter lim="800000"/>
              <a:headEnd/>
              <a:tailEnd/>
            </a:ln>
          </p:spPr>
        </p:pic>
        <p:pic>
          <p:nvPicPr>
            <p:cNvPr id="33" name="Picture 101" descr="\\Emp\desktop\Graphic Tank\a6.tif"/>
            <p:cNvPicPr>
              <a:picLocks noChangeAspect="1" noChangeArrowheads="1"/>
            </p:cNvPicPr>
            <p:nvPr/>
          </p:nvPicPr>
          <p:blipFill>
            <a:blip r:embed="rId21" cstate="screen"/>
            <a:srcRect/>
            <a:stretch>
              <a:fillRect/>
            </a:stretch>
          </p:blipFill>
          <p:spPr bwMode="auto">
            <a:xfrm>
              <a:off x="4294282" y="2223276"/>
              <a:ext cx="340076" cy="394460"/>
            </a:xfrm>
            <a:prstGeom prst="rect">
              <a:avLst/>
            </a:prstGeom>
            <a:noFill/>
            <a:ln w="9525">
              <a:noFill/>
              <a:miter lim="800000"/>
              <a:headEnd/>
              <a:tailEnd/>
            </a:ln>
          </p:spPr>
        </p:pic>
        <p:pic>
          <p:nvPicPr>
            <p:cNvPr id="20" name="Picture 97" descr="\\Emp\desktop\Graphic Tank\a2.tif"/>
            <p:cNvPicPr>
              <a:picLocks noChangeAspect="1" noChangeArrowheads="1"/>
            </p:cNvPicPr>
            <p:nvPr/>
          </p:nvPicPr>
          <p:blipFill>
            <a:blip r:embed="rId22" cstate="screen"/>
            <a:srcRect/>
            <a:stretch>
              <a:fillRect/>
            </a:stretch>
          </p:blipFill>
          <p:spPr bwMode="auto">
            <a:xfrm>
              <a:off x="4637705" y="2208780"/>
              <a:ext cx="361947" cy="412648"/>
            </a:xfrm>
            <a:prstGeom prst="rect">
              <a:avLst/>
            </a:prstGeom>
            <a:noFill/>
            <a:ln w="9525">
              <a:noFill/>
              <a:miter lim="800000"/>
              <a:headEnd/>
              <a:tailEnd/>
            </a:ln>
          </p:spPr>
        </p:pic>
      </p:grpSp>
      <p:pic>
        <p:nvPicPr>
          <p:cNvPr id="56" name="Picture 495" descr="traffic light"/>
          <p:cNvPicPr>
            <a:picLocks noChangeAspect="1" noChangeArrowheads="1"/>
          </p:cNvPicPr>
          <p:nvPr/>
        </p:nvPicPr>
        <p:blipFill>
          <a:blip r:embed="rId23" cstate="screen"/>
          <a:srcRect/>
          <a:stretch>
            <a:fillRect/>
          </a:stretch>
        </p:blipFill>
        <p:spPr bwMode="gray">
          <a:xfrm>
            <a:off x="4358835" y="2824584"/>
            <a:ext cx="289897" cy="668376"/>
          </a:xfrm>
          <a:prstGeom prst="rect">
            <a:avLst/>
          </a:prstGeom>
          <a:noFill/>
          <a:ln w="9525">
            <a:noFill/>
            <a:miter lim="800000"/>
            <a:headEnd/>
            <a:tailEnd/>
          </a:ln>
          <a:scene3d>
            <a:camera prst="isometricLeftDown"/>
            <a:lightRig rig="threePt" dir="t"/>
          </a:scene3d>
          <a:sp3d extrusionH="38100"/>
        </p:spPr>
      </p:pic>
      <p:sp>
        <p:nvSpPr>
          <p:cNvPr id="57" name="Rectangle 56"/>
          <p:cNvSpPr/>
          <p:nvPr/>
        </p:nvSpPr>
        <p:spPr>
          <a:xfrm>
            <a:off x="2351965" y="3391398"/>
            <a:ext cx="4339651" cy="646331"/>
          </a:xfrm>
          <a:prstGeom prst="rect">
            <a:avLst/>
          </a:prstGeom>
          <a:scene3d>
            <a:camera prst="perspectiveRelaxed">
              <a:rot lat="18873603" lon="0" rev="0"/>
            </a:camera>
            <a:lightRig rig="threePt" dir="t"/>
          </a:scene3d>
        </p:spPr>
        <p:txBody>
          <a:bodyPr wrap="none">
            <a:spAutoFit/>
          </a:bodyPr>
          <a:lstStyle/>
          <a:p>
            <a:pPr lvl="0" algn="ctr" fontAlgn="base">
              <a:spcBef>
                <a:spcPct val="50000"/>
              </a:spcBef>
              <a:spcAft>
                <a:spcPct val="0"/>
              </a:spcAft>
              <a:buClr>
                <a:srgbClr val="F0AB00"/>
              </a:buClr>
              <a:buSzPct val="80000"/>
            </a:pPr>
            <a:r>
              <a:rPr lang="en-US" sz="3600" kern="0" dirty="0" smtClean="0">
                <a:solidFill>
                  <a:srgbClr val="FFFFFF"/>
                </a:solidFill>
                <a:effectLst>
                  <a:outerShdw blurRad="50800" dist="38100" dir="5400000" algn="t" rotWithShape="0">
                    <a:prstClr val="black">
                      <a:alpha val="40000"/>
                    </a:prstClr>
                  </a:outerShdw>
                </a:effectLst>
                <a:latin typeface="Arial Black"/>
                <a:ea typeface="Arial Unicode MS" pitchFamily="34" charset="-128"/>
                <a:cs typeface="Arial Unicode MS" pitchFamily="34" charset="-128"/>
              </a:rPr>
              <a:t>DATA SERVICES</a:t>
            </a:r>
          </a:p>
        </p:txBody>
      </p:sp>
      <p:pic>
        <p:nvPicPr>
          <p:cNvPr id="1026" name="Picture 2" descr="\\.psf\Host\Users\eric\Graphic Tank\twitter-icon.png"/>
          <p:cNvPicPr>
            <a:picLocks noChangeAspect="1" noChangeArrowheads="1"/>
          </p:cNvPicPr>
          <p:nvPr/>
        </p:nvPicPr>
        <p:blipFill>
          <a:blip r:embed="rId24" cstate="screen"/>
          <a:srcRect/>
          <a:stretch>
            <a:fillRect/>
          </a:stretch>
        </p:blipFill>
        <p:spPr bwMode="auto">
          <a:xfrm>
            <a:off x="3709638" y="5917580"/>
            <a:ext cx="447907" cy="447907"/>
          </a:xfrm>
          <a:prstGeom prst="rect">
            <a:avLst/>
          </a:prstGeom>
          <a:noFill/>
          <a:scene3d>
            <a:camera prst="isometricLeftDown"/>
            <a:lightRig rig="threePt" dir="t"/>
          </a:scene3d>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 767"/>
          <p:cNvGrpSpPr>
            <a:grpSpLocks/>
          </p:cNvGrpSpPr>
          <p:nvPr/>
        </p:nvGrpSpPr>
        <p:grpSpPr bwMode="auto">
          <a:xfrm>
            <a:off x="2598525" y="1393634"/>
            <a:ext cx="3897536" cy="4215306"/>
            <a:chOff x="517760" y="1181996"/>
            <a:chExt cx="4185224" cy="4528474"/>
          </a:xfrm>
        </p:grpSpPr>
        <p:sp>
          <p:nvSpPr>
            <p:cNvPr id="309" name="Freeform 308"/>
            <p:cNvSpPr/>
            <p:nvPr/>
          </p:nvSpPr>
          <p:spPr bwMode="auto">
            <a:xfrm rot="234553">
              <a:off x="2454041" y="2052124"/>
              <a:ext cx="250764" cy="1533838"/>
            </a:xfrm>
            <a:custGeom>
              <a:avLst/>
              <a:gdLst>
                <a:gd name="connsiteX0" fmla="*/ 98612 w 251012"/>
                <a:gd name="connsiteY0" fmla="*/ 12550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25506 h 1649506"/>
                <a:gd name="connsiteX0" fmla="*/ 98612 w 251012"/>
                <a:gd name="connsiteY0" fmla="*/ 7445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74456 h 1649506"/>
                <a:gd name="connsiteX0" fmla="*/ 98612 w 251012"/>
                <a:gd name="connsiteY0" fmla="*/ 286508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286508 h 1649506"/>
                <a:gd name="connsiteX0" fmla="*/ 98612 w 251012"/>
                <a:gd name="connsiteY0" fmla="*/ 117653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17653 h 1649506"/>
                <a:gd name="connsiteX0" fmla="*/ 98612 w 251012"/>
                <a:gd name="connsiteY0" fmla="*/ 317923 h 1849776"/>
                <a:gd name="connsiteX1" fmla="*/ 0 w 251012"/>
                <a:gd name="connsiteY1" fmla="*/ 316812 h 1849776"/>
                <a:gd name="connsiteX2" fmla="*/ 143435 w 251012"/>
                <a:gd name="connsiteY2" fmla="*/ 0 h 1849776"/>
                <a:gd name="connsiteX3" fmla="*/ 251012 w 251012"/>
                <a:gd name="connsiteY3" fmla="*/ 316812 h 1849776"/>
                <a:gd name="connsiteX4" fmla="*/ 170329 w 251012"/>
                <a:gd name="connsiteY4" fmla="*/ 316812 h 1849776"/>
                <a:gd name="connsiteX5" fmla="*/ 134471 w 251012"/>
                <a:gd name="connsiteY5" fmla="*/ 1849776 h 1849776"/>
                <a:gd name="connsiteX6" fmla="*/ 98612 w 251012"/>
                <a:gd name="connsiteY6" fmla="*/ 317923 h 1849776"/>
                <a:gd name="connsiteX0" fmla="*/ 222205 w 374605"/>
                <a:gd name="connsiteY0" fmla="*/ 243312 h 1775165"/>
                <a:gd name="connsiteX1" fmla="*/ 123593 w 374605"/>
                <a:gd name="connsiteY1" fmla="*/ 242201 h 1775165"/>
                <a:gd name="connsiteX2" fmla="*/ 0 w 374605"/>
                <a:gd name="connsiteY2" fmla="*/ 0 h 1775165"/>
                <a:gd name="connsiteX3" fmla="*/ 374605 w 374605"/>
                <a:gd name="connsiteY3" fmla="*/ 242201 h 1775165"/>
                <a:gd name="connsiteX4" fmla="*/ 293922 w 374605"/>
                <a:gd name="connsiteY4" fmla="*/ 242201 h 1775165"/>
                <a:gd name="connsiteX5" fmla="*/ 258064 w 374605"/>
                <a:gd name="connsiteY5" fmla="*/ 1775165 h 1775165"/>
                <a:gd name="connsiteX6" fmla="*/ 222205 w 374605"/>
                <a:gd name="connsiteY6" fmla="*/ 243312 h 1775165"/>
                <a:gd name="connsiteX0" fmla="*/ 98612 w 251012"/>
                <a:gd name="connsiteY0" fmla="*/ 121579 h 1653432"/>
                <a:gd name="connsiteX1" fmla="*/ 0 w 251012"/>
                <a:gd name="connsiteY1" fmla="*/ 120468 h 1653432"/>
                <a:gd name="connsiteX2" fmla="*/ 131654 w 251012"/>
                <a:gd name="connsiteY2" fmla="*/ 0 h 1653432"/>
                <a:gd name="connsiteX3" fmla="*/ 251012 w 251012"/>
                <a:gd name="connsiteY3" fmla="*/ 120468 h 1653432"/>
                <a:gd name="connsiteX4" fmla="*/ 170329 w 251012"/>
                <a:gd name="connsiteY4" fmla="*/ 120468 h 1653432"/>
                <a:gd name="connsiteX5" fmla="*/ 134471 w 251012"/>
                <a:gd name="connsiteY5" fmla="*/ 1653432 h 1653432"/>
                <a:gd name="connsiteX6" fmla="*/ 98612 w 251012"/>
                <a:gd name="connsiteY6" fmla="*/ 121579 h 1653432"/>
                <a:gd name="connsiteX0" fmla="*/ 224272 w 376672"/>
                <a:gd name="connsiteY0" fmla="*/ 121579 h 1653432"/>
                <a:gd name="connsiteX1" fmla="*/ 0 w 376672"/>
                <a:gd name="connsiteY1" fmla="*/ 120468 h 1653432"/>
                <a:gd name="connsiteX2" fmla="*/ 257314 w 376672"/>
                <a:gd name="connsiteY2" fmla="*/ 0 h 1653432"/>
                <a:gd name="connsiteX3" fmla="*/ 376672 w 376672"/>
                <a:gd name="connsiteY3" fmla="*/ 120468 h 1653432"/>
                <a:gd name="connsiteX4" fmla="*/ 295989 w 376672"/>
                <a:gd name="connsiteY4" fmla="*/ 120468 h 1653432"/>
                <a:gd name="connsiteX5" fmla="*/ 260131 w 376672"/>
                <a:gd name="connsiteY5" fmla="*/ 1653432 h 1653432"/>
                <a:gd name="connsiteX6" fmla="*/ 224272 w 376672"/>
                <a:gd name="connsiteY6" fmla="*/ 121579 h 1653432"/>
                <a:gd name="connsiteX0" fmla="*/ 82904 w 235304"/>
                <a:gd name="connsiteY0" fmla="*/ 121579 h 1653432"/>
                <a:gd name="connsiteX1" fmla="*/ 0 w 235304"/>
                <a:gd name="connsiteY1" fmla="*/ 120468 h 1653432"/>
                <a:gd name="connsiteX2" fmla="*/ 115946 w 235304"/>
                <a:gd name="connsiteY2" fmla="*/ 0 h 1653432"/>
                <a:gd name="connsiteX3" fmla="*/ 235304 w 235304"/>
                <a:gd name="connsiteY3" fmla="*/ 120468 h 1653432"/>
                <a:gd name="connsiteX4" fmla="*/ 154621 w 235304"/>
                <a:gd name="connsiteY4" fmla="*/ 120468 h 1653432"/>
                <a:gd name="connsiteX5" fmla="*/ 118763 w 235304"/>
                <a:gd name="connsiteY5" fmla="*/ 1653432 h 1653432"/>
                <a:gd name="connsiteX6" fmla="*/ 82904 w 235304"/>
                <a:gd name="connsiteY6" fmla="*/ 121579 h 16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flip="none" rotWithShape="1">
              <a:gsLst>
                <a:gs pos="0">
                  <a:schemeClr val="bg2"/>
                </a:gs>
                <a:gs pos="100000">
                  <a:schemeClr val="bg1">
                    <a:lumMod val="75000"/>
                    <a:alpha val="45000"/>
                  </a:schemeClr>
                </a:gs>
              </a:gsLst>
              <a:lin ang="2700000" scaled="1"/>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a:buClr>
                  <a:schemeClr val="accent1"/>
                </a:buClr>
                <a:buSzPct val="80000"/>
                <a:buFont typeface="Wingdings" pitchFamily="2" charset="2"/>
                <a:buNone/>
                <a:defRPr/>
              </a:pPr>
              <a:endParaRPr lang="en-US"/>
            </a:p>
          </p:txBody>
        </p:sp>
        <p:sp>
          <p:nvSpPr>
            <p:cNvPr id="310" name="Freeform 318"/>
            <p:cNvSpPr>
              <a:spLocks noChangeArrowheads="1"/>
            </p:cNvSpPr>
            <p:nvPr/>
          </p:nvSpPr>
          <p:spPr bwMode="auto">
            <a:xfrm rot="3598830">
              <a:off x="3446726" y="1818425"/>
              <a:ext cx="250876" cy="2261640"/>
            </a:xfrm>
            <a:custGeom>
              <a:avLst/>
              <a:gdLst>
                <a:gd name="T0" fmla="*/ 157353 w 235304"/>
                <a:gd name="T1" fmla="*/ 2787592 h 1653432"/>
                <a:gd name="T2" fmla="*/ 0 w 235304"/>
                <a:gd name="T3" fmla="*/ 2762121 h 1653432"/>
                <a:gd name="T4" fmla="*/ 220068 w 235304"/>
                <a:gd name="T5" fmla="*/ 0 h 1653432"/>
                <a:gd name="T6" fmla="*/ 446610 w 235304"/>
                <a:gd name="T7" fmla="*/ 2762121 h 1653432"/>
                <a:gd name="T8" fmla="*/ 293473 w 235304"/>
                <a:gd name="T9" fmla="*/ 2762121 h 1653432"/>
                <a:gd name="T10" fmla="*/ 225416 w 235304"/>
                <a:gd name="T11" fmla="*/ 37910272 h 1653432"/>
                <a:gd name="T12" fmla="*/ 157353 w 235304"/>
                <a:gd name="T13" fmla="*/ 2787592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vert="eaVert" wrap="none" lIns="90000" tIns="46800" rIns="90000" bIns="46800" anchor="ctr"/>
            <a:lstStyle/>
            <a:p>
              <a:pPr marL="244475" indent="-244475" algn="ctr">
                <a:buClr>
                  <a:schemeClr val="accent1"/>
                </a:buClr>
                <a:buSzPct val="80000"/>
                <a:buFont typeface="Wingdings" pitchFamily="2" charset="2"/>
                <a:buNone/>
              </a:pPr>
              <a:endParaRPr lang="en-US"/>
            </a:p>
          </p:txBody>
        </p:sp>
        <p:sp>
          <p:nvSpPr>
            <p:cNvPr id="311" name="Freeform 319"/>
            <p:cNvSpPr>
              <a:spLocks noChangeArrowheads="1"/>
            </p:cNvSpPr>
            <p:nvPr/>
          </p:nvSpPr>
          <p:spPr bwMode="auto">
            <a:xfrm rot="6749176">
              <a:off x="3069787" y="3205191"/>
              <a:ext cx="250876" cy="1374442"/>
            </a:xfrm>
            <a:custGeom>
              <a:avLst/>
              <a:gdLst>
                <a:gd name="T0" fmla="*/ 157353 w 235304"/>
                <a:gd name="T1" fmla="*/ 19154 h 1653432"/>
                <a:gd name="T2" fmla="*/ 0 w 235304"/>
                <a:gd name="T3" fmla="*/ 18979 h 1653432"/>
                <a:gd name="T4" fmla="*/ 220068 w 235304"/>
                <a:gd name="T5" fmla="*/ 0 h 1653432"/>
                <a:gd name="T6" fmla="*/ 446610 w 235304"/>
                <a:gd name="T7" fmla="*/ 18979 h 1653432"/>
                <a:gd name="T8" fmla="*/ 293473 w 235304"/>
                <a:gd name="T9" fmla="*/ 18979 h 1653432"/>
                <a:gd name="T10" fmla="*/ 225416 w 235304"/>
                <a:gd name="T11" fmla="*/ 260487 h 1653432"/>
                <a:gd name="T12" fmla="*/ 157353 w 235304"/>
                <a:gd name="T13" fmla="*/ 19154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vert="eaVert" wrap="none" lIns="90000" tIns="46800" rIns="90000" bIns="46800" anchor="ctr"/>
            <a:lstStyle/>
            <a:p>
              <a:pPr marL="244475" indent="-244475" algn="ctr">
                <a:buClr>
                  <a:schemeClr val="accent1"/>
                </a:buClr>
                <a:buSzPct val="80000"/>
                <a:buFont typeface="Wingdings" pitchFamily="2" charset="2"/>
                <a:buNone/>
              </a:pPr>
              <a:endParaRPr lang="en-US"/>
            </a:p>
          </p:txBody>
        </p:sp>
        <p:sp>
          <p:nvSpPr>
            <p:cNvPr id="312" name="Freeform 320"/>
            <p:cNvSpPr>
              <a:spLocks noChangeArrowheads="1"/>
            </p:cNvSpPr>
            <p:nvPr/>
          </p:nvSpPr>
          <p:spPr bwMode="auto">
            <a:xfrm rot="8867998">
              <a:off x="3019055" y="3457347"/>
              <a:ext cx="250764" cy="2253123"/>
            </a:xfrm>
            <a:custGeom>
              <a:avLst/>
              <a:gdLst>
                <a:gd name="T0" fmla="*/ 156651 w 235304"/>
                <a:gd name="T1" fmla="*/ 2684373 h 1653432"/>
                <a:gd name="T2" fmla="*/ 0 w 235304"/>
                <a:gd name="T3" fmla="*/ 2659842 h 1653432"/>
                <a:gd name="T4" fmla="*/ 219086 w 235304"/>
                <a:gd name="T5" fmla="*/ 0 h 1653432"/>
                <a:gd name="T6" fmla="*/ 444620 w 235304"/>
                <a:gd name="T7" fmla="*/ 2659842 h 1653432"/>
                <a:gd name="T8" fmla="*/ 292166 w 235304"/>
                <a:gd name="T9" fmla="*/ 2659842 h 1653432"/>
                <a:gd name="T10" fmla="*/ 224409 w 235304"/>
                <a:gd name="T11" fmla="*/ 36506569 h 1653432"/>
                <a:gd name="T12" fmla="*/ 156651 w 235304"/>
                <a:gd name="T13" fmla="*/ 2684373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wrap="none" lIns="90000" tIns="46800" rIns="90000" bIns="46800" anchor="ctr"/>
            <a:lstStyle/>
            <a:p>
              <a:pPr marL="244475" indent="-244475" algn="ctr">
                <a:buClr>
                  <a:schemeClr val="accent1"/>
                </a:buClr>
                <a:buSzPct val="80000"/>
                <a:buFont typeface="Wingdings" pitchFamily="2" charset="2"/>
                <a:buNone/>
              </a:pPr>
              <a:endParaRPr lang="en-US"/>
            </a:p>
          </p:txBody>
        </p:sp>
        <p:sp>
          <p:nvSpPr>
            <p:cNvPr id="313" name="Freeform 321"/>
            <p:cNvSpPr>
              <a:spLocks noChangeArrowheads="1"/>
            </p:cNvSpPr>
            <p:nvPr/>
          </p:nvSpPr>
          <p:spPr bwMode="auto">
            <a:xfrm rot="-7143604">
              <a:off x="1466006" y="3033084"/>
              <a:ext cx="250876" cy="2147368"/>
            </a:xfrm>
            <a:custGeom>
              <a:avLst/>
              <a:gdLst>
                <a:gd name="T0" fmla="*/ 157353 w 235304"/>
                <a:gd name="T1" fmla="*/ 1659823 h 1653432"/>
                <a:gd name="T2" fmla="*/ 0 w 235304"/>
                <a:gd name="T3" fmla="*/ 1644652 h 1653432"/>
                <a:gd name="T4" fmla="*/ 220068 w 235304"/>
                <a:gd name="T5" fmla="*/ 0 h 1653432"/>
                <a:gd name="T6" fmla="*/ 446610 w 235304"/>
                <a:gd name="T7" fmla="*/ 1644652 h 1653432"/>
                <a:gd name="T8" fmla="*/ 293473 w 235304"/>
                <a:gd name="T9" fmla="*/ 1644652 h 1653432"/>
                <a:gd name="T10" fmla="*/ 225416 w 235304"/>
                <a:gd name="T11" fmla="*/ 22572870 h 1653432"/>
                <a:gd name="T12" fmla="*/ 157353 w 235304"/>
                <a:gd name="T13" fmla="*/ 1659823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vert="eaVert" wrap="none" lIns="90000" tIns="46800" rIns="90000" bIns="46800" anchor="ctr"/>
            <a:lstStyle/>
            <a:p>
              <a:pPr marL="244475" indent="-244475" algn="ctr">
                <a:buClr>
                  <a:schemeClr val="accent1"/>
                </a:buClr>
                <a:buSzPct val="80000"/>
                <a:buFont typeface="Wingdings" pitchFamily="2" charset="2"/>
                <a:buNone/>
              </a:pPr>
              <a:endParaRPr lang="en-US"/>
            </a:p>
          </p:txBody>
        </p:sp>
        <p:sp>
          <p:nvSpPr>
            <p:cNvPr id="314" name="Freeform 313"/>
            <p:cNvSpPr/>
            <p:nvPr/>
          </p:nvSpPr>
          <p:spPr bwMode="auto">
            <a:xfrm rot="19537350">
              <a:off x="1670006" y="1181996"/>
              <a:ext cx="250764" cy="2727882"/>
            </a:xfrm>
            <a:custGeom>
              <a:avLst/>
              <a:gdLst>
                <a:gd name="connsiteX0" fmla="*/ 98612 w 251012"/>
                <a:gd name="connsiteY0" fmla="*/ 12550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25506 h 1649506"/>
                <a:gd name="connsiteX0" fmla="*/ 98612 w 251012"/>
                <a:gd name="connsiteY0" fmla="*/ 7445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74456 h 1649506"/>
                <a:gd name="connsiteX0" fmla="*/ 98612 w 251012"/>
                <a:gd name="connsiteY0" fmla="*/ 286508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286508 h 1649506"/>
                <a:gd name="connsiteX0" fmla="*/ 98612 w 251012"/>
                <a:gd name="connsiteY0" fmla="*/ 117653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17653 h 1649506"/>
                <a:gd name="connsiteX0" fmla="*/ 98612 w 251012"/>
                <a:gd name="connsiteY0" fmla="*/ 317923 h 1849776"/>
                <a:gd name="connsiteX1" fmla="*/ 0 w 251012"/>
                <a:gd name="connsiteY1" fmla="*/ 316812 h 1849776"/>
                <a:gd name="connsiteX2" fmla="*/ 143435 w 251012"/>
                <a:gd name="connsiteY2" fmla="*/ 0 h 1849776"/>
                <a:gd name="connsiteX3" fmla="*/ 251012 w 251012"/>
                <a:gd name="connsiteY3" fmla="*/ 316812 h 1849776"/>
                <a:gd name="connsiteX4" fmla="*/ 170329 w 251012"/>
                <a:gd name="connsiteY4" fmla="*/ 316812 h 1849776"/>
                <a:gd name="connsiteX5" fmla="*/ 134471 w 251012"/>
                <a:gd name="connsiteY5" fmla="*/ 1849776 h 1849776"/>
                <a:gd name="connsiteX6" fmla="*/ 98612 w 251012"/>
                <a:gd name="connsiteY6" fmla="*/ 317923 h 1849776"/>
                <a:gd name="connsiteX0" fmla="*/ 222205 w 374605"/>
                <a:gd name="connsiteY0" fmla="*/ 243312 h 1775165"/>
                <a:gd name="connsiteX1" fmla="*/ 123593 w 374605"/>
                <a:gd name="connsiteY1" fmla="*/ 242201 h 1775165"/>
                <a:gd name="connsiteX2" fmla="*/ 0 w 374605"/>
                <a:gd name="connsiteY2" fmla="*/ 0 h 1775165"/>
                <a:gd name="connsiteX3" fmla="*/ 374605 w 374605"/>
                <a:gd name="connsiteY3" fmla="*/ 242201 h 1775165"/>
                <a:gd name="connsiteX4" fmla="*/ 293922 w 374605"/>
                <a:gd name="connsiteY4" fmla="*/ 242201 h 1775165"/>
                <a:gd name="connsiteX5" fmla="*/ 258064 w 374605"/>
                <a:gd name="connsiteY5" fmla="*/ 1775165 h 1775165"/>
                <a:gd name="connsiteX6" fmla="*/ 222205 w 374605"/>
                <a:gd name="connsiteY6" fmla="*/ 243312 h 1775165"/>
                <a:gd name="connsiteX0" fmla="*/ 98612 w 251012"/>
                <a:gd name="connsiteY0" fmla="*/ 121579 h 1653432"/>
                <a:gd name="connsiteX1" fmla="*/ 0 w 251012"/>
                <a:gd name="connsiteY1" fmla="*/ 120468 h 1653432"/>
                <a:gd name="connsiteX2" fmla="*/ 131654 w 251012"/>
                <a:gd name="connsiteY2" fmla="*/ 0 h 1653432"/>
                <a:gd name="connsiteX3" fmla="*/ 251012 w 251012"/>
                <a:gd name="connsiteY3" fmla="*/ 120468 h 1653432"/>
                <a:gd name="connsiteX4" fmla="*/ 170329 w 251012"/>
                <a:gd name="connsiteY4" fmla="*/ 120468 h 1653432"/>
                <a:gd name="connsiteX5" fmla="*/ 134471 w 251012"/>
                <a:gd name="connsiteY5" fmla="*/ 1653432 h 1653432"/>
                <a:gd name="connsiteX6" fmla="*/ 98612 w 251012"/>
                <a:gd name="connsiteY6" fmla="*/ 121579 h 1653432"/>
                <a:gd name="connsiteX0" fmla="*/ 224272 w 376672"/>
                <a:gd name="connsiteY0" fmla="*/ 121579 h 1653432"/>
                <a:gd name="connsiteX1" fmla="*/ 0 w 376672"/>
                <a:gd name="connsiteY1" fmla="*/ 120468 h 1653432"/>
                <a:gd name="connsiteX2" fmla="*/ 257314 w 376672"/>
                <a:gd name="connsiteY2" fmla="*/ 0 h 1653432"/>
                <a:gd name="connsiteX3" fmla="*/ 376672 w 376672"/>
                <a:gd name="connsiteY3" fmla="*/ 120468 h 1653432"/>
                <a:gd name="connsiteX4" fmla="*/ 295989 w 376672"/>
                <a:gd name="connsiteY4" fmla="*/ 120468 h 1653432"/>
                <a:gd name="connsiteX5" fmla="*/ 260131 w 376672"/>
                <a:gd name="connsiteY5" fmla="*/ 1653432 h 1653432"/>
                <a:gd name="connsiteX6" fmla="*/ 224272 w 376672"/>
                <a:gd name="connsiteY6" fmla="*/ 121579 h 1653432"/>
                <a:gd name="connsiteX0" fmla="*/ 82904 w 235304"/>
                <a:gd name="connsiteY0" fmla="*/ 121579 h 1653432"/>
                <a:gd name="connsiteX1" fmla="*/ 0 w 235304"/>
                <a:gd name="connsiteY1" fmla="*/ 120468 h 1653432"/>
                <a:gd name="connsiteX2" fmla="*/ 115946 w 235304"/>
                <a:gd name="connsiteY2" fmla="*/ 0 h 1653432"/>
                <a:gd name="connsiteX3" fmla="*/ 235304 w 235304"/>
                <a:gd name="connsiteY3" fmla="*/ 120468 h 1653432"/>
                <a:gd name="connsiteX4" fmla="*/ 154621 w 235304"/>
                <a:gd name="connsiteY4" fmla="*/ 120468 h 1653432"/>
                <a:gd name="connsiteX5" fmla="*/ 118763 w 235304"/>
                <a:gd name="connsiteY5" fmla="*/ 1653432 h 1653432"/>
                <a:gd name="connsiteX6" fmla="*/ 82904 w 235304"/>
                <a:gd name="connsiteY6" fmla="*/ 121579 h 16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flip="none" rotWithShape="1">
              <a:gsLst>
                <a:gs pos="0">
                  <a:schemeClr val="bg2"/>
                </a:gs>
                <a:gs pos="100000">
                  <a:schemeClr val="bg1">
                    <a:lumMod val="75000"/>
                    <a:alpha val="45000"/>
                  </a:schemeClr>
                </a:gs>
              </a:gsLst>
              <a:lin ang="2700000" scaled="1"/>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a:buClr>
                  <a:schemeClr val="accent1"/>
                </a:buClr>
                <a:buSzPct val="80000"/>
                <a:buFont typeface="Wingdings" pitchFamily="2" charset="2"/>
                <a:buNone/>
                <a:defRPr/>
              </a:pPr>
              <a:endParaRPr lang="en-US"/>
            </a:p>
          </p:txBody>
        </p:sp>
        <p:sp>
          <p:nvSpPr>
            <p:cNvPr id="315" name="Freeform 323"/>
            <p:cNvSpPr>
              <a:spLocks noChangeArrowheads="1"/>
            </p:cNvSpPr>
            <p:nvPr/>
          </p:nvSpPr>
          <p:spPr bwMode="auto">
            <a:xfrm rot="-8124775">
              <a:off x="2039805" y="3563732"/>
              <a:ext cx="250764" cy="906647"/>
            </a:xfrm>
            <a:custGeom>
              <a:avLst/>
              <a:gdLst>
                <a:gd name="T0" fmla="*/ 156651 w 235304"/>
                <a:gd name="T1" fmla="*/ 299 h 1653432"/>
                <a:gd name="T2" fmla="*/ 0 w 235304"/>
                <a:gd name="T3" fmla="*/ 296 h 1653432"/>
                <a:gd name="T4" fmla="*/ 219086 w 235304"/>
                <a:gd name="T5" fmla="*/ 0 h 1653432"/>
                <a:gd name="T6" fmla="*/ 444620 w 235304"/>
                <a:gd name="T7" fmla="*/ 296 h 1653432"/>
                <a:gd name="T8" fmla="*/ 292166 w 235304"/>
                <a:gd name="T9" fmla="*/ 296 h 1653432"/>
                <a:gd name="T10" fmla="*/ 224409 w 235304"/>
                <a:gd name="T11" fmla="*/ 4063 h 1653432"/>
                <a:gd name="T12" fmla="*/ 156651 w 235304"/>
                <a:gd name="T13" fmla="*/ 299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wrap="none" lIns="90000" tIns="46800" rIns="90000" bIns="46800" anchor="ctr"/>
            <a:lstStyle/>
            <a:p>
              <a:pPr marL="244475" indent="-244475" algn="ctr">
                <a:buClr>
                  <a:schemeClr val="accent1"/>
                </a:buClr>
                <a:buSzPct val="80000"/>
                <a:buFont typeface="Wingdings" pitchFamily="2" charset="2"/>
                <a:buNone/>
              </a:pPr>
              <a:endParaRPr lang="en-US"/>
            </a:p>
          </p:txBody>
        </p:sp>
      </p:grpSp>
      <p:sp>
        <p:nvSpPr>
          <p:cNvPr id="6" name="Title 5"/>
          <p:cNvSpPr>
            <a:spLocks noGrp="1"/>
          </p:cNvSpPr>
          <p:nvPr>
            <p:ph type="title"/>
          </p:nvPr>
        </p:nvSpPr>
        <p:spPr/>
        <p:txBody>
          <a:bodyPr/>
          <a:lstStyle/>
          <a:p>
            <a:r>
              <a:rPr lang="ru-RU" dirty="0" smtClean="0"/>
              <a:t>Как привлечь пользователей к процессу управления копроративной </a:t>
            </a:r>
            <a:r>
              <a:rPr lang="ru-RU" dirty="0" smtClean="0"/>
              <a:t>информацией?</a:t>
            </a:r>
            <a:endParaRPr lang="ru-RU" dirty="0"/>
          </a:p>
        </p:txBody>
      </p:sp>
      <p:grpSp>
        <p:nvGrpSpPr>
          <p:cNvPr id="160" name="Group 330"/>
          <p:cNvGrpSpPr>
            <a:grpSpLocks/>
          </p:cNvGrpSpPr>
          <p:nvPr/>
        </p:nvGrpSpPr>
        <p:grpSpPr bwMode="auto">
          <a:xfrm>
            <a:off x="2613295" y="1793619"/>
            <a:ext cx="4114800" cy="4017251"/>
            <a:chOff x="0" y="1068413"/>
            <a:chExt cx="5396786" cy="5269094"/>
          </a:xfrm>
        </p:grpSpPr>
        <p:pic>
          <p:nvPicPr>
            <p:cNvPr id="162" name="Picture 52" descr="\\Eric-pauls-power-mac-g5.local\desktop\Graphic Tank\ddoc.tif"/>
            <p:cNvPicPr>
              <a:picLocks noChangeAspect="1" noChangeArrowheads="1"/>
            </p:cNvPicPr>
            <p:nvPr/>
          </p:nvPicPr>
          <p:blipFill>
            <a:blip r:embed="rId2" cstate="print"/>
            <a:srcRect/>
            <a:stretch>
              <a:fillRect/>
            </a:stretch>
          </p:blipFill>
          <p:spPr bwMode="auto">
            <a:xfrm>
              <a:off x="1407350" y="5567081"/>
              <a:ext cx="386846" cy="766819"/>
            </a:xfrm>
            <a:prstGeom prst="rect">
              <a:avLst/>
            </a:prstGeom>
            <a:noFill/>
            <a:ln w="9525">
              <a:noFill/>
              <a:miter lim="800000"/>
              <a:headEnd/>
              <a:tailEnd/>
            </a:ln>
          </p:spPr>
        </p:pic>
        <p:pic>
          <p:nvPicPr>
            <p:cNvPr id="163" name="Picture 19" descr="\\Eric-pauls-power-mac-g5.local\desktop\Graphic Tank\100101.tif"/>
            <p:cNvPicPr>
              <a:picLocks noChangeAspect="1" noChangeArrowheads="1"/>
            </p:cNvPicPr>
            <p:nvPr/>
          </p:nvPicPr>
          <p:blipFill>
            <a:blip r:embed="rId3" cstate="print"/>
            <a:srcRect/>
            <a:stretch>
              <a:fillRect/>
            </a:stretch>
          </p:blipFill>
          <p:spPr bwMode="auto">
            <a:xfrm>
              <a:off x="567204" y="4196880"/>
              <a:ext cx="768537" cy="695983"/>
            </a:xfrm>
            <a:prstGeom prst="rect">
              <a:avLst/>
            </a:prstGeom>
            <a:noFill/>
            <a:ln w="9525">
              <a:noFill/>
              <a:miter lim="800000"/>
              <a:headEnd/>
              <a:tailEnd/>
            </a:ln>
          </p:spPr>
        </p:pic>
        <p:pic>
          <p:nvPicPr>
            <p:cNvPr id="164" name="Picture 97" descr="\\Emp\desktop\Graphic Tank\a2.tif"/>
            <p:cNvPicPr>
              <a:picLocks noChangeAspect="1" noChangeArrowheads="1"/>
            </p:cNvPicPr>
            <p:nvPr/>
          </p:nvPicPr>
          <p:blipFill>
            <a:blip r:embed="rId4" cstate="print"/>
            <a:srcRect/>
            <a:stretch>
              <a:fillRect/>
            </a:stretch>
          </p:blipFill>
          <p:spPr bwMode="auto">
            <a:xfrm>
              <a:off x="2205733" y="1068413"/>
              <a:ext cx="474714" cy="541236"/>
            </a:xfrm>
            <a:prstGeom prst="rect">
              <a:avLst/>
            </a:prstGeom>
            <a:noFill/>
            <a:ln w="9525">
              <a:noFill/>
              <a:miter lim="800000"/>
              <a:headEnd/>
              <a:tailEnd/>
            </a:ln>
          </p:spPr>
        </p:pic>
        <p:pic>
          <p:nvPicPr>
            <p:cNvPr id="165" name="Picture 18" descr="\\Eric-pauls-power-mac-g5.local\desktop\Graphic Tank\portal.tif"/>
            <p:cNvPicPr>
              <a:picLocks noChangeAspect="1" noChangeArrowheads="1"/>
            </p:cNvPicPr>
            <p:nvPr/>
          </p:nvPicPr>
          <p:blipFill>
            <a:blip r:embed="rId5" cstate="print"/>
            <a:srcRect/>
            <a:stretch>
              <a:fillRect/>
            </a:stretch>
          </p:blipFill>
          <p:spPr bwMode="auto">
            <a:xfrm>
              <a:off x="2924270" y="1218941"/>
              <a:ext cx="500248" cy="726400"/>
            </a:xfrm>
            <a:prstGeom prst="rect">
              <a:avLst/>
            </a:prstGeom>
            <a:noFill/>
            <a:ln w="9525">
              <a:noFill/>
              <a:miter lim="800000"/>
              <a:headEnd/>
              <a:tailEnd/>
            </a:ln>
          </p:spPr>
        </p:pic>
        <p:pic>
          <p:nvPicPr>
            <p:cNvPr id="166" name="Picture 29" descr="\\Eric-pauls-power-mac-g5.local\desktop\Graphic Tank\d2.tif"/>
            <p:cNvPicPr>
              <a:picLocks noChangeAspect="1" noChangeArrowheads="1"/>
            </p:cNvPicPr>
            <p:nvPr/>
          </p:nvPicPr>
          <p:blipFill>
            <a:blip r:embed="rId6" cstate="print"/>
            <a:srcRect/>
            <a:stretch>
              <a:fillRect/>
            </a:stretch>
          </p:blipFill>
          <p:spPr bwMode="auto">
            <a:xfrm>
              <a:off x="4094979" y="1581291"/>
              <a:ext cx="591670" cy="544866"/>
            </a:xfrm>
            <a:prstGeom prst="rect">
              <a:avLst/>
            </a:prstGeom>
            <a:noFill/>
            <a:ln w="9525">
              <a:noFill/>
              <a:miter lim="800000"/>
              <a:headEnd/>
              <a:tailEnd/>
            </a:ln>
          </p:spPr>
        </p:pic>
        <p:grpSp>
          <p:nvGrpSpPr>
            <p:cNvPr id="167" name="Group 117"/>
            <p:cNvGrpSpPr>
              <a:grpSpLocks/>
            </p:cNvGrpSpPr>
            <p:nvPr/>
          </p:nvGrpSpPr>
          <p:grpSpPr bwMode="auto">
            <a:xfrm>
              <a:off x="1569294" y="1347215"/>
              <a:ext cx="400905" cy="678809"/>
              <a:chOff x="4210887" y="1775010"/>
              <a:chExt cx="516825" cy="875087"/>
            </a:xfrm>
          </p:grpSpPr>
          <p:pic>
            <p:nvPicPr>
              <p:cNvPr id="306" name="Picture 52" descr="\\Eric-pauls-power-mac-g5.local\desktop\Graphic Tank\ddoc.tif"/>
              <p:cNvPicPr>
                <a:picLocks noChangeAspect="1" noChangeArrowheads="1"/>
              </p:cNvPicPr>
              <p:nvPr/>
            </p:nvPicPr>
            <p:blipFill>
              <a:blip r:embed="rId7" cstate="print"/>
              <a:srcRect/>
              <a:stretch>
                <a:fillRect/>
              </a:stretch>
            </p:blipFill>
            <p:spPr bwMode="auto">
              <a:xfrm>
                <a:off x="4286250" y="1775010"/>
                <a:ext cx="441462" cy="875087"/>
              </a:xfrm>
              <a:prstGeom prst="rect">
                <a:avLst/>
              </a:prstGeom>
              <a:noFill/>
              <a:ln w="9525">
                <a:noFill/>
                <a:miter lim="800000"/>
                <a:headEnd/>
                <a:tailEnd/>
              </a:ln>
            </p:spPr>
          </p:pic>
          <p:pic>
            <p:nvPicPr>
              <p:cNvPr id="307" name="Picture 49" descr="\\Eric-pauls-power-mac-g5.local\desktop\Graphic Tank\off7.tif"/>
              <p:cNvPicPr>
                <a:picLocks noChangeAspect="1" noChangeArrowheads="1"/>
              </p:cNvPicPr>
              <p:nvPr/>
            </p:nvPicPr>
            <p:blipFill>
              <a:blip r:embed="rId8" cstate="print"/>
              <a:srcRect/>
              <a:stretch>
                <a:fillRect/>
              </a:stretch>
            </p:blipFill>
            <p:spPr bwMode="auto">
              <a:xfrm>
                <a:off x="4210887" y="1875582"/>
                <a:ext cx="296000" cy="569463"/>
              </a:xfrm>
              <a:prstGeom prst="rect">
                <a:avLst/>
              </a:prstGeom>
              <a:noFill/>
              <a:ln w="9525">
                <a:noFill/>
                <a:miter lim="800000"/>
                <a:headEnd/>
                <a:tailEnd/>
              </a:ln>
            </p:spPr>
          </p:pic>
        </p:grpSp>
        <p:pic>
          <p:nvPicPr>
            <p:cNvPr id="168" name="Picture 30" descr="\\Eric-pauls-power-mac-g5.local\desktop\Graphic Tank\d3.tif"/>
            <p:cNvPicPr>
              <a:picLocks noChangeAspect="1" noChangeArrowheads="1"/>
            </p:cNvPicPr>
            <p:nvPr/>
          </p:nvPicPr>
          <p:blipFill>
            <a:blip r:embed="rId9" cstate="print"/>
            <a:srcRect/>
            <a:stretch>
              <a:fillRect/>
            </a:stretch>
          </p:blipFill>
          <p:spPr bwMode="auto">
            <a:xfrm>
              <a:off x="579342" y="1614371"/>
              <a:ext cx="532281" cy="492336"/>
            </a:xfrm>
            <a:prstGeom prst="rect">
              <a:avLst/>
            </a:prstGeom>
            <a:noFill/>
            <a:ln w="9525">
              <a:noFill/>
              <a:miter lim="800000"/>
              <a:headEnd/>
              <a:tailEnd/>
            </a:ln>
          </p:spPr>
        </p:pic>
        <p:pic>
          <p:nvPicPr>
            <p:cNvPr id="169" name="Picture 19" descr="\\Eric-pauls-power-mac-g5.local\desktop\Graphic Tank\100101.tif"/>
            <p:cNvPicPr>
              <a:picLocks noChangeAspect="1" noChangeArrowheads="1"/>
            </p:cNvPicPr>
            <p:nvPr/>
          </p:nvPicPr>
          <p:blipFill>
            <a:blip r:embed="rId10" cstate="print"/>
            <a:srcRect/>
            <a:stretch>
              <a:fillRect/>
            </a:stretch>
          </p:blipFill>
          <p:spPr bwMode="auto">
            <a:xfrm>
              <a:off x="2872671" y="1902470"/>
              <a:ext cx="489063" cy="442893"/>
            </a:xfrm>
            <a:prstGeom prst="rect">
              <a:avLst/>
            </a:prstGeom>
            <a:noFill/>
            <a:ln w="9525">
              <a:noFill/>
              <a:miter lim="800000"/>
              <a:headEnd/>
              <a:tailEnd/>
            </a:ln>
          </p:spPr>
        </p:pic>
        <p:grpSp>
          <p:nvGrpSpPr>
            <p:cNvPr id="170" name="Group 127"/>
            <p:cNvGrpSpPr>
              <a:grpSpLocks/>
            </p:cNvGrpSpPr>
            <p:nvPr/>
          </p:nvGrpSpPr>
          <p:grpSpPr bwMode="auto">
            <a:xfrm>
              <a:off x="2377079" y="1775012"/>
              <a:ext cx="332101" cy="567440"/>
              <a:chOff x="4753439" y="1775011"/>
              <a:chExt cx="512156" cy="875087"/>
            </a:xfrm>
          </p:grpSpPr>
          <p:pic>
            <p:nvPicPr>
              <p:cNvPr id="304" name="Picture 52" descr="\\Eric-pauls-power-mac-g5.local\desktop\Graphic Tank\ddoc.tif"/>
              <p:cNvPicPr>
                <a:picLocks noChangeAspect="1" noChangeArrowheads="1"/>
              </p:cNvPicPr>
              <p:nvPr/>
            </p:nvPicPr>
            <p:blipFill>
              <a:blip r:embed="rId11" cstate="print"/>
              <a:srcRect/>
              <a:stretch>
                <a:fillRect/>
              </a:stretch>
            </p:blipFill>
            <p:spPr bwMode="auto">
              <a:xfrm>
                <a:off x="4824134" y="1775011"/>
                <a:ext cx="441461" cy="875087"/>
              </a:xfrm>
              <a:prstGeom prst="rect">
                <a:avLst/>
              </a:prstGeom>
              <a:noFill/>
              <a:ln w="9525">
                <a:noFill/>
                <a:miter lim="800000"/>
                <a:headEnd/>
                <a:tailEnd/>
              </a:ln>
            </p:spPr>
          </p:pic>
          <p:pic>
            <p:nvPicPr>
              <p:cNvPr id="305" name="Picture 45" descr="\\Eric-pauls-power-mac-g5.local\desktop\Graphic Tank\off3.tif"/>
              <p:cNvPicPr>
                <a:picLocks noChangeAspect="1" noChangeArrowheads="1"/>
              </p:cNvPicPr>
              <p:nvPr/>
            </p:nvPicPr>
            <p:blipFill>
              <a:blip r:embed="rId12" cstate="print"/>
              <a:srcRect/>
              <a:stretch>
                <a:fillRect/>
              </a:stretch>
            </p:blipFill>
            <p:spPr bwMode="auto">
              <a:xfrm>
                <a:off x="4753439" y="1920407"/>
                <a:ext cx="309523" cy="482137"/>
              </a:xfrm>
              <a:prstGeom prst="rect">
                <a:avLst/>
              </a:prstGeom>
              <a:noFill/>
              <a:ln w="9525">
                <a:noFill/>
                <a:miter lim="800000"/>
                <a:headEnd/>
                <a:tailEnd/>
              </a:ln>
            </p:spPr>
          </p:pic>
        </p:grpSp>
        <p:pic>
          <p:nvPicPr>
            <p:cNvPr id="171" name="Picture 98" descr="\\Emp\desktop\Graphic Tank\a3.tif"/>
            <p:cNvPicPr>
              <a:picLocks noChangeAspect="1" noChangeArrowheads="1"/>
            </p:cNvPicPr>
            <p:nvPr/>
          </p:nvPicPr>
          <p:blipFill>
            <a:blip r:embed="rId13" cstate="print">
              <a:lum bright="-10000"/>
            </a:blip>
            <a:srcRect/>
            <a:stretch>
              <a:fillRect/>
            </a:stretch>
          </p:blipFill>
          <p:spPr bwMode="auto">
            <a:xfrm>
              <a:off x="4192999" y="4018782"/>
              <a:ext cx="605098" cy="645930"/>
            </a:xfrm>
            <a:prstGeom prst="rect">
              <a:avLst/>
            </a:prstGeom>
            <a:noFill/>
            <a:ln w="9525">
              <a:noFill/>
              <a:miter lim="800000"/>
              <a:headEnd/>
              <a:tailEnd/>
            </a:ln>
          </p:spPr>
        </p:pic>
        <p:pic>
          <p:nvPicPr>
            <p:cNvPr id="172" name="Picture 99" descr="\\Emp\desktop\Graphic Tank\a4.tif"/>
            <p:cNvPicPr>
              <a:picLocks noChangeAspect="1" noChangeArrowheads="1"/>
            </p:cNvPicPr>
            <p:nvPr/>
          </p:nvPicPr>
          <p:blipFill>
            <a:blip r:embed="rId14" cstate="print"/>
            <a:srcRect/>
            <a:stretch>
              <a:fillRect/>
            </a:stretch>
          </p:blipFill>
          <p:spPr bwMode="auto">
            <a:xfrm>
              <a:off x="284891" y="2509622"/>
              <a:ext cx="582665" cy="631039"/>
            </a:xfrm>
            <a:prstGeom prst="rect">
              <a:avLst/>
            </a:prstGeom>
            <a:noFill/>
            <a:ln w="9525">
              <a:noFill/>
              <a:miter lim="800000"/>
              <a:headEnd/>
              <a:tailEnd/>
            </a:ln>
          </p:spPr>
        </p:pic>
        <p:pic>
          <p:nvPicPr>
            <p:cNvPr id="173" name="Picture 101" descr="\\Emp\desktop\Graphic Tank\a6.tif"/>
            <p:cNvPicPr>
              <a:picLocks noChangeAspect="1" noChangeArrowheads="1"/>
            </p:cNvPicPr>
            <p:nvPr/>
          </p:nvPicPr>
          <p:blipFill>
            <a:blip r:embed="rId15" cstate="print"/>
            <a:srcRect/>
            <a:stretch>
              <a:fillRect/>
            </a:stretch>
          </p:blipFill>
          <p:spPr bwMode="auto">
            <a:xfrm>
              <a:off x="980393" y="2141369"/>
              <a:ext cx="446028" cy="517381"/>
            </a:xfrm>
            <a:prstGeom prst="rect">
              <a:avLst/>
            </a:prstGeom>
            <a:noFill/>
            <a:ln w="9525">
              <a:noFill/>
              <a:miter lim="800000"/>
              <a:headEnd/>
              <a:tailEnd/>
            </a:ln>
          </p:spPr>
        </p:pic>
        <p:grpSp>
          <p:nvGrpSpPr>
            <p:cNvPr id="174" name="Group 127"/>
            <p:cNvGrpSpPr>
              <a:grpSpLocks/>
            </p:cNvGrpSpPr>
            <p:nvPr/>
          </p:nvGrpSpPr>
          <p:grpSpPr bwMode="auto">
            <a:xfrm>
              <a:off x="4471085" y="5077973"/>
              <a:ext cx="401667" cy="686304"/>
              <a:chOff x="4753439" y="1775011"/>
              <a:chExt cx="512156" cy="875087"/>
            </a:xfrm>
          </p:grpSpPr>
          <p:pic>
            <p:nvPicPr>
              <p:cNvPr id="302" name="Picture 52" descr="\\Eric-pauls-power-mac-g5.local\desktop\Graphic Tank\ddoc.tif"/>
              <p:cNvPicPr>
                <a:picLocks noChangeAspect="1" noChangeArrowheads="1"/>
              </p:cNvPicPr>
              <p:nvPr/>
            </p:nvPicPr>
            <p:blipFill>
              <a:blip r:embed="rId16" cstate="print"/>
              <a:srcRect/>
              <a:stretch>
                <a:fillRect/>
              </a:stretch>
            </p:blipFill>
            <p:spPr bwMode="auto">
              <a:xfrm>
                <a:off x="4824134" y="1775011"/>
                <a:ext cx="441461" cy="875087"/>
              </a:xfrm>
              <a:prstGeom prst="rect">
                <a:avLst/>
              </a:prstGeom>
              <a:noFill/>
              <a:ln w="9525">
                <a:noFill/>
                <a:miter lim="800000"/>
                <a:headEnd/>
                <a:tailEnd/>
              </a:ln>
            </p:spPr>
          </p:pic>
          <p:pic>
            <p:nvPicPr>
              <p:cNvPr id="303" name="Picture 45" descr="\\Eric-pauls-power-mac-g5.local\desktop\Graphic Tank\off3.tif"/>
              <p:cNvPicPr>
                <a:picLocks noChangeAspect="1" noChangeArrowheads="1"/>
              </p:cNvPicPr>
              <p:nvPr/>
            </p:nvPicPr>
            <p:blipFill>
              <a:blip r:embed="rId17" cstate="print"/>
              <a:srcRect/>
              <a:stretch>
                <a:fillRect/>
              </a:stretch>
            </p:blipFill>
            <p:spPr bwMode="auto">
              <a:xfrm>
                <a:off x="4753439" y="1920407"/>
                <a:ext cx="309523" cy="482137"/>
              </a:xfrm>
              <a:prstGeom prst="rect">
                <a:avLst/>
              </a:prstGeom>
              <a:noFill/>
              <a:ln w="9525">
                <a:noFill/>
                <a:miter lim="800000"/>
                <a:headEnd/>
                <a:tailEnd/>
              </a:ln>
            </p:spPr>
          </p:pic>
        </p:grpSp>
        <p:pic>
          <p:nvPicPr>
            <p:cNvPr id="175" name="Picture 98" descr="\\Emp\desktop\Graphic Tank\a3.tif"/>
            <p:cNvPicPr>
              <a:picLocks noChangeAspect="1" noChangeArrowheads="1"/>
            </p:cNvPicPr>
            <p:nvPr/>
          </p:nvPicPr>
          <p:blipFill>
            <a:blip r:embed="rId18" cstate="print"/>
            <a:srcRect/>
            <a:stretch>
              <a:fillRect/>
            </a:stretch>
          </p:blipFill>
          <p:spPr bwMode="auto">
            <a:xfrm>
              <a:off x="1783974" y="5056325"/>
              <a:ext cx="602544" cy="705892"/>
            </a:xfrm>
            <a:prstGeom prst="rect">
              <a:avLst/>
            </a:prstGeom>
            <a:noFill/>
            <a:ln w="9525">
              <a:noFill/>
              <a:miter lim="800000"/>
              <a:headEnd/>
              <a:tailEnd/>
            </a:ln>
          </p:spPr>
        </p:pic>
        <p:pic>
          <p:nvPicPr>
            <p:cNvPr id="176" name="Picture 35" descr="\\Eric-pauls-power-mac-g5.local\desktop\Graphic Tank\d8.tif"/>
            <p:cNvPicPr>
              <a:picLocks noChangeAspect="1" noChangeArrowheads="1"/>
            </p:cNvPicPr>
            <p:nvPr/>
          </p:nvPicPr>
          <p:blipFill>
            <a:blip r:embed="rId19" cstate="print"/>
            <a:srcRect/>
            <a:stretch>
              <a:fillRect/>
            </a:stretch>
          </p:blipFill>
          <p:spPr bwMode="auto">
            <a:xfrm>
              <a:off x="145286" y="4902120"/>
              <a:ext cx="643818" cy="590499"/>
            </a:xfrm>
            <a:prstGeom prst="rect">
              <a:avLst/>
            </a:prstGeom>
            <a:noFill/>
            <a:ln w="9525">
              <a:noFill/>
              <a:miter lim="800000"/>
              <a:headEnd/>
              <a:tailEnd/>
            </a:ln>
          </p:spPr>
        </p:pic>
        <p:pic>
          <p:nvPicPr>
            <p:cNvPr id="177" name="Picture 17" descr="\\Eric-pauls-power-mac-g5.local\desktop\Graphic Tank\web.tif"/>
            <p:cNvPicPr>
              <a:picLocks noChangeAspect="1" noChangeArrowheads="1"/>
            </p:cNvPicPr>
            <p:nvPr/>
          </p:nvPicPr>
          <p:blipFill>
            <a:blip r:embed="rId20" cstate="print"/>
            <a:srcRect/>
            <a:stretch>
              <a:fillRect/>
            </a:stretch>
          </p:blipFill>
          <p:spPr bwMode="auto">
            <a:xfrm>
              <a:off x="3605145" y="1918446"/>
              <a:ext cx="493198" cy="718837"/>
            </a:xfrm>
            <a:prstGeom prst="rect">
              <a:avLst/>
            </a:prstGeom>
            <a:noFill/>
            <a:ln w="9525">
              <a:noFill/>
              <a:miter lim="800000"/>
              <a:headEnd/>
              <a:tailEnd/>
            </a:ln>
          </p:spPr>
        </p:pic>
        <p:grpSp>
          <p:nvGrpSpPr>
            <p:cNvPr id="178" name="Group 92"/>
            <p:cNvGrpSpPr>
              <a:grpSpLocks/>
            </p:cNvGrpSpPr>
            <p:nvPr/>
          </p:nvGrpSpPr>
          <p:grpSpPr bwMode="auto">
            <a:xfrm>
              <a:off x="948625" y="4688540"/>
              <a:ext cx="430632" cy="718627"/>
              <a:chOff x="3674406" y="1775011"/>
              <a:chExt cx="524389" cy="875087"/>
            </a:xfrm>
          </p:grpSpPr>
          <p:pic>
            <p:nvPicPr>
              <p:cNvPr id="300" name="Picture 52" descr="\\Eric-pauls-power-mac-g5.local\desktop\Graphic Tank\ddoc.tif"/>
              <p:cNvPicPr>
                <a:picLocks noChangeAspect="1" noChangeArrowheads="1"/>
              </p:cNvPicPr>
              <p:nvPr/>
            </p:nvPicPr>
            <p:blipFill>
              <a:blip r:embed="rId21" cstate="print"/>
              <a:srcRect/>
              <a:stretch>
                <a:fillRect/>
              </a:stretch>
            </p:blipFill>
            <p:spPr bwMode="auto">
              <a:xfrm>
                <a:off x="3757333" y="1775011"/>
                <a:ext cx="441462" cy="875087"/>
              </a:xfrm>
              <a:prstGeom prst="rect">
                <a:avLst/>
              </a:prstGeom>
              <a:noFill/>
              <a:ln w="9525">
                <a:noFill/>
                <a:miter lim="800000"/>
                <a:headEnd/>
                <a:tailEnd/>
              </a:ln>
            </p:spPr>
          </p:pic>
          <p:pic>
            <p:nvPicPr>
              <p:cNvPr id="301" name="Picture 44" descr="\\Eric-pauls-power-mac-g5.local\desktop\Graphic Tank\off2.tif"/>
              <p:cNvPicPr>
                <a:picLocks noChangeAspect="1" noChangeArrowheads="1"/>
              </p:cNvPicPr>
              <p:nvPr/>
            </p:nvPicPr>
            <p:blipFill>
              <a:blip r:embed="rId22" cstate="print"/>
              <a:srcRect/>
              <a:stretch>
                <a:fillRect/>
              </a:stretch>
            </p:blipFill>
            <p:spPr bwMode="auto">
              <a:xfrm>
                <a:off x="3674406" y="1902477"/>
                <a:ext cx="329056" cy="528961"/>
              </a:xfrm>
              <a:prstGeom prst="rect">
                <a:avLst/>
              </a:prstGeom>
              <a:noFill/>
              <a:ln w="9525">
                <a:noFill/>
                <a:miter lim="800000"/>
                <a:headEnd/>
                <a:tailEnd/>
              </a:ln>
            </p:spPr>
          </p:pic>
        </p:grpSp>
        <p:grpSp>
          <p:nvGrpSpPr>
            <p:cNvPr id="179" name="Group 132"/>
            <p:cNvGrpSpPr>
              <a:grpSpLocks/>
            </p:cNvGrpSpPr>
            <p:nvPr/>
          </p:nvGrpSpPr>
          <p:grpSpPr bwMode="auto">
            <a:xfrm>
              <a:off x="3636936" y="4967587"/>
              <a:ext cx="407746" cy="686304"/>
              <a:chOff x="3141009" y="1775011"/>
              <a:chExt cx="519903" cy="875087"/>
            </a:xfrm>
          </p:grpSpPr>
          <p:pic>
            <p:nvPicPr>
              <p:cNvPr id="298" name="Picture 52" descr="\\Eric-pauls-power-mac-g5.local\desktop\Graphic Tank\ddoc.tif"/>
              <p:cNvPicPr>
                <a:picLocks noChangeAspect="1" noChangeArrowheads="1"/>
              </p:cNvPicPr>
              <p:nvPr/>
            </p:nvPicPr>
            <p:blipFill>
              <a:blip r:embed="rId16" cstate="print"/>
              <a:srcRect/>
              <a:stretch>
                <a:fillRect/>
              </a:stretch>
            </p:blipFill>
            <p:spPr bwMode="auto">
              <a:xfrm>
                <a:off x="3219450" y="1775011"/>
                <a:ext cx="441462" cy="875087"/>
              </a:xfrm>
              <a:prstGeom prst="rect">
                <a:avLst/>
              </a:prstGeom>
              <a:noFill/>
              <a:ln w="9525">
                <a:noFill/>
                <a:miter lim="800000"/>
                <a:headEnd/>
                <a:tailEnd/>
              </a:ln>
            </p:spPr>
          </p:pic>
          <p:pic>
            <p:nvPicPr>
              <p:cNvPr id="299" name="Picture 47" descr="\\Eric-pauls-power-mac-g5.local\desktop\Graphic Tank\off5.tif"/>
              <p:cNvPicPr>
                <a:picLocks noChangeAspect="1" noChangeArrowheads="1"/>
              </p:cNvPicPr>
              <p:nvPr/>
            </p:nvPicPr>
            <p:blipFill>
              <a:blip r:embed="rId23" cstate="print"/>
              <a:srcRect/>
              <a:stretch>
                <a:fillRect/>
              </a:stretch>
            </p:blipFill>
            <p:spPr bwMode="auto">
              <a:xfrm>
                <a:off x="3141009" y="1893512"/>
                <a:ext cx="280975" cy="532901"/>
              </a:xfrm>
              <a:prstGeom prst="rect">
                <a:avLst/>
              </a:prstGeom>
              <a:noFill/>
              <a:ln w="9525">
                <a:noFill/>
                <a:miter lim="800000"/>
                <a:headEnd/>
                <a:tailEnd/>
              </a:ln>
            </p:spPr>
          </p:pic>
        </p:grpSp>
        <p:pic>
          <p:nvPicPr>
            <p:cNvPr id="180" name="Picture 96" descr="\\Emp\desktop\Graphic Tank\a1.tif"/>
            <p:cNvPicPr>
              <a:picLocks noChangeAspect="1" noChangeArrowheads="1"/>
            </p:cNvPicPr>
            <p:nvPr/>
          </p:nvPicPr>
          <p:blipFill>
            <a:blip r:embed="rId24" cstate="print"/>
            <a:srcRect/>
            <a:stretch>
              <a:fillRect/>
            </a:stretch>
          </p:blipFill>
          <p:spPr bwMode="auto">
            <a:xfrm>
              <a:off x="4154170" y="3311469"/>
              <a:ext cx="519615" cy="599190"/>
            </a:xfrm>
            <a:prstGeom prst="rect">
              <a:avLst/>
            </a:prstGeom>
            <a:noFill/>
            <a:ln w="9525">
              <a:noFill/>
              <a:miter lim="800000"/>
              <a:headEnd/>
              <a:tailEnd/>
            </a:ln>
          </p:spPr>
        </p:pic>
        <p:pic>
          <p:nvPicPr>
            <p:cNvPr id="181" name="Picture 3" descr="\\Eric-pauls-power-mac-g5.local\desktop\Graphic Tank\yahoo top.tif"/>
            <p:cNvPicPr>
              <a:picLocks noChangeAspect="1" noChangeArrowheads="1"/>
            </p:cNvPicPr>
            <p:nvPr/>
          </p:nvPicPr>
          <p:blipFill>
            <a:blip r:embed="rId25" cstate="print"/>
            <a:srcRect/>
            <a:stretch>
              <a:fillRect/>
            </a:stretch>
          </p:blipFill>
          <p:spPr bwMode="auto">
            <a:xfrm>
              <a:off x="2831922" y="5537980"/>
              <a:ext cx="533850" cy="799527"/>
            </a:xfrm>
            <a:prstGeom prst="rect">
              <a:avLst/>
            </a:prstGeom>
            <a:noFill/>
            <a:ln w="9525">
              <a:noFill/>
              <a:miter lim="800000"/>
              <a:headEnd/>
              <a:tailEnd/>
            </a:ln>
          </p:spPr>
        </p:pic>
        <p:grpSp>
          <p:nvGrpSpPr>
            <p:cNvPr id="182" name="Group 92"/>
            <p:cNvGrpSpPr>
              <a:grpSpLocks/>
            </p:cNvGrpSpPr>
            <p:nvPr/>
          </p:nvGrpSpPr>
          <p:grpSpPr bwMode="auto">
            <a:xfrm>
              <a:off x="1534238" y="2228037"/>
              <a:ext cx="281569" cy="469874"/>
              <a:chOff x="3674406" y="1775011"/>
              <a:chExt cx="524389" cy="875087"/>
            </a:xfrm>
          </p:grpSpPr>
          <p:pic>
            <p:nvPicPr>
              <p:cNvPr id="296" name="Picture 52" descr="\\Eric-pauls-power-mac-g5.local\desktop\Graphic Tank\ddoc.tif"/>
              <p:cNvPicPr>
                <a:picLocks noChangeAspect="1" noChangeArrowheads="1"/>
              </p:cNvPicPr>
              <p:nvPr/>
            </p:nvPicPr>
            <p:blipFill>
              <a:blip r:embed="rId26" cstate="print"/>
              <a:srcRect/>
              <a:stretch>
                <a:fillRect/>
              </a:stretch>
            </p:blipFill>
            <p:spPr bwMode="auto">
              <a:xfrm>
                <a:off x="3757333" y="1775011"/>
                <a:ext cx="441462" cy="875087"/>
              </a:xfrm>
              <a:prstGeom prst="rect">
                <a:avLst/>
              </a:prstGeom>
              <a:noFill/>
              <a:ln w="9525">
                <a:noFill/>
                <a:miter lim="800000"/>
                <a:headEnd/>
                <a:tailEnd/>
              </a:ln>
            </p:spPr>
          </p:pic>
          <p:pic>
            <p:nvPicPr>
              <p:cNvPr id="297" name="Picture 44" descr="\\Eric-pauls-power-mac-g5.local\desktop\Graphic Tank\off2.tif"/>
              <p:cNvPicPr>
                <a:picLocks noChangeAspect="1" noChangeArrowheads="1"/>
              </p:cNvPicPr>
              <p:nvPr/>
            </p:nvPicPr>
            <p:blipFill>
              <a:blip r:embed="rId27" cstate="print"/>
              <a:srcRect/>
              <a:stretch>
                <a:fillRect/>
              </a:stretch>
            </p:blipFill>
            <p:spPr bwMode="auto">
              <a:xfrm>
                <a:off x="3674406" y="1902477"/>
                <a:ext cx="329056" cy="528961"/>
              </a:xfrm>
              <a:prstGeom prst="rect">
                <a:avLst/>
              </a:prstGeom>
              <a:noFill/>
              <a:ln w="9525">
                <a:noFill/>
                <a:miter lim="800000"/>
                <a:headEnd/>
                <a:tailEnd/>
              </a:ln>
            </p:spPr>
          </p:pic>
        </p:grpSp>
        <p:pic>
          <p:nvPicPr>
            <p:cNvPr id="183" name="Picture 3" descr="\\Eric-pauls-power-mac-g5.local\desktop\Graphic Tank\yahoo top.tif"/>
            <p:cNvPicPr>
              <a:picLocks noChangeAspect="1" noChangeArrowheads="1"/>
            </p:cNvPicPr>
            <p:nvPr/>
          </p:nvPicPr>
          <p:blipFill>
            <a:blip r:embed="rId28" cstate="print"/>
            <a:srcRect/>
            <a:stretch>
              <a:fillRect/>
            </a:stretch>
          </p:blipFill>
          <p:spPr bwMode="auto">
            <a:xfrm>
              <a:off x="3087585" y="2264814"/>
              <a:ext cx="372889" cy="558462"/>
            </a:xfrm>
            <a:prstGeom prst="rect">
              <a:avLst/>
            </a:prstGeom>
            <a:noFill/>
            <a:ln w="9525">
              <a:noFill/>
              <a:miter lim="800000"/>
              <a:headEnd/>
              <a:tailEnd/>
            </a:ln>
          </p:spPr>
        </p:pic>
        <p:pic>
          <p:nvPicPr>
            <p:cNvPr id="184" name="Picture 52" descr="\\Eric-pauls-power-mac-g5.local\desktop\Graphic Tank\ddoc.tif"/>
            <p:cNvPicPr>
              <a:picLocks noChangeAspect="1" noChangeArrowheads="1"/>
            </p:cNvPicPr>
            <p:nvPr/>
          </p:nvPicPr>
          <p:blipFill>
            <a:blip r:embed="rId29" cstate="print"/>
            <a:srcRect/>
            <a:stretch>
              <a:fillRect/>
            </a:stretch>
          </p:blipFill>
          <p:spPr bwMode="auto">
            <a:xfrm>
              <a:off x="1243485" y="2764327"/>
              <a:ext cx="258507" cy="512422"/>
            </a:xfrm>
            <a:prstGeom prst="rect">
              <a:avLst/>
            </a:prstGeom>
            <a:noFill/>
            <a:ln w="9525">
              <a:noFill/>
              <a:miter lim="800000"/>
              <a:headEnd/>
              <a:tailEnd/>
            </a:ln>
          </p:spPr>
        </p:pic>
        <p:pic>
          <p:nvPicPr>
            <p:cNvPr id="185" name="Picture 19" descr="\\Eric-pauls-power-mac-g5.local\desktop\Graphic Tank\100101.tif"/>
            <p:cNvPicPr>
              <a:picLocks noChangeAspect="1" noChangeArrowheads="1"/>
            </p:cNvPicPr>
            <p:nvPr/>
          </p:nvPicPr>
          <p:blipFill>
            <a:blip r:embed="rId30" cstate="print"/>
            <a:srcRect/>
            <a:stretch>
              <a:fillRect/>
            </a:stretch>
          </p:blipFill>
          <p:spPr bwMode="auto">
            <a:xfrm>
              <a:off x="1466741" y="2540228"/>
              <a:ext cx="514977" cy="466360"/>
            </a:xfrm>
            <a:prstGeom prst="rect">
              <a:avLst/>
            </a:prstGeom>
            <a:noFill/>
            <a:ln w="9525">
              <a:noFill/>
              <a:miter lim="800000"/>
              <a:headEnd/>
              <a:tailEnd/>
            </a:ln>
          </p:spPr>
        </p:pic>
        <p:pic>
          <p:nvPicPr>
            <p:cNvPr id="186" name="Picture 98" descr="\\Emp\desktop\Graphic Tank\a3.tif"/>
            <p:cNvPicPr>
              <a:picLocks noChangeAspect="1" noChangeArrowheads="1"/>
            </p:cNvPicPr>
            <p:nvPr/>
          </p:nvPicPr>
          <p:blipFill>
            <a:blip r:embed="rId31" cstate="print">
              <a:lum bright="-10000"/>
            </a:blip>
            <a:srcRect/>
            <a:stretch>
              <a:fillRect/>
            </a:stretch>
          </p:blipFill>
          <p:spPr bwMode="auto">
            <a:xfrm>
              <a:off x="2034251" y="2161552"/>
              <a:ext cx="422154" cy="450641"/>
            </a:xfrm>
            <a:prstGeom prst="rect">
              <a:avLst/>
            </a:prstGeom>
            <a:noFill/>
            <a:ln w="9525">
              <a:noFill/>
              <a:miter lim="800000"/>
              <a:headEnd/>
              <a:tailEnd/>
            </a:ln>
          </p:spPr>
        </p:pic>
        <p:pic>
          <p:nvPicPr>
            <p:cNvPr id="187" name="Picture 29" descr="\\Eric-pauls-power-mac-g5.local\desktop\Graphic Tank\d2.tif"/>
            <p:cNvPicPr>
              <a:picLocks noChangeAspect="1" noChangeArrowheads="1"/>
            </p:cNvPicPr>
            <p:nvPr/>
          </p:nvPicPr>
          <p:blipFill>
            <a:blip r:embed="rId32" cstate="print"/>
            <a:srcRect/>
            <a:stretch>
              <a:fillRect/>
            </a:stretch>
          </p:blipFill>
          <p:spPr bwMode="auto">
            <a:xfrm>
              <a:off x="2559459" y="2275645"/>
              <a:ext cx="393061" cy="361968"/>
            </a:xfrm>
            <a:prstGeom prst="rect">
              <a:avLst/>
            </a:prstGeom>
            <a:noFill/>
            <a:ln w="9525">
              <a:noFill/>
              <a:miter lim="800000"/>
              <a:headEnd/>
              <a:tailEnd/>
            </a:ln>
          </p:spPr>
        </p:pic>
        <p:grpSp>
          <p:nvGrpSpPr>
            <p:cNvPr id="188" name="Group 132"/>
            <p:cNvGrpSpPr>
              <a:grpSpLocks/>
            </p:cNvGrpSpPr>
            <p:nvPr/>
          </p:nvGrpSpPr>
          <p:grpSpPr bwMode="auto">
            <a:xfrm>
              <a:off x="2534777" y="2474951"/>
              <a:ext cx="276405" cy="465235"/>
              <a:chOff x="3141009" y="1775011"/>
              <a:chExt cx="519903" cy="875087"/>
            </a:xfrm>
          </p:grpSpPr>
          <p:pic>
            <p:nvPicPr>
              <p:cNvPr id="294" name="Picture 52" descr="\\Eric-pauls-power-mac-g5.local\desktop\Graphic Tank\ddoc.tif"/>
              <p:cNvPicPr>
                <a:picLocks noChangeAspect="1" noChangeArrowheads="1"/>
              </p:cNvPicPr>
              <p:nvPr/>
            </p:nvPicPr>
            <p:blipFill>
              <a:blip r:embed="rId33" cstate="print"/>
              <a:srcRect/>
              <a:stretch>
                <a:fillRect/>
              </a:stretch>
            </p:blipFill>
            <p:spPr bwMode="auto">
              <a:xfrm>
                <a:off x="3219450" y="1775011"/>
                <a:ext cx="441462" cy="875087"/>
              </a:xfrm>
              <a:prstGeom prst="rect">
                <a:avLst/>
              </a:prstGeom>
              <a:noFill/>
              <a:ln w="9525">
                <a:noFill/>
                <a:miter lim="800000"/>
                <a:headEnd/>
                <a:tailEnd/>
              </a:ln>
            </p:spPr>
          </p:pic>
          <p:pic>
            <p:nvPicPr>
              <p:cNvPr id="295" name="Picture 47" descr="\\Eric-pauls-power-mac-g5.local\desktop\Graphic Tank\off5.tif"/>
              <p:cNvPicPr>
                <a:picLocks noChangeAspect="1" noChangeArrowheads="1"/>
              </p:cNvPicPr>
              <p:nvPr/>
            </p:nvPicPr>
            <p:blipFill>
              <a:blip r:embed="rId34" cstate="print"/>
              <a:srcRect/>
              <a:stretch>
                <a:fillRect/>
              </a:stretch>
            </p:blipFill>
            <p:spPr bwMode="auto">
              <a:xfrm>
                <a:off x="3141009" y="1893512"/>
                <a:ext cx="280975" cy="532901"/>
              </a:xfrm>
              <a:prstGeom prst="rect">
                <a:avLst/>
              </a:prstGeom>
              <a:noFill/>
              <a:ln w="9525">
                <a:noFill/>
                <a:miter lim="800000"/>
                <a:headEnd/>
                <a:tailEnd/>
              </a:ln>
            </p:spPr>
          </p:pic>
        </p:grpSp>
        <p:pic>
          <p:nvPicPr>
            <p:cNvPr id="189" name="Picture 33" descr="\\Eric-pauls-power-mac-g5.local\desktop\Graphic Tank\d6.tif"/>
            <p:cNvPicPr>
              <a:picLocks noChangeAspect="1" noChangeArrowheads="1"/>
            </p:cNvPicPr>
            <p:nvPr/>
          </p:nvPicPr>
          <p:blipFill>
            <a:blip r:embed="rId35" cstate="print"/>
            <a:srcRect/>
            <a:stretch>
              <a:fillRect/>
            </a:stretch>
          </p:blipFill>
          <p:spPr bwMode="auto">
            <a:xfrm>
              <a:off x="1905290" y="2489786"/>
              <a:ext cx="389595" cy="358643"/>
            </a:xfrm>
            <a:prstGeom prst="rect">
              <a:avLst/>
            </a:prstGeom>
            <a:noFill/>
            <a:ln w="9525">
              <a:noFill/>
              <a:miter lim="800000"/>
              <a:headEnd/>
              <a:tailEnd/>
            </a:ln>
          </p:spPr>
        </p:pic>
        <p:pic>
          <p:nvPicPr>
            <p:cNvPr id="190" name="Picture 101" descr="\\Emp\desktop\Graphic Tank\a6.tif"/>
            <p:cNvPicPr>
              <a:picLocks noChangeAspect="1" noChangeArrowheads="1"/>
            </p:cNvPicPr>
            <p:nvPr/>
          </p:nvPicPr>
          <p:blipFill>
            <a:blip r:embed="rId36" cstate="print"/>
            <a:srcRect/>
            <a:stretch>
              <a:fillRect/>
            </a:stretch>
          </p:blipFill>
          <p:spPr bwMode="auto">
            <a:xfrm>
              <a:off x="2763653" y="2632529"/>
              <a:ext cx="371320" cy="430722"/>
            </a:xfrm>
            <a:prstGeom prst="rect">
              <a:avLst/>
            </a:prstGeom>
            <a:noFill/>
            <a:ln w="9525">
              <a:noFill/>
              <a:miter lim="800000"/>
              <a:headEnd/>
              <a:tailEnd/>
            </a:ln>
          </p:spPr>
        </p:pic>
        <p:pic>
          <p:nvPicPr>
            <p:cNvPr id="191" name="Picture 98" descr="\\Emp\desktop\Graphic Tank\a3.tif"/>
            <p:cNvPicPr>
              <a:picLocks noChangeAspect="1" noChangeArrowheads="1"/>
            </p:cNvPicPr>
            <p:nvPr/>
          </p:nvPicPr>
          <p:blipFill>
            <a:blip r:embed="rId37" cstate="print">
              <a:lum bright="-10000"/>
            </a:blip>
            <a:srcRect/>
            <a:stretch>
              <a:fillRect/>
            </a:stretch>
          </p:blipFill>
          <p:spPr bwMode="auto">
            <a:xfrm>
              <a:off x="1577618" y="2733577"/>
              <a:ext cx="441409" cy="471195"/>
            </a:xfrm>
            <a:prstGeom prst="rect">
              <a:avLst/>
            </a:prstGeom>
            <a:noFill/>
            <a:ln w="9525">
              <a:noFill/>
              <a:miter lim="800000"/>
              <a:headEnd/>
              <a:tailEnd/>
            </a:ln>
          </p:spPr>
        </p:pic>
        <p:grpSp>
          <p:nvGrpSpPr>
            <p:cNvPr id="192" name="Group 117"/>
            <p:cNvGrpSpPr>
              <a:grpSpLocks/>
            </p:cNvGrpSpPr>
            <p:nvPr/>
          </p:nvGrpSpPr>
          <p:grpSpPr bwMode="auto">
            <a:xfrm>
              <a:off x="2320363" y="2677885"/>
              <a:ext cx="203096" cy="343881"/>
              <a:chOff x="4210887" y="1775010"/>
              <a:chExt cx="516825" cy="875087"/>
            </a:xfrm>
          </p:grpSpPr>
          <p:pic>
            <p:nvPicPr>
              <p:cNvPr id="292" name="Picture 52" descr="\\Eric-pauls-power-mac-g5.local\desktop\Graphic Tank\ddoc.tif"/>
              <p:cNvPicPr>
                <a:picLocks noChangeAspect="1" noChangeArrowheads="1"/>
              </p:cNvPicPr>
              <p:nvPr/>
            </p:nvPicPr>
            <p:blipFill>
              <a:blip r:embed="rId38" cstate="print"/>
              <a:srcRect/>
              <a:stretch>
                <a:fillRect/>
              </a:stretch>
            </p:blipFill>
            <p:spPr bwMode="auto">
              <a:xfrm>
                <a:off x="4286250" y="1775010"/>
                <a:ext cx="441462" cy="875087"/>
              </a:xfrm>
              <a:prstGeom prst="rect">
                <a:avLst/>
              </a:prstGeom>
              <a:noFill/>
              <a:ln w="9525">
                <a:noFill/>
                <a:miter lim="800000"/>
                <a:headEnd/>
                <a:tailEnd/>
              </a:ln>
            </p:spPr>
          </p:pic>
          <p:pic>
            <p:nvPicPr>
              <p:cNvPr id="293" name="Picture 49" descr="\\Eric-pauls-power-mac-g5.local\desktop\Graphic Tank\off7.tif"/>
              <p:cNvPicPr>
                <a:picLocks noChangeAspect="1" noChangeArrowheads="1"/>
              </p:cNvPicPr>
              <p:nvPr/>
            </p:nvPicPr>
            <p:blipFill>
              <a:blip r:embed="rId39" cstate="print"/>
              <a:srcRect/>
              <a:stretch>
                <a:fillRect/>
              </a:stretch>
            </p:blipFill>
            <p:spPr bwMode="auto">
              <a:xfrm>
                <a:off x="4210887" y="1875582"/>
                <a:ext cx="296000" cy="569463"/>
              </a:xfrm>
              <a:prstGeom prst="rect">
                <a:avLst/>
              </a:prstGeom>
              <a:noFill/>
              <a:ln w="9525">
                <a:noFill/>
                <a:miter lim="800000"/>
                <a:headEnd/>
                <a:tailEnd/>
              </a:ln>
            </p:spPr>
          </p:pic>
        </p:grpSp>
        <p:pic>
          <p:nvPicPr>
            <p:cNvPr id="193" name="Picture 104" descr="\\Emp\desktop\Graphic Tank\a9.tif"/>
            <p:cNvPicPr>
              <a:picLocks noChangeAspect="1" noChangeArrowheads="1"/>
            </p:cNvPicPr>
            <p:nvPr/>
          </p:nvPicPr>
          <p:blipFill>
            <a:blip r:embed="rId40" cstate="print"/>
            <a:srcRect/>
            <a:stretch>
              <a:fillRect/>
            </a:stretch>
          </p:blipFill>
          <p:spPr bwMode="auto">
            <a:xfrm>
              <a:off x="2056306" y="2775443"/>
              <a:ext cx="285209" cy="323503"/>
            </a:xfrm>
            <a:prstGeom prst="rect">
              <a:avLst/>
            </a:prstGeom>
            <a:noFill/>
            <a:ln w="9525">
              <a:noFill/>
              <a:miter lim="800000"/>
              <a:headEnd/>
              <a:tailEnd/>
            </a:ln>
          </p:spPr>
        </p:pic>
        <p:pic>
          <p:nvPicPr>
            <p:cNvPr id="194" name="Picture 99" descr="\\Emp\desktop\Graphic Tank\a4.tif"/>
            <p:cNvPicPr>
              <a:picLocks noChangeAspect="1" noChangeArrowheads="1"/>
            </p:cNvPicPr>
            <p:nvPr/>
          </p:nvPicPr>
          <p:blipFill>
            <a:blip r:embed="rId41" cstate="print"/>
            <a:srcRect/>
            <a:stretch>
              <a:fillRect/>
            </a:stretch>
          </p:blipFill>
          <p:spPr bwMode="auto">
            <a:xfrm>
              <a:off x="2831074" y="2977105"/>
              <a:ext cx="298765" cy="323569"/>
            </a:xfrm>
            <a:prstGeom prst="rect">
              <a:avLst/>
            </a:prstGeom>
            <a:noFill/>
            <a:ln w="9525">
              <a:noFill/>
              <a:miter lim="800000"/>
              <a:headEnd/>
              <a:tailEnd/>
            </a:ln>
          </p:spPr>
        </p:pic>
        <p:pic>
          <p:nvPicPr>
            <p:cNvPr id="195" name="Picture 98" descr="\\Emp\desktop\Graphic Tank\a3.tif"/>
            <p:cNvPicPr>
              <a:picLocks noChangeAspect="1" noChangeArrowheads="1"/>
            </p:cNvPicPr>
            <p:nvPr/>
          </p:nvPicPr>
          <p:blipFill>
            <a:blip r:embed="rId42" cstate="print"/>
            <a:srcRect/>
            <a:stretch>
              <a:fillRect/>
            </a:stretch>
          </p:blipFill>
          <p:spPr bwMode="auto">
            <a:xfrm>
              <a:off x="2599078" y="2769486"/>
              <a:ext cx="280271" cy="328342"/>
            </a:xfrm>
            <a:prstGeom prst="rect">
              <a:avLst/>
            </a:prstGeom>
            <a:noFill/>
            <a:ln w="9525">
              <a:noFill/>
              <a:miter lim="800000"/>
              <a:headEnd/>
              <a:tailEnd/>
            </a:ln>
          </p:spPr>
        </p:pic>
        <p:pic>
          <p:nvPicPr>
            <p:cNvPr id="196" name="Picture 19" descr="\\Eric-pauls-power-mac-g5.local\desktop\Graphic Tank\100101.tif"/>
            <p:cNvPicPr>
              <a:picLocks noChangeAspect="1" noChangeArrowheads="1"/>
            </p:cNvPicPr>
            <p:nvPr/>
          </p:nvPicPr>
          <p:blipFill>
            <a:blip r:embed="rId43" cstate="print"/>
            <a:srcRect/>
            <a:stretch>
              <a:fillRect/>
            </a:stretch>
          </p:blipFill>
          <p:spPr bwMode="auto">
            <a:xfrm>
              <a:off x="2432786" y="2892255"/>
              <a:ext cx="256766" cy="232526"/>
            </a:xfrm>
            <a:prstGeom prst="rect">
              <a:avLst/>
            </a:prstGeom>
            <a:noFill/>
            <a:ln w="9525">
              <a:noFill/>
              <a:miter lim="800000"/>
              <a:headEnd/>
              <a:tailEnd/>
            </a:ln>
          </p:spPr>
        </p:pic>
        <p:grpSp>
          <p:nvGrpSpPr>
            <p:cNvPr id="197" name="Group 92"/>
            <p:cNvGrpSpPr>
              <a:grpSpLocks/>
            </p:cNvGrpSpPr>
            <p:nvPr/>
          </p:nvGrpSpPr>
          <p:grpSpPr bwMode="auto">
            <a:xfrm>
              <a:off x="2715643" y="3004122"/>
              <a:ext cx="171859" cy="286794"/>
              <a:chOff x="3674406" y="1775011"/>
              <a:chExt cx="524389" cy="875087"/>
            </a:xfrm>
          </p:grpSpPr>
          <p:pic>
            <p:nvPicPr>
              <p:cNvPr id="290" name="Picture 52" descr="\\Eric-pauls-power-mac-g5.local\desktop\Graphic Tank\ddoc.tif"/>
              <p:cNvPicPr>
                <a:picLocks noChangeAspect="1" noChangeArrowheads="1"/>
              </p:cNvPicPr>
              <p:nvPr/>
            </p:nvPicPr>
            <p:blipFill>
              <a:blip r:embed="rId44" cstate="print"/>
              <a:srcRect/>
              <a:stretch>
                <a:fillRect/>
              </a:stretch>
            </p:blipFill>
            <p:spPr bwMode="auto">
              <a:xfrm>
                <a:off x="3757333" y="1775011"/>
                <a:ext cx="441462" cy="875087"/>
              </a:xfrm>
              <a:prstGeom prst="rect">
                <a:avLst/>
              </a:prstGeom>
              <a:noFill/>
              <a:ln w="9525">
                <a:noFill/>
                <a:miter lim="800000"/>
                <a:headEnd/>
                <a:tailEnd/>
              </a:ln>
            </p:spPr>
          </p:pic>
          <p:pic>
            <p:nvPicPr>
              <p:cNvPr id="291" name="Picture 44" descr="\\Eric-pauls-power-mac-g5.local\desktop\Graphic Tank\off2.tif"/>
              <p:cNvPicPr>
                <a:picLocks noChangeAspect="1" noChangeArrowheads="1"/>
              </p:cNvPicPr>
              <p:nvPr/>
            </p:nvPicPr>
            <p:blipFill>
              <a:blip r:embed="rId45" cstate="print"/>
              <a:srcRect/>
              <a:stretch>
                <a:fillRect/>
              </a:stretch>
            </p:blipFill>
            <p:spPr bwMode="auto">
              <a:xfrm>
                <a:off x="3674406" y="1902477"/>
                <a:ext cx="329056" cy="528961"/>
              </a:xfrm>
              <a:prstGeom prst="rect">
                <a:avLst/>
              </a:prstGeom>
              <a:noFill/>
              <a:ln w="9525">
                <a:noFill/>
                <a:miter lim="800000"/>
                <a:headEnd/>
                <a:tailEnd/>
              </a:ln>
            </p:spPr>
          </p:pic>
        </p:grpSp>
        <p:grpSp>
          <p:nvGrpSpPr>
            <p:cNvPr id="198" name="Group 132"/>
            <p:cNvGrpSpPr>
              <a:grpSpLocks/>
            </p:cNvGrpSpPr>
            <p:nvPr/>
          </p:nvGrpSpPr>
          <p:grpSpPr bwMode="auto">
            <a:xfrm>
              <a:off x="2190201" y="3022581"/>
              <a:ext cx="133832" cy="225263"/>
              <a:chOff x="3141009" y="1775011"/>
              <a:chExt cx="519903" cy="875087"/>
            </a:xfrm>
          </p:grpSpPr>
          <p:pic>
            <p:nvPicPr>
              <p:cNvPr id="288" name="Picture 52" descr="\\Eric-pauls-power-mac-g5.local\desktop\Graphic Tank\ddoc.tif"/>
              <p:cNvPicPr>
                <a:picLocks noChangeAspect="1" noChangeArrowheads="1"/>
              </p:cNvPicPr>
              <p:nvPr/>
            </p:nvPicPr>
            <p:blipFill>
              <a:blip r:embed="rId46" cstate="print"/>
              <a:srcRect/>
              <a:stretch>
                <a:fillRect/>
              </a:stretch>
            </p:blipFill>
            <p:spPr bwMode="auto">
              <a:xfrm>
                <a:off x="3219450" y="1775011"/>
                <a:ext cx="441462" cy="875087"/>
              </a:xfrm>
              <a:prstGeom prst="rect">
                <a:avLst/>
              </a:prstGeom>
              <a:noFill/>
              <a:ln w="9525">
                <a:noFill/>
                <a:miter lim="800000"/>
                <a:headEnd/>
                <a:tailEnd/>
              </a:ln>
            </p:spPr>
          </p:pic>
          <p:pic>
            <p:nvPicPr>
              <p:cNvPr id="289" name="Picture 47" descr="\\Eric-pauls-power-mac-g5.local\desktop\Graphic Tank\off5.tif"/>
              <p:cNvPicPr>
                <a:picLocks noChangeAspect="1" noChangeArrowheads="1"/>
              </p:cNvPicPr>
              <p:nvPr/>
            </p:nvPicPr>
            <p:blipFill>
              <a:blip r:embed="rId47" cstate="print"/>
              <a:srcRect/>
              <a:stretch>
                <a:fillRect/>
              </a:stretch>
            </p:blipFill>
            <p:spPr bwMode="auto">
              <a:xfrm>
                <a:off x="3141009" y="1893512"/>
                <a:ext cx="280975" cy="532901"/>
              </a:xfrm>
              <a:prstGeom prst="rect">
                <a:avLst/>
              </a:prstGeom>
              <a:noFill/>
              <a:ln w="9525">
                <a:noFill/>
                <a:miter lim="800000"/>
                <a:headEnd/>
                <a:tailEnd/>
              </a:ln>
            </p:spPr>
          </p:pic>
        </p:grpSp>
        <p:pic>
          <p:nvPicPr>
            <p:cNvPr id="199" name="Picture 101" descr="\\Emp\desktop\Graphic Tank\a6.tif"/>
            <p:cNvPicPr>
              <a:picLocks noChangeAspect="1" noChangeArrowheads="1"/>
            </p:cNvPicPr>
            <p:nvPr/>
          </p:nvPicPr>
          <p:blipFill>
            <a:blip r:embed="rId48" cstate="print"/>
            <a:srcRect/>
            <a:stretch>
              <a:fillRect/>
            </a:stretch>
          </p:blipFill>
          <p:spPr bwMode="auto">
            <a:xfrm>
              <a:off x="2387781" y="2937558"/>
              <a:ext cx="178180" cy="206683"/>
            </a:xfrm>
            <a:prstGeom prst="rect">
              <a:avLst/>
            </a:prstGeom>
            <a:noFill/>
            <a:ln w="9525">
              <a:noFill/>
              <a:miter lim="800000"/>
              <a:headEnd/>
              <a:tailEnd/>
            </a:ln>
          </p:spPr>
        </p:pic>
        <p:pic>
          <p:nvPicPr>
            <p:cNvPr id="200" name="Picture 104" descr="\\Emp\desktop\Graphic Tank\a9.tif"/>
            <p:cNvPicPr>
              <a:picLocks noChangeAspect="1" noChangeArrowheads="1"/>
            </p:cNvPicPr>
            <p:nvPr/>
          </p:nvPicPr>
          <p:blipFill>
            <a:blip r:embed="rId49" cstate="print"/>
            <a:srcRect/>
            <a:stretch>
              <a:fillRect/>
            </a:stretch>
          </p:blipFill>
          <p:spPr bwMode="auto">
            <a:xfrm>
              <a:off x="2614006" y="3082845"/>
              <a:ext cx="173996" cy="197357"/>
            </a:xfrm>
            <a:prstGeom prst="rect">
              <a:avLst/>
            </a:prstGeom>
            <a:noFill/>
            <a:ln w="9525">
              <a:noFill/>
              <a:miter lim="800000"/>
              <a:headEnd/>
              <a:tailEnd/>
            </a:ln>
          </p:spPr>
        </p:pic>
        <p:grpSp>
          <p:nvGrpSpPr>
            <p:cNvPr id="201" name="Group 127"/>
            <p:cNvGrpSpPr>
              <a:grpSpLocks/>
            </p:cNvGrpSpPr>
            <p:nvPr/>
          </p:nvGrpSpPr>
          <p:grpSpPr bwMode="auto">
            <a:xfrm>
              <a:off x="2339604" y="2987659"/>
              <a:ext cx="105062" cy="179512"/>
              <a:chOff x="4753439" y="1775011"/>
              <a:chExt cx="512156" cy="875087"/>
            </a:xfrm>
          </p:grpSpPr>
          <p:pic>
            <p:nvPicPr>
              <p:cNvPr id="286" name="Picture 52" descr="\\Eric-pauls-power-mac-g5.local\desktop\Graphic Tank\ddoc.tif"/>
              <p:cNvPicPr>
                <a:picLocks noChangeAspect="1" noChangeArrowheads="1"/>
              </p:cNvPicPr>
              <p:nvPr/>
            </p:nvPicPr>
            <p:blipFill>
              <a:blip r:embed="rId50" cstate="print"/>
              <a:srcRect/>
              <a:stretch>
                <a:fillRect/>
              </a:stretch>
            </p:blipFill>
            <p:spPr bwMode="auto">
              <a:xfrm>
                <a:off x="4824134" y="1775011"/>
                <a:ext cx="441461" cy="875087"/>
              </a:xfrm>
              <a:prstGeom prst="rect">
                <a:avLst/>
              </a:prstGeom>
              <a:noFill/>
              <a:ln w="9525">
                <a:noFill/>
                <a:miter lim="800000"/>
                <a:headEnd/>
                <a:tailEnd/>
              </a:ln>
            </p:spPr>
          </p:pic>
          <p:pic>
            <p:nvPicPr>
              <p:cNvPr id="287" name="Picture 45" descr="\\Eric-pauls-power-mac-g5.local\desktop\Graphic Tank\off3.tif"/>
              <p:cNvPicPr>
                <a:picLocks noChangeAspect="1" noChangeArrowheads="1"/>
              </p:cNvPicPr>
              <p:nvPr/>
            </p:nvPicPr>
            <p:blipFill>
              <a:blip r:embed="rId51" cstate="print"/>
              <a:srcRect/>
              <a:stretch>
                <a:fillRect/>
              </a:stretch>
            </p:blipFill>
            <p:spPr bwMode="auto">
              <a:xfrm>
                <a:off x="4753439" y="1920407"/>
                <a:ext cx="309523" cy="482137"/>
              </a:xfrm>
              <a:prstGeom prst="rect">
                <a:avLst/>
              </a:prstGeom>
              <a:noFill/>
              <a:ln w="9525">
                <a:noFill/>
                <a:miter lim="800000"/>
                <a:headEnd/>
                <a:tailEnd/>
              </a:ln>
            </p:spPr>
          </p:pic>
        </p:grpSp>
        <p:pic>
          <p:nvPicPr>
            <p:cNvPr id="202" name="Picture 18" descr="\\Eric-pauls-power-mac-g5.local\desktop\Graphic Tank\portal.tif"/>
            <p:cNvPicPr>
              <a:picLocks noChangeAspect="1" noChangeArrowheads="1"/>
            </p:cNvPicPr>
            <p:nvPr/>
          </p:nvPicPr>
          <p:blipFill>
            <a:blip r:embed="rId52" cstate="print"/>
            <a:srcRect/>
            <a:stretch>
              <a:fillRect/>
            </a:stretch>
          </p:blipFill>
          <p:spPr bwMode="auto">
            <a:xfrm>
              <a:off x="2549248" y="3038636"/>
              <a:ext cx="119177" cy="173055"/>
            </a:xfrm>
            <a:prstGeom prst="rect">
              <a:avLst/>
            </a:prstGeom>
            <a:noFill/>
            <a:ln w="9525">
              <a:noFill/>
              <a:miter lim="800000"/>
              <a:headEnd/>
              <a:tailEnd/>
            </a:ln>
          </p:spPr>
        </p:pic>
        <p:pic>
          <p:nvPicPr>
            <p:cNvPr id="203" name="Picture 102" descr="\\Emp\desktop\Graphic Tank\a7.tif"/>
            <p:cNvPicPr>
              <a:picLocks noChangeAspect="1" noChangeArrowheads="1"/>
            </p:cNvPicPr>
            <p:nvPr/>
          </p:nvPicPr>
          <p:blipFill>
            <a:blip r:embed="rId53" cstate="print"/>
            <a:srcRect/>
            <a:stretch>
              <a:fillRect/>
            </a:stretch>
          </p:blipFill>
          <p:spPr bwMode="auto">
            <a:xfrm>
              <a:off x="3376013" y="2564011"/>
              <a:ext cx="468796" cy="542311"/>
            </a:xfrm>
            <a:prstGeom prst="rect">
              <a:avLst/>
            </a:prstGeom>
            <a:noFill/>
            <a:ln w="9525">
              <a:noFill/>
              <a:miter lim="800000"/>
              <a:headEnd/>
              <a:tailEnd/>
            </a:ln>
          </p:spPr>
        </p:pic>
        <p:pic>
          <p:nvPicPr>
            <p:cNvPr id="204" name="Picture 30" descr="\\Eric-pauls-power-mac-g5.local\desktop\Graphic Tank\d3.tif"/>
            <p:cNvPicPr>
              <a:picLocks noChangeAspect="1" noChangeArrowheads="1"/>
            </p:cNvPicPr>
            <p:nvPr/>
          </p:nvPicPr>
          <p:blipFill>
            <a:blip r:embed="rId54" cstate="print"/>
            <a:srcRect/>
            <a:stretch>
              <a:fillRect/>
            </a:stretch>
          </p:blipFill>
          <p:spPr bwMode="auto">
            <a:xfrm>
              <a:off x="2468596" y="3117274"/>
              <a:ext cx="121206" cy="112111"/>
            </a:xfrm>
            <a:prstGeom prst="rect">
              <a:avLst/>
            </a:prstGeom>
            <a:noFill/>
            <a:ln w="9525">
              <a:noFill/>
              <a:miter lim="800000"/>
              <a:headEnd/>
              <a:tailEnd/>
            </a:ln>
          </p:spPr>
        </p:pic>
        <p:pic>
          <p:nvPicPr>
            <p:cNvPr id="205" name="Picture 32" descr="\\Eric-pauls-power-mac-g5.local\desktop\Graphic Tank\d5.tif"/>
            <p:cNvPicPr>
              <a:picLocks noChangeAspect="1" noChangeArrowheads="1"/>
            </p:cNvPicPr>
            <p:nvPr/>
          </p:nvPicPr>
          <p:blipFill>
            <a:blip r:embed="rId55" cstate="print"/>
            <a:srcRect/>
            <a:stretch>
              <a:fillRect/>
            </a:stretch>
          </p:blipFill>
          <p:spPr bwMode="auto">
            <a:xfrm>
              <a:off x="2303127" y="3143577"/>
              <a:ext cx="187626" cy="172710"/>
            </a:xfrm>
            <a:prstGeom prst="rect">
              <a:avLst/>
            </a:prstGeom>
            <a:noFill/>
            <a:ln w="9525">
              <a:noFill/>
              <a:miter lim="800000"/>
              <a:headEnd/>
              <a:tailEnd/>
            </a:ln>
          </p:spPr>
        </p:pic>
        <p:grpSp>
          <p:nvGrpSpPr>
            <p:cNvPr id="206" name="Group 92"/>
            <p:cNvGrpSpPr>
              <a:grpSpLocks/>
            </p:cNvGrpSpPr>
            <p:nvPr/>
          </p:nvGrpSpPr>
          <p:grpSpPr bwMode="auto">
            <a:xfrm>
              <a:off x="2555657" y="3136348"/>
              <a:ext cx="107372" cy="179180"/>
              <a:chOff x="3674406" y="1775011"/>
              <a:chExt cx="524389" cy="875087"/>
            </a:xfrm>
          </p:grpSpPr>
          <p:pic>
            <p:nvPicPr>
              <p:cNvPr id="284" name="Picture 52" descr="\\Eric-pauls-power-mac-g5.local\desktop\Graphic Tank\ddoc.tif"/>
              <p:cNvPicPr>
                <a:picLocks noChangeAspect="1" noChangeArrowheads="1"/>
              </p:cNvPicPr>
              <p:nvPr/>
            </p:nvPicPr>
            <p:blipFill>
              <a:blip r:embed="rId50" cstate="print"/>
              <a:srcRect/>
              <a:stretch>
                <a:fillRect/>
              </a:stretch>
            </p:blipFill>
            <p:spPr bwMode="auto">
              <a:xfrm>
                <a:off x="3757333" y="1775011"/>
                <a:ext cx="441462" cy="875087"/>
              </a:xfrm>
              <a:prstGeom prst="rect">
                <a:avLst/>
              </a:prstGeom>
              <a:noFill/>
              <a:ln w="9525">
                <a:noFill/>
                <a:miter lim="800000"/>
                <a:headEnd/>
                <a:tailEnd/>
              </a:ln>
            </p:spPr>
          </p:pic>
          <p:pic>
            <p:nvPicPr>
              <p:cNvPr id="285" name="Picture 44" descr="\\Eric-pauls-power-mac-g5.local\desktop\Graphic Tank\off2.tif"/>
              <p:cNvPicPr>
                <a:picLocks noChangeAspect="1" noChangeArrowheads="1"/>
              </p:cNvPicPr>
              <p:nvPr/>
            </p:nvPicPr>
            <p:blipFill>
              <a:blip r:embed="rId56" cstate="print"/>
              <a:srcRect/>
              <a:stretch>
                <a:fillRect/>
              </a:stretch>
            </p:blipFill>
            <p:spPr bwMode="auto">
              <a:xfrm>
                <a:off x="3674406" y="1902477"/>
                <a:ext cx="329056" cy="528961"/>
              </a:xfrm>
              <a:prstGeom prst="rect">
                <a:avLst/>
              </a:prstGeom>
              <a:noFill/>
              <a:ln w="9525">
                <a:noFill/>
                <a:miter lim="800000"/>
                <a:headEnd/>
                <a:tailEnd/>
              </a:ln>
            </p:spPr>
          </p:pic>
        </p:grpSp>
        <p:grpSp>
          <p:nvGrpSpPr>
            <p:cNvPr id="207" name="Group 132"/>
            <p:cNvGrpSpPr>
              <a:grpSpLocks/>
            </p:cNvGrpSpPr>
            <p:nvPr/>
          </p:nvGrpSpPr>
          <p:grpSpPr bwMode="auto">
            <a:xfrm>
              <a:off x="2362488" y="3223233"/>
              <a:ext cx="106651" cy="179512"/>
              <a:chOff x="3141009" y="1775011"/>
              <a:chExt cx="519903" cy="875087"/>
            </a:xfrm>
          </p:grpSpPr>
          <p:pic>
            <p:nvPicPr>
              <p:cNvPr id="282" name="Picture 52" descr="\\Eric-pauls-power-mac-g5.local\desktop\Graphic Tank\ddoc.tif"/>
              <p:cNvPicPr>
                <a:picLocks noChangeAspect="1" noChangeArrowheads="1"/>
              </p:cNvPicPr>
              <p:nvPr/>
            </p:nvPicPr>
            <p:blipFill>
              <a:blip r:embed="rId50" cstate="print"/>
              <a:srcRect/>
              <a:stretch>
                <a:fillRect/>
              </a:stretch>
            </p:blipFill>
            <p:spPr bwMode="auto">
              <a:xfrm>
                <a:off x="3219450" y="1775011"/>
                <a:ext cx="441462" cy="875087"/>
              </a:xfrm>
              <a:prstGeom prst="rect">
                <a:avLst/>
              </a:prstGeom>
              <a:noFill/>
              <a:ln w="9525">
                <a:noFill/>
                <a:miter lim="800000"/>
                <a:headEnd/>
                <a:tailEnd/>
              </a:ln>
            </p:spPr>
          </p:pic>
          <p:pic>
            <p:nvPicPr>
              <p:cNvPr id="283" name="Picture 47" descr="\\Eric-pauls-power-mac-g5.local\desktop\Graphic Tank\off5.tif"/>
              <p:cNvPicPr>
                <a:picLocks noChangeAspect="1" noChangeArrowheads="1"/>
              </p:cNvPicPr>
              <p:nvPr/>
            </p:nvPicPr>
            <p:blipFill>
              <a:blip r:embed="rId57" cstate="print"/>
              <a:srcRect/>
              <a:stretch>
                <a:fillRect/>
              </a:stretch>
            </p:blipFill>
            <p:spPr bwMode="auto">
              <a:xfrm>
                <a:off x="3141009" y="1893512"/>
                <a:ext cx="280975" cy="532901"/>
              </a:xfrm>
              <a:prstGeom prst="rect">
                <a:avLst/>
              </a:prstGeom>
              <a:noFill/>
              <a:ln w="9525">
                <a:noFill/>
                <a:miter lim="800000"/>
                <a:headEnd/>
                <a:tailEnd/>
              </a:ln>
            </p:spPr>
          </p:pic>
        </p:grpSp>
        <p:pic>
          <p:nvPicPr>
            <p:cNvPr id="208" name="Picture 19" descr="\\Eric-pauls-power-mac-g5.local\desktop\Graphic Tank\100101.tif"/>
            <p:cNvPicPr>
              <a:picLocks noChangeAspect="1" noChangeArrowheads="1"/>
            </p:cNvPicPr>
            <p:nvPr/>
          </p:nvPicPr>
          <p:blipFill>
            <a:blip r:embed="rId58" cstate="print"/>
            <a:srcRect/>
            <a:stretch>
              <a:fillRect/>
            </a:stretch>
          </p:blipFill>
          <p:spPr bwMode="auto">
            <a:xfrm>
              <a:off x="2475858" y="3186313"/>
              <a:ext cx="183453" cy="166134"/>
            </a:xfrm>
            <a:prstGeom prst="rect">
              <a:avLst/>
            </a:prstGeom>
            <a:noFill/>
            <a:ln w="9525">
              <a:noFill/>
              <a:miter lim="800000"/>
              <a:headEnd/>
              <a:tailEnd/>
            </a:ln>
          </p:spPr>
        </p:pic>
        <p:pic>
          <p:nvPicPr>
            <p:cNvPr id="209" name="Picture 105" descr="\\Emp\desktop\Graphic Tank\a10.tif"/>
            <p:cNvPicPr>
              <a:picLocks noChangeAspect="1" noChangeArrowheads="1"/>
            </p:cNvPicPr>
            <p:nvPr/>
          </p:nvPicPr>
          <p:blipFill>
            <a:blip r:embed="rId59" cstate="print"/>
            <a:srcRect/>
            <a:stretch>
              <a:fillRect/>
            </a:stretch>
          </p:blipFill>
          <p:spPr bwMode="auto">
            <a:xfrm>
              <a:off x="2431196" y="3262885"/>
              <a:ext cx="178365" cy="198068"/>
            </a:xfrm>
            <a:prstGeom prst="rect">
              <a:avLst/>
            </a:prstGeom>
            <a:noFill/>
            <a:ln w="9525">
              <a:noFill/>
              <a:miter lim="800000"/>
              <a:headEnd/>
              <a:tailEnd/>
            </a:ln>
          </p:spPr>
        </p:pic>
        <p:pic>
          <p:nvPicPr>
            <p:cNvPr id="210" name="Picture 52" descr="\\Eric-pauls-power-mac-g5.local\desktop\Graphic Tank\ddoc.tif"/>
            <p:cNvPicPr>
              <a:picLocks noChangeAspect="1" noChangeArrowheads="1"/>
            </p:cNvPicPr>
            <p:nvPr/>
          </p:nvPicPr>
          <p:blipFill>
            <a:blip r:embed="rId29" cstate="print"/>
            <a:srcRect/>
            <a:stretch>
              <a:fillRect/>
            </a:stretch>
          </p:blipFill>
          <p:spPr bwMode="auto">
            <a:xfrm>
              <a:off x="3169425" y="2801244"/>
              <a:ext cx="258507" cy="512422"/>
            </a:xfrm>
            <a:prstGeom prst="rect">
              <a:avLst/>
            </a:prstGeom>
            <a:noFill/>
            <a:ln w="9525">
              <a:noFill/>
              <a:miter lim="800000"/>
              <a:headEnd/>
              <a:tailEnd/>
            </a:ln>
          </p:spPr>
        </p:pic>
        <p:pic>
          <p:nvPicPr>
            <p:cNvPr id="211" name="Picture 18" descr="\\Eric-pauls-power-mac-g5.local\desktop\Graphic Tank\portal.tif"/>
            <p:cNvPicPr>
              <a:picLocks noChangeAspect="1" noChangeArrowheads="1"/>
            </p:cNvPicPr>
            <p:nvPr/>
          </p:nvPicPr>
          <p:blipFill>
            <a:blip r:embed="rId60" cstate="print"/>
            <a:srcRect/>
            <a:stretch>
              <a:fillRect/>
            </a:stretch>
          </p:blipFill>
          <p:spPr bwMode="auto">
            <a:xfrm>
              <a:off x="1991963" y="2929214"/>
              <a:ext cx="241712" cy="350985"/>
            </a:xfrm>
            <a:prstGeom prst="rect">
              <a:avLst/>
            </a:prstGeom>
            <a:noFill/>
            <a:ln w="9525">
              <a:noFill/>
              <a:miter lim="800000"/>
              <a:headEnd/>
              <a:tailEnd/>
            </a:ln>
          </p:spPr>
        </p:pic>
        <p:pic>
          <p:nvPicPr>
            <p:cNvPr id="212" name="Picture 3" descr="\\Eric-pauls-power-mac-g5.local\desktop\Graphic Tank\yahoo top.tif"/>
            <p:cNvPicPr>
              <a:picLocks noChangeAspect="1" noChangeArrowheads="1"/>
            </p:cNvPicPr>
            <p:nvPr/>
          </p:nvPicPr>
          <p:blipFill>
            <a:blip r:embed="rId61" cstate="print"/>
            <a:srcRect/>
            <a:stretch>
              <a:fillRect/>
            </a:stretch>
          </p:blipFill>
          <p:spPr bwMode="auto">
            <a:xfrm>
              <a:off x="2681475" y="3206246"/>
              <a:ext cx="122271" cy="183121"/>
            </a:xfrm>
            <a:prstGeom prst="rect">
              <a:avLst/>
            </a:prstGeom>
            <a:noFill/>
            <a:ln w="9525">
              <a:noFill/>
              <a:miter lim="800000"/>
              <a:headEnd/>
              <a:tailEnd/>
            </a:ln>
          </p:spPr>
        </p:pic>
        <p:pic>
          <p:nvPicPr>
            <p:cNvPr id="213" name="Picture 19" descr="\\Eric-pauls-power-mac-g5.local\desktop\Graphic Tank\100101.tif"/>
            <p:cNvPicPr>
              <a:picLocks noChangeAspect="1" noChangeArrowheads="1"/>
            </p:cNvPicPr>
            <p:nvPr/>
          </p:nvPicPr>
          <p:blipFill>
            <a:blip r:embed="rId62" cstate="print"/>
            <a:srcRect/>
            <a:stretch>
              <a:fillRect/>
            </a:stretch>
          </p:blipFill>
          <p:spPr bwMode="auto">
            <a:xfrm>
              <a:off x="2285111" y="3266306"/>
              <a:ext cx="176658" cy="159981"/>
            </a:xfrm>
            <a:prstGeom prst="rect">
              <a:avLst/>
            </a:prstGeom>
            <a:noFill/>
            <a:ln w="9525">
              <a:noFill/>
              <a:miter lim="800000"/>
              <a:headEnd/>
              <a:tailEnd/>
            </a:ln>
          </p:spPr>
        </p:pic>
        <p:pic>
          <p:nvPicPr>
            <p:cNvPr id="214" name="Picture 52" descr="\\Eric-pauls-power-mac-g5.local\desktop\Graphic Tank\ddoc.tif"/>
            <p:cNvPicPr>
              <a:picLocks noChangeAspect="1" noChangeArrowheads="1"/>
            </p:cNvPicPr>
            <p:nvPr/>
          </p:nvPicPr>
          <p:blipFill>
            <a:blip r:embed="rId63" cstate="print"/>
            <a:srcRect/>
            <a:stretch>
              <a:fillRect/>
            </a:stretch>
          </p:blipFill>
          <p:spPr bwMode="auto">
            <a:xfrm>
              <a:off x="2615714" y="3226289"/>
              <a:ext cx="97790" cy="193843"/>
            </a:xfrm>
            <a:prstGeom prst="rect">
              <a:avLst/>
            </a:prstGeom>
            <a:noFill/>
            <a:ln w="9525">
              <a:noFill/>
              <a:miter lim="800000"/>
              <a:headEnd/>
              <a:tailEnd/>
            </a:ln>
          </p:spPr>
        </p:pic>
        <p:pic>
          <p:nvPicPr>
            <p:cNvPr id="215" name="Picture 19" descr="\\Eric-pauls-power-mac-g5.local\desktop\Graphic Tank\100101.tif"/>
            <p:cNvPicPr>
              <a:picLocks noChangeAspect="1" noChangeArrowheads="1"/>
            </p:cNvPicPr>
            <p:nvPr/>
          </p:nvPicPr>
          <p:blipFill>
            <a:blip r:embed="rId64" cstate="print"/>
            <a:srcRect/>
            <a:stretch>
              <a:fillRect/>
            </a:stretch>
          </p:blipFill>
          <p:spPr bwMode="auto">
            <a:xfrm>
              <a:off x="3140398" y="3106321"/>
              <a:ext cx="460620" cy="417134"/>
            </a:xfrm>
            <a:prstGeom prst="rect">
              <a:avLst/>
            </a:prstGeom>
            <a:noFill/>
            <a:ln w="9525">
              <a:noFill/>
              <a:miter lim="800000"/>
              <a:headEnd/>
              <a:tailEnd/>
            </a:ln>
          </p:spPr>
        </p:pic>
        <p:pic>
          <p:nvPicPr>
            <p:cNvPr id="216" name="Picture 98" descr="\\Emp\desktop\Graphic Tank\a3.tif"/>
            <p:cNvPicPr>
              <a:picLocks noChangeAspect="1" noChangeArrowheads="1"/>
            </p:cNvPicPr>
            <p:nvPr/>
          </p:nvPicPr>
          <p:blipFill>
            <a:blip r:embed="rId65" cstate="print">
              <a:lum bright="-10000"/>
            </a:blip>
            <a:srcRect/>
            <a:stretch>
              <a:fillRect/>
            </a:stretch>
          </p:blipFill>
          <p:spPr bwMode="auto">
            <a:xfrm>
              <a:off x="2793901" y="3161700"/>
              <a:ext cx="236215" cy="252155"/>
            </a:xfrm>
            <a:prstGeom prst="rect">
              <a:avLst/>
            </a:prstGeom>
            <a:noFill/>
            <a:ln w="9525">
              <a:noFill/>
              <a:miter lim="800000"/>
              <a:headEnd/>
              <a:tailEnd/>
            </a:ln>
          </p:spPr>
        </p:pic>
        <p:pic>
          <p:nvPicPr>
            <p:cNvPr id="217" name="Picture 97" descr="\\Emp\desktop\Graphic Tank\a2.tif"/>
            <p:cNvPicPr>
              <a:picLocks noChangeAspect="1" noChangeArrowheads="1"/>
            </p:cNvPicPr>
            <p:nvPr/>
          </p:nvPicPr>
          <p:blipFill>
            <a:blip r:embed="rId66" cstate="print"/>
            <a:srcRect/>
            <a:stretch>
              <a:fillRect/>
            </a:stretch>
          </p:blipFill>
          <p:spPr bwMode="auto">
            <a:xfrm>
              <a:off x="2654641" y="3316636"/>
              <a:ext cx="171729" cy="195793"/>
            </a:xfrm>
            <a:prstGeom prst="rect">
              <a:avLst/>
            </a:prstGeom>
            <a:noFill/>
            <a:ln w="9525">
              <a:noFill/>
              <a:miter lim="800000"/>
              <a:headEnd/>
              <a:tailEnd/>
            </a:ln>
          </p:spPr>
        </p:pic>
        <p:pic>
          <p:nvPicPr>
            <p:cNvPr id="218" name="Picture 19" descr="\\Eric-pauls-power-mac-g5.local\desktop\Graphic Tank\100101.tif"/>
            <p:cNvPicPr>
              <a:picLocks noChangeAspect="1" noChangeArrowheads="1"/>
            </p:cNvPicPr>
            <p:nvPr/>
          </p:nvPicPr>
          <p:blipFill>
            <a:blip r:embed="rId67" cstate="print"/>
            <a:srcRect/>
            <a:stretch>
              <a:fillRect/>
            </a:stretch>
          </p:blipFill>
          <p:spPr bwMode="auto">
            <a:xfrm>
              <a:off x="1867603" y="3085050"/>
              <a:ext cx="332936" cy="301505"/>
            </a:xfrm>
            <a:prstGeom prst="rect">
              <a:avLst/>
            </a:prstGeom>
            <a:noFill/>
            <a:ln w="9525">
              <a:noFill/>
              <a:miter lim="800000"/>
              <a:headEnd/>
              <a:tailEnd/>
            </a:ln>
          </p:spPr>
        </p:pic>
        <p:pic>
          <p:nvPicPr>
            <p:cNvPr id="219" name="Picture 18" descr="\\Eric-pauls-power-mac-g5.local\desktop\Graphic Tank\portal.tif"/>
            <p:cNvPicPr>
              <a:picLocks noChangeAspect="1" noChangeArrowheads="1"/>
            </p:cNvPicPr>
            <p:nvPr/>
          </p:nvPicPr>
          <p:blipFill>
            <a:blip r:embed="rId68" cstate="print"/>
            <a:srcRect/>
            <a:stretch>
              <a:fillRect/>
            </a:stretch>
          </p:blipFill>
          <p:spPr bwMode="auto">
            <a:xfrm>
              <a:off x="2555401" y="3376806"/>
              <a:ext cx="173912" cy="252534"/>
            </a:xfrm>
            <a:prstGeom prst="rect">
              <a:avLst/>
            </a:prstGeom>
            <a:noFill/>
            <a:ln w="9525">
              <a:noFill/>
              <a:miter lim="800000"/>
              <a:headEnd/>
              <a:tailEnd/>
            </a:ln>
          </p:spPr>
        </p:pic>
        <p:pic>
          <p:nvPicPr>
            <p:cNvPr id="220" name="Picture 31" descr="\\Eric-pauls-power-mac-g5.local\desktop\Graphic Tank\d4.tif"/>
            <p:cNvPicPr>
              <a:picLocks noChangeAspect="1" noChangeArrowheads="1"/>
            </p:cNvPicPr>
            <p:nvPr/>
          </p:nvPicPr>
          <p:blipFill>
            <a:blip r:embed="rId69" cstate="print"/>
            <a:srcRect/>
            <a:stretch>
              <a:fillRect/>
            </a:stretch>
          </p:blipFill>
          <p:spPr bwMode="auto">
            <a:xfrm>
              <a:off x="2951367" y="3260151"/>
              <a:ext cx="298123" cy="272845"/>
            </a:xfrm>
            <a:prstGeom prst="rect">
              <a:avLst/>
            </a:prstGeom>
            <a:noFill/>
            <a:ln w="9525">
              <a:noFill/>
              <a:miter lim="800000"/>
              <a:headEnd/>
              <a:tailEnd/>
            </a:ln>
          </p:spPr>
        </p:pic>
        <p:pic>
          <p:nvPicPr>
            <p:cNvPr id="221" name="Picture 96" descr="\\Emp\desktop\Graphic Tank\a1.tif"/>
            <p:cNvPicPr>
              <a:picLocks noChangeAspect="1" noChangeArrowheads="1"/>
            </p:cNvPicPr>
            <p:nvPr/>
          </p:nvPicPr>
          <p:blipFill>
            <a:blip r:embed="rId70" cstate="print"/>
            <a:srcRect/>
            <a:stretch>
              <a:fillRect/>
            </a:stretch>
          </p:blipFill>
          <p:spPr bwMode="auto">
            <a:xfrm>
              <a:off x="2147765" y="3210925"/>
              <a:ext cx="224112" cy="258432"/>
            </a:xfrm>
            <a:prstGeom prst="rect">
              <a:avLst/>
            </a:prstGeom>
            <a:noFill/>
            <a:ln w="9525">
              <a:noFill/>
              <a:miter lim="800000"/>
              <a:headEnd/>
              <a:tailEnd/>
            </a:ln>
          </p:spPr>
        </p:pic>
        <p:pic>
          <p:nvPicPr>
            <p:cNvPr id="222" name="Picture 17" descr="\\Eric-pauls-power-mac-g5.local\desktop\Graphic Tank\web.tif"/>
            <p:cNvPicPr>
              <a:picLocks noChangeAspect="1" noChangeArrowheads="1"/>
            </p:cNvPicPr>
            <p:nvPr/>
          </p:nvPicPr>
          <p:blipFill>
            <a:blip r:embed="rId71" cstate="print"/>
            <a:srcRect/>
            <a:stretch>
              <a:fillRect/>
            </a:stretch>
          </p:blipFill>
          <p:spPr bwMode="auto">
            <a:xfrm>
              <a:off x="1730719" y="3105255"/>
              <a:ext cx="296251" cy="431787"/>
            </a:xfrm>
            <a:prstGeom prst="rect">
              <a:avLst/>
            </a:prstGeom>
            <a:noFill/>
            <a:ln w="9525">
              <a:noFill/>
              <a:miter lim="800000"/>
              <a:headEnd/>
              <a:tailEnd/>
            </a:ln>
          </p:spPr>
        </p:pic>
        <p:pic>
          <p:nvPicPr>
            <p:cNvPr id="223" name="Picture 31" descr="\\Eric-pauls-power-mac-g5.local\desktop\Graphic Tank\d4.tif"/>
            <p:cNvPicPr>
              <a:picLocks noChangeAspect="1" noChangeArrowheads="1"/>
            </p:cNvPicPr>
            <p:nvPr/>
          </p:nvPicPr>
          <p:blipFill>
            <a:blip r:embed="rId72" cstate="print"/>
            <a:srcRect/>
            <a:stretch>
              <a:fillRect/>
            </a:stretch>
          </p:blipFill>
          <p:spPr bwMode="auto">
            <a:xfrm>
              <a:off x="2305285" y="3381723"/>
              <a:ext cx="205826" cy="188375"/>
            </a:xfrm>
            <a:prstGeom prst="rect">
              <a:avLst/>
            </a:prstGeom>
            <a:noFill/>
            <a:ln w="9525">
              <a:noFill/>
              <a:miter lim="800000"/>
              <a:headEnd/>
              <a:tailEnd/>
            </a:ln>
          </p:spPr>
        </p:pic>
        <p:grpSp>
          <p:nvGrpSpPr>
            <p:cNvPr id="224" name="Group 127"/>
            <p:cNvGrpSpPr>
              <a:grpSpLocks/>
            </p:cNvGrpSpPr>
            <p:nvPr/>
          </p:nvGrpSpPr>
          <p:grpSpPr bwMode="auto">
            <a:xfrm>
              <a:off x="2440875" y="3447149"/>
              <a:ext cx="149844" cy="256028"/>
              <a:chOff x="4753439" y="1775011"/>
              <a:chExt cx="512156" cy="875087"/>
            </a:xfrm>
          </p:grpSpPr>
          <p:pic>
            <p:nvPicPr>
              <p:cNvPr id="280" name="Picture 52" descr="\\Eric-pauls-power-mac-g5.local\desktop\Graphic Tank\ddoc.tif"/>
              <p:cNvPicPr>
                <a:picLocks noChangeAspect="1" noChangeArrowheads="1"/>
              </p:cNvPicPr>
              <p:nvPr/>
            </p:nvPicPr>
            <p:blipFill>
              <a:blip r:embed="rId73" cstate="print"/>
              <a:srcRect/>
              <a:stretch>
                <a:fillRect/>
              </a:stretch>
            </p:blipFill>
            <p:spPr bwMode="auto">
              <a:xfrm>
                <a:off x="4824134" y="1775011"/>
                <a:ext cx="441461" cy="875087"/>
              </a:xfrm>
              <a:prstGeom prst="rect">
                <a:avLst/>
              </a:prstGeom>
              <a:noFill/>
              <a:ln w="9525">
                <a:noFill/>
                <a:miter lim="800000"/>
                <a:headEnd/>
                <a:tailEnd/>
              </a:ln>
            </p:spPr>
          </p:pic>
          <p:pic>
            <p:nvPicPr>
              <p:cNvPr id="281" name="Picture 45" descr="\\Eric-pauls-power-mac-g5.local\desktop\Graphic Tank\off3.tif"/>
              <p:cNvPicPr>
                <a:picLocks noChangeAspect="1" noChangeArrowheads="1"/>
              </p:cNvPicPr>
              <p:nvPr/>
            </p:nvPicPr>
            <p:blipFill>
              <a:blip r:embed="rId74" cstate="print"/>
              <a:srcRect/>
              <a:stretch>
                <a:fillRect/>
              </a:stretch>
            </p:blipFill>
            <p:spPr bwMode="auto">
              <a:xfrm>
                <a:off x="4753439" y="1920407"/>
                <a:ext cx="309523" cy="482137"/>
              </a:xfrm>
              <a:prstGeom prst="rect">
                <a:avLst/>
              </a:prstGeom>
              <a:noFill/>
              <a:ln w="9525">
                <a:noFill/>
                <a:miter lim="800000"/>
                <a:headEnd/>
                <a:tailEnd/>
              </a:ln>
            </p:spPr>
          </p:pic>
        </p:grpSp>
        <p:grpSp>
          <p:nvGrpSpPr>
            <p:cNvPr id="225" name="Group 92"/>
            <p:cNvGrpSpPr>
              <a:grpSpLocks/>
            </p:cNvGrpSpPr>
            <p:nvPr/>
          </p:nvGrpSpPr>
          <p:grpSpPr bwMode="auto">
            <a:xfrm>
              <a:off x="3145836" y="3319957"/>
              <a:ext cx="281569" cy="469874"/>
              <a:chOff x="3674406" y="1775011"/>
              <a:chExt cx="524389" cy="875087"/>
            </a:xfrm>
          </p:grpSpPr>
          <p:pic>
            <p:nvPicPr>
              <p:cNvPr id="278" name="Picture 52" descr="\\Eric-pauls-power-mac-g5.local\desktop\Graphic Tank\ddoc.tif"/>
              <p:cNvPicPr>
                <a:picLocks noChangeAspect="1" noChangeArrowheads="1"/>
              </p:cNvPicPr>
              <p:nvPr/>
            </p:nvPicPr>
            <p:blipFill>
              <a:blip r:embed="rId26" cstate="print"/>
              <a:srcRect/>
              <a:stretch>
                <a:fillRect/>
              </a:stretch>
            </p:blipFill>
            <p:spPr bwMode="auto">
              <a:xfrm>
                <a:off x="3757333" y="1775011"/>
                <a:ext cx="441462" cy="875087"/>
              </a:xfrm>
              <a:prstGeom prst="rect">
                <a:avLst/>
              </a:prstGeom>
              <a:noFill/>
              <a:ln w="9525">
                <a:noFill/>
                <a:miter lim="800000"/>
                <a:headEnd/>
                <a:tailEnd/>
              </a:ln>
            </p:spPr>
          </p:pic>
          <p:pic>
            <p:nvPicPr>
              <p:cNvPr id="279" name="Picture 44" descr="\\Eric-pauls-power-mac-g5.local\desktop\Graphic Tank\off2.tif"/>
              <p:cNvPicPr>
                <a:picLocks noChangeAspect="1" noChangeArrowheads="1"/>
              </p:cNvPicPr>
              <p:nvPr/>
            </p:nvPicPr>
            <p:blipFill>
              <a:blip r:embed="rId27" cstate="print"/>
              <a:srcRect/>
              <a:stretch>
                <a:fillRect/>
              </a:stretch>
            </p:blipFill>
            <p:spPr bwMode="auto">
              <a:xfrm>
                <a:off x="3674406" y="1902477"/>
                <a:ext cx="329056" cy="528961"/>
              </a:xfrm>
              <a:prstGeom prst="rect">
                <a:avLst/>
              </a:prstGeom>
              <a:noFill/>
              <a:ln w="9525">
                <a:noFill/>
                <a:miter lim="800000"/>
                <a:headEnd/>
                <a:tailEnd/>
              </a:ln>
            </p:spPr>
          </p:pic>
        </p:grpSp>
        <p:pic>
          <p:nvPicPr>
            <p:cNvPr id="226" name="Picture 17" descr="\\Eric-pauls-power-mac-g5.local\desktop\Graphic Tank\web.tif"/>
            <p:cNvPicPr>
              <a:picLocks noChangeAspect="1" noChangeArrowheads="1"/>
            </p:cNvPicPr>
            <p:nvPr/>
          </p:nvPicPr>
          <p:blipFill>
            <a:blip r:embed="rId75" cstate="print"/>
            <a:srcRect/>
            <a:stretch>
              <a:fillRect/>
            </a:stretch>
          </p:blipFill>
          <p:spPr bwMode="auto">
            <a:xfrm>
              <a:off x="2838447" y="3313095"/>
              <a:ext cx="187425" cy="273173"/>
            </a:xfrm>
            <a:prstGeom prst="rect">
              <a:avLst/>
            </a:prstGeom>
            <a:noFill/>
            <a:ln w="9525">
              <a:noFill/>
              <a:miter lim="800000"/>
              <a:headEnd/>
              <a:tailEnd/>
            </a:ln>
          </p:spPr>
        </p:pic>
        <p:pic>
          <p:nvPicPr>
            <p:cNvPr id="227" name="Picture 32" descr="\\Eric-pauls-power-mac-g5.local\desktop\Graphic Tank\d5.tif"/>
            <p:cNvPicPr>
              <a:picLocks noChangeAspect="1" noChangeArrowheads="1"/>
            </p:cNvPicPr>
            <p:nvPr/>
          </p:nvPicPr>
          <p:blipFill>
            <a:blip r:embed="rId76" cstate="print"/>
            <a:srcRect/>
            <a:stretch>
              <a:fillRect/>
            </a:stretch>
          </p:blipFill>
          <p:spPr bwMode="auto">
            <a:xfrm>
              <a:off x="1215541" y="3192465"/>
              <a:ext cx="411098" cy="378415"/>
            </a:xfrm>
            <a:prstGeom prst="rect">
              <a:avLst/>
            </a:prstGeom>
            <a:noFill/>
            <a:ln w="9525">
              <a:noFill/>
              <a:miter lim="800000"/>
              <a:headEnd/>
              <a:tailEnd/>
            </a:ln>
          </p:spPr>
        </p:pic>
        <p:pic>
          <p:nvPicPr>
            <p:cNvPr id="228" name="Picture 103" descr="\\Emp\desktop\Graphic Tank\a8.tif"/>
            <p:cNvPicPr>
              <a:picLocks noChangeAspect="1" noChangeArrowheads="1"/>
            </p:cNvPicPr>
            <p:nvPr/>
          </p:nvPicPr>
          <p:blipFill>
            <a:blip r:embed="rId77" cstate="print"/>
            <a:srcRect/>
            <a:stretch>
              <a:fillRect/>
            </a:stretch>
          </p:blipFill>
          <p:spPr bwMode="auto">
            <a:xfrm>
              <a:off x="2094758" y="3407811"/>
              <a:ext cx="244064" cy="282336"/>
            </a:xfrm>
            <a:prstGeom prst="rect">
              <a:avLst/>
            </a:prstGeom>
            <a:noFill/>
            <a:ln w="9525">
              <a:noFill/>
              <a:miter lim="800000"/>
              <a:headEnd/>
              <a:tailEnd/>
            </a:ln>
          </p:spPr>
        </p:pic>
        <p:pic>
          <p:nvPicPr>
            <p:cNvPr id="229" name="Picture 34" descr="\\Eric-pauls-power-mac-g5.local\desktop\Graphic Tank\d7.tif"/>
            <p:cNvPicPr>
              <a:picLocks noChangeAspect="1" noChangeArrowheads="1"/>
            </p:cNvPicPr>
            <p:nvPr/>
          </p:nvPicPr>
          <p:blipFill>
            <a:blip r:embed="rId78" cstate="print"/>
            <a:srcRect/>
            <a:stretch>
              <a:fillRect/>
            </a:stretch>
          </p:blipFill>
          <p:spPr bwMode="auto">
            <a:xfrm>
              <a:off x="2735714" y="3457582"/>
              <a:ext cx="255344" cy="235572"/>
            </a:xfrm>
            <a:prstGeom prst="rect">
              <a:avLst/>
            </a:prstGeom>
            <a:noFill/>
            <a:ln w="9525">
              <a:noFill/>
              <a:miter lim="800000"/>
              <a:headEnd/>
              <a:tailEnd/>
            </a:ln>
          </p:spPr>
        </p:pic>
        <p:pic>
          <p:nvPicPr>
            <p:cNvPr id="230" name="Picture 3" descr="\\Eric-pauls-power-mac-g5.local\desktop\Graphic Tank\yahoo top.tif"/>
            <p:cNvPicPr>
              <a:picLocks noChangeAspect="1" noChangeArrowheads="1"/>
            </p:cNvPicPr>
            <p:nvPr/>
          </p:nvPicPr>
          <p:blipFill>
            <a:blip r:embed="rId79" cstate="print"/>
            <a:srcRect/>
            <a:stretch>
              <a:fillRect/>
            </a:stretch>
          </p:blipFill>
          <p:spPr bwMode="auto">
            <a:xfrm>
              <a:off x="2632250" y="3550823"/>
              <a:ext cx="196223" cy="293877"/>
            </a:xfrm>
            <a:prstGeom prst="rect">
              <a:avLst/>
            </a:prstGeom>
            <a:noFill/>
            <a:ln w="9525">
              <a:noFill/>
              <a:miter lim="800000"/>
              <a:headEnd/>
              <a:tailEnd/>
            </a:ln>
          </p:spPr>
        </p:pic>
        <p:pic>
          <p:nvPicPr>
            <p:cNvPr id="231" name="Picture 3" descr="\\Eric-pauls-power-mac-g5.local\desktop\Graphic Tank\yahoo top.tif"/>
            <p:cNvPicPr>
              <a:picLocks noChangeAspect="1" noChangeArrowheads="1"/>
            </p:cNvPicPr>
            <p:nvPr/>
          </p:nvPicPr>
          <p:blipFill>
            <a:blip r:embed="rId80" cstate="print"/>
            <a:srcRect/>
            <a:stretch>
              <a:fillRect/>
            </a:stretch>
          </p:blipFill>
          <p:spPr bwMode="auto">
            <a:xfrm>
              <a:off x="1695214" y="3372383"/>
              <a:ext cx="278393" cy="416940"/>
            </a:xfrm>
            <a:prstGeom prst="rect">
              <a:avLst/>
            </a:prstGeom>
            <a:noFill/>
            <a:ln w="9525">
              <a:noFill/>
              <a:miter lim="800000"/>
              <a:headEnd/>
              <a:tailEnd/>
            </a:ln>
          </p:spPr>
        </p:pic>
        <p:pic>
          <p:nvPicPr>
            <p:cNvPr id="232" name="Picture 19" descr="\\Eric-pauls-power-mac-g5.local\desktop\Graphic Tank\100101.tif"/>
            <p:cNvPicPr>
              <a:picLocks noChangeAspect="1" noChangeArrowheads="1"/>
            </p:cNvPicPr>
            <p:nvPr/>
          </p:nvPicPr>
          <p:blipFill>
            <a:blip r:embed="rId81" cstate="print"/>
            <a:srcRect/>
            <a:stretch>
              <a:fillRect/>
            </a:stretch>
          </p:blipFill>
          <p:spPr bwMode="auto">
            <a:xfrm>
              <a:off x="2931191" y="3573963"/>
              <a:ext cx="271783" cy="246125"/>
            </a:xfrm>
            <a:prstGeom prst="rect">
              <a:avLst/>
            </a:prstGeom>
            <a:noFill/>
            <a:ln w="9525">
              <a:noFill/>
              <a:miter lim="800000"/>
              <a:headEnd/>
              <a:tailEnd/>
            </a:ln>
          </p:spPr>
        </p:pic>
        <p:grpSp>
          <p:nvGrpSpPr>
            <p:cNvPr id="233" name="Group 132"/>
            <p:cNvGrpSpPr>
              <a:grpSpLocks/>
            </p:cNvGrpSpPr>
            <p:nvPr/>
          </p:nvGrpSpPr>
          <p:grpSpPr bwMode="auto">
            <a:xfrm>
              <a:off x="2251732" y="3471762"/>
              <a:ext cx="185013" cy="311407"/>
              <a:chOff x="3141009" y="1775011"/>
              <a:chExt cx="519903" cy="875087"/>
            </a:xfrm>
          </p:grpSpPr>
          <p:pic>
            <p:nvPicPr>
              <p:cNvPr id="276" name="Picture 52" descr="\\Eric-pauls-power-mac-g5.local\desktop\Graphic Tank\ddoc.tif"/>
              <p:cNvPicPr>
                <a:picLocks noChangeAspect="1" noChangeArrowheads="1"/>
              </p:cNvPicPr>
              <p:nvPr/>
            </p:nvPicPr>
            <p:blipFill>
              <a:blip r:embed="rId82" cstate="print"/>
              <a:srcRect/>
              <a:stretch>
                <a:fillRect/>
              </a:stretch>
            </p:blipFill>
            <p:spPr bwMode="auto">
              <a:xfrm>
                <a:off x="3219450" y="1775011"/>
                <a:ext cx="441462" cy="875087"/>
              </a:xfrm>
              <a:prstGeom prst="rect">
                <a:avLst/>
              </a:prstGeom>
              <a:noFill/>
              <a:ln w="9525">
                <a:noFill/>
                <a:miter lim="800000"/>
                <a:headEnd/>
                <a:tailEnd/>
              </a:ln>
            </p:spPr>
          </p:pic>
          <p:pic>
            <p:nvPicPr>
              <p:cNvPr id="277" name="Picture 47" descr="\\Eric-pauls-power-mac-g5.local\desktop\Graphic Tank\off5.tif"/>
              <p:cNvPicPr>
                <a:picLocks noChangeAspect="1" noChangeArrowheads="1"/>
              </p:cNvPicPr>
              <p:nvPr/>
            </p:nvPicPr>
            <p:blipFill>
              <a:blip r:embed="rId83" cstate="print"/>
              <a:srcRect/>
              <a:stretch>
                <a:fillRect/>
              </a:stretch>
            </p:blipFill>
            <p:spPr bwMode="auto">
              <a:xfrm>
                <a:off x="3141009" y="1893512"/>
                <a:ext cx="280975" cy="532901"/>
              </a:xfrm>
              <a:prstGeom prst="rect">
                <a:avLst/>
              </a:prstGeom>
              <a:noFill/>
              <a:ln w="9525">
                <a:noFill/>
                <a:miter lim="800000"/>
                <a:headEnd/>
                <a:tailEnd/>
              </a:ln>
            </p:spPr>
          </p:pic>
        </p:grpSp>
        <p:pic>
          <p:nvPicPr>
            <p:cNvPr id="234" name="Picture 35" descr="\\Eric-pauls-power-mac-g5.local\desktop\Graphic Tank\d8.tif"/>
            <p:cNvPicPr>
              <a:picLocks noChangeAspect="1" noChangeArrowheads="1"/>
            </p:cNvPicPr>
            <p:nvPr/>
          </p:nvPicPr>
          <p:blipFill>
            <a:blip r:embed="rId84" cstate="print"/>
            <a:srcRect/>
            <a:stretch>
              <a:fillRect/>
            </a:stretch>
          </p:blipFill>
          <p:spPr bwMode="auto">
            <a:xfrm>
              <a:off x="2373131" y="3616456"/>
              <a:ext cx="295814" cy="271316"/>
            </a:xfrm>
            <a:prstGeom prst="rect">
              <a:avLst/>
            </a:prstGeom>
            <a:noFill/>
            <a:ln w="9525">
              <a:noFill/>
              <a:miter lim="800000"/>
              <a:headEnd/>
              <a:tailEnd/>
            </a:ln>
          </p:spPr>
        </p:pic>
        <p:pic>
          <p:nvPicPr>
            <p:cNvPr id="235" name="Picture 99" descr="\\Emp\desktop\Graphic Tank\a4.tif"/>
            <p:cNvPicPr>
              <a:picLocks noChangeAspect="1" noChangeArrowheads="1"/>
            </p:cNvPicPr>
            <p:nvPr/>
          </p:nvPicPr>
          <p:blipFill>
            <a:blip r:embed="rId85" cstate="print"/>
            <a:srcRect/>
            <a:stretch>
              <a:fillRect/>
            </a:stretch>
          </p:blipFill>
          <p:spPr bwMode="auto">
            <a:xfrm>
              <a:off x="1970162" y="3619454"/>
              <a:ext cx="363492" cy="393669"/>
            </a:xfrm>
            <a:prstGeom prst="rect">
              <a:avLst/>
            </a:prstGeom>
            <a:noFill/>
            <a:ln w="9525">
              <a:noFill/>
              <a:miter lim="800000"/>
              <a:headEnd/>
              <a:tailEnd/>
            </a:ln>
          </p:spPr>
        </p:pic>
        <p:pic>
          <p:nvPicPr>
            <p:cNvPr id="236" name="Picture 31" descr="\\Eric-pauls-power-mac-g5.local\desktop\Graphic Tank\d4.tif"/>
            <p:cNvPicPr>
              <a:picLocks noChangeAspect="1" noChangeArrowheads="1"/>
            </p:cNvPicPr>
            <p:nvPr/>
          </p:nvPicPr>
          <p:blipFill>
            <a:blip r:embed="rId86" cstate="print"/>
            <a:srcRect/>
            <a:stretch>
              <a:fillRect/>
            </a:stretch>
          </p:blipFill>
          <p:spPr bwMode="auto">
            <a:xfrm>
              <a:off x="2231447" y="3861667"/>
              <a:ext cx="384267" cy="351686"/>
            </a:xfrm>
            <a:prstGeom prst="rect">
              <a:avLst/>
            </a:prstGeom>
            <a:noFill/>
            <a:ln w="9525">
              <a:noFill/>
              <a:miter lim="800000"/>
              <a:headEnd/>
              <a:tailEnd/>
            </a:ln>
          </p:spPr>
        </p:pic>
        <p:pic>
          <p:nvPicPr>
            <p:cNvPr id="237" name="Picture 104" descr="\\Emp\desktop\Graphic Tank\a9.tif"/>
            <p:cNvPicPr>
              <a:picLocks noChangeAspect="1" noChangeArrowheads="1"/>
            </p:cNvPicPr>
            <p:nvPr/>
          </p:nvPicPr>
          <p:blipFill>
            <a:blip r:embed="rId87" cstate="print"/>
            <a:srcRect/>
            <a:stretch>
              <a:fillRect/>
            </a:stretch>
          </p:blipFill>
          <p:spPr bwMode="auto">
            <a:xfrm>
              <a:off x="2884748" y="3685856"/>
              <a:ext cx="347946" cy="394663"/>
            </a:xfrm>
            <a:prstGeom prst="rect">
              <a:avLst/>
            </a:prstGeom>
            <a:noFill/>
            <a:ln w="9525">
              <a:noFill/>
              <a:miter lim="800000"/>
              <a:headEnd/>
              <a:tailEnd/>
            </a:ln>
          </p:spPr>
        </p:pic>
        <p:grpSp>
          <p:nvGrpSpPr>
            <p:cNvPr id="238" name="Group 117"/>
            <p:cNvGrpSpPr>
              <a:grpSpLocks/>
            </p:cNvGrpSpPr>
            <p:nvPr/>
          </p:nvGrpSpPr>
          <p:grpSpPr bwMode="auto">
            <a:xfrm>
              <a:off x="2634490" y="3711049"/>
              <a:ext cx="242465" cy="410541"/>
              <a:chOff x="4210887" y="1775010"/>
              <a:chExt cx="516825" cy="875087"/>
            </a:xfrm>
          </p:grpSpPr>
          <p:pic>
            <p:nvPicPr>
              <p:cNvPr id="274" name="Picture 52" descr="\\Eric-pauls-power-mac-g5.local\desktop\Graphic Tank\ddoc.tif"/>
              <p:cNvPicPr>
                <a:picLocks noChangeAspect="1" noChangeArrowheads="1"/>
              </p:cNvPicPr>
              <p:nvPr/>
            </p:nvPicPr>
            <p:blipFill>
              <a:blip r:embed="rId88" cstate="print"/>
              <a:srcRect/>
              <a:stretch>
                <a:fillRect/>
              </a:stretch>
            </p:blipFill>
            <p:spPr bwMode="auto">
              <a:xfrm>
                <a:off x="4286250" y="1775010"/>
                <a:ext cx="441462" cy="875087"/>
              </a:xfrm>
              <a:prstGeom prst="rect">
                <a:avLst/>
              </a:prstGeom>
              <a:noFill/>
              <a:ln w="9525">
                <a:noFill/>
                <a:miter lim="800000"/>
                <a:headEnd/>
                <a:tailEnd/>
              </a:ln>
            </p:spPr>
          </p:pic>
          <p:pic>
            <p:nvPicPr>
              <p:cNvPr id="275" name="Picture 49" descr="\\Eric-pauls-power-mac-g5.local\desktop\Graphic Tank\off7.tif"/>
              <p:cNvPicPr>
                <a:picLocks noChangeAspect="1" noChangeArrowheads="1"/>
              </p:cNvPicPr>
              <p:nvPr/>
            </p:nvPicPr>
            <p:blipFill>
              <a:blip r:embed="rId89" cstate="print"/>
              <a:srcRect/>
              <a:stretch>
                <a:fillRect/>
              </a:stretch>
            </p:blipFill>
            <p:spPr bwMode="auto">
              <a:xfrm>
                <a:off x="4210887" y="1875582"/>
                <a:ext cx="296000" cy="569463"/>
              </a:xfrm>
              <a:prstGeom prst="rect">
                <a:avLst/>
              </a:prstGeom>
              <a:noFill/>
              <a:ln w="9525">
                <a:noFill/>
                <a:miter lim="800000"/>
                <a:headEnd/>
                <a:tailEnd/>
              </a:ln>
            </p:spPr>
          </p:pic>
        </p:grpSp>
        <p:pic>
          <p:nvPicPr>
            <p:cNvPr id="239" name="Picture 98" descr="\\Emp\desktop\Graphic Tank\a3.tif"/>
            <p:cNvPicPr>
              <a:picLocks noChangeAspect="1" noChangeArrowheads="1"/>
            </p:cNvPicPr>
            <p:nvPr/>
          </p:nvPicPr>
          <p:blipFill>
            <a:blip r:embed="rId90" cstate="print"/>
            <a:srcRect/>
            <a:stretch>
              <a:fillRect/>
            </a:stretch>
          </p:blipFill>
          <p:spPr bwMode="auto">
            <a:xfrm>
              <a:off x="1508744" y="3475511"/>
              <a:ext cx="351904" cy="412261"/>
            </a:xfrm>
            <a:prstGeom prst="rect">
              <a:avLst/>
            </a:prstGeom>
            <a:noFill/>
            <a:ln w="9525">
              <a:noFill/>
              <a:miter lim="800000"/>
              <a:headEnd/>
              <a:tailEnd/>
            </a:ln>
          </p:spPr>
        </p:pic>
        <p:grpSp>
          <p:nvGrpSpPr>
            <p:cNvPr id="240" name="Group 92"/>
            <p:cNvGrpSpPr>
              <a:grpSpLocks/>
            </p:cNvGrpSpPr>
            <p:nvPr/>
          </p:nvGrpSpPr>
          <p:grpSpPr bwMode="auto">
            <a:xfrm>
              <a:off x="1860345" y="3785574"/>
              <a:ext cx="306180" cy="510947"/>
              <a:chOff x="3674406" y="1775011"/>
              <a:chExt cx="524389" cy="875087"/>
            </a:xfrm>
          </p:grpSpPr>
          <p:pic>
            <p:nvPicPr>
              <p:cNvPr id="272" name="Picture 52" descr="\\Eric-pauls-power-mac-g5.local\desktop\Graphic Tank\ddoc.tif"/>
              <p:cNvPicPr>
                <a:picLocks noChangeAspect="1" noChangeArrowheads="1"/>
              </p:cNvPicPr>
              <p:nvPr/>
            </p:nvPicPr>
            <p:blipFill>
              <a:blip r:embed="rId29" cstate="print"/>
              <a:srcRect/>
              <a:stretch>
                <a:fillRect/>
              </a:stretch>
            </p:blipFill>
            <p:spPr bwMode="auto">
              <a:xfrm>
                <a:off x="3757333" y="1775011"/>
                <a:ext cx="441462" cy="875087"/>
              </a:xfrm>
              <a:prstGeom prst="rect">
                <a:avLst/>
              </a:prstGeom>
              <a:noFill/>
              <a:ln w="9525">
                <a:noFill/>
                <a:miter lim="800000"/>
                <a:headEnd/>
                <a:tailEnd/>
              </a:ln>
            </p:spPr>
          </p:pic>
          <p:pic>
            <p:nvPicPr>
              <p:cNvPr id="273" name="Picture 44" descr="\\Eric-pauls-power-mac-g5.local\desktop\Graphic Tank\off2.tif"/>
              <p:cNvPicPr>
                <a:picLocks noChangeAspect="1" noChangeArrowheads="1"/>
              </p:cNvPicPr>
              <p:nvPr/>
            </p:nvPicPr>
            <p:blipFill>
              <a:blip r:embed="rId91" cstate="print"/>
              <a:srcRect/>
              <a:stretch>
                <a:fillRect/>
              </a:stretch>
            </p:blipFill>
            <p:spPr bwMode="auto">
              <a:xfrm>
                <a:off x="3674406" y="1902477"/>
                <a:ext cx="329056" cy="528961"/>
              </a:xfrm>
              <a:prstGeom prst="rect">
                <a:avLst/>
              </a:prstGeom>
              <a:noFill/>
              <a:ln w="9525">
                <a:noFill/>
                <a:miter lim="800000"/>
                <a:headEnd/>
                <a:tailEnd/>
              </a:ln>
            </p:spPr>
          </p:pic>
        </p:grpSp>
        <p:pic>
          <p:nvPicPr>
            <p:cNvPr id="241" name="Picture 97" descr="\\Emp\desktop\Graphic Tank\a2.tif"/>
            <p:cNvPicPr>
              <a:picLocks noChangeAspect="1" noChangeArrowheads="1"/>
            </p:cNvPicPr>
            <p:nvPr/>
          </p:nvPicPr>
          <p:blipFill>
            <a:blip r:embed="rId92" cstate="print"/>
            <a:srcRect/>
            <a:stretch>
              <a:fillRect/>
            </a:stretch>
          </p:blipFill>
          <p:spPr bwMode="auto">
            <a:xfrm>
              <a:off x="2630026" y="4030402"/>
              <a:ext cx="391796" cy="446698"/>
            </a:xfrm>
            <a:prstGeom prst="rect">
              <a:avLst/>
            </a:prstGeom>
            <a:noFill/>
            <a:ln w="9525">
              <a:noFill/>
              <a:miter lim="800000"/>
              <a:headEnd/>
              <a:tailEnd/>
            </a:ln>
          </p:spPr>
        </p:pic>
        <p:pic>
          <p:nvPicPr>
            <p:cNvPr id="242" name="Picture 96" descr="\\Emp\desktop\Graphic Tank\a1.tif"/>
            <p:cNvPicPr>
              <a:picLocks noChangeAspect="1" noChangeArrowheads="1"/>
            </p:cNvPicPr>
            <p:nvPr/>
          </p:nvPicPr>
          <p:blipFill>
            <a:blip r:embed="rId93" cstate="print"/>
            <a:srcRect/>
            <a:stretch>
              <a:fillRect/>
            </a:stretch>
          </p:blipFill>
          <p:spPr bwMode="auto">
            <a:xfrm>
              <a:off x="1932713" y="4091935"/>
              <a:ext cx="431255" cy="497297"/>
            </a:xfrm>
            <a:prstGeom prst="rect">
              <a:avLst/>
            </a:prstGeom>
            <a:noFill/>
            <a:ln w="9525">
              <a:noFill/>
              <a:miter lim="800000"/>
              <a:headEnd/>
              <a:tailEnd/>
            </a:ln>
          </p:spPr>
        </p:pic>
        <p:pic>
          <p:nvPicPr>
            <p:cNvPr id="243" name="Picture 17" descr="\\Eric-pauls-power-mac-g5.local\desktop\Graphic Tank\web.tif"/>
            <p:cNvPicPr>
              <a:picLocks noChangeAspect="1" noChangeArrowheads="1"/>
            </p:cNvPicPr>
            <p:nvPr/>
          </p:nvPicPr>
          <p:blipFill>
            <a:blip r:embed="rId94" cstate="print"/>
            <a:srcRect/>
            <a:stretch>
              <a:fillRect/>
            </a:stretch>
          </p:blipFill>
          <p:spPr bwMode="auto">
            <a:xfrm>
              <a:off x="2469257" y="4285294"/>
              <a:ext cx="441808" cy="643937"/>
            </a:xfrm>
            <a:prstGeom prst="rect">
              <a:avLst/>
            </a:prstGeom>
            <a:noFill/>
            <a:ln w="9525">
              <a:noFill/>
              <a:miter lim="800000"/>
              <a:headEnd/>
              <a:tailEnd/>
            </a:ln>
          </p:spPr>
        </p:pic>
        <p:pic>
          <p:nvPicPr>
            <p:cNvPr id="244" name="Picture 30" descr="\\Eric-pauls-power-mac-g5.local\desktop\Graphic Tank\d3.tif"/>
            <p:cNvPicPr>
              <a:picLocks noChangeAspect="1" noChangeArrowheads="1"/>
            </p:cNvPicPr>
            <p:nvPr/>
          </p:nvPicPr>
          <p:blipFill>
            <a:blip r:embed="rId95" cstate="print"/>
            <a:srcRect/>
            <a:stretch>
              <a:fillRect/>
            </a:stretch>
          </p:blipFill>
          <p:spPr bwMode="auto">
            <a:xfrm>
              <a:off x="3321023" y="3601841"/>
              <a:ext cx="402263" cy="372075"/>
            </a:xfrm>
            <a:prstGeom prst="rect">
              <a:avLst/>
            </a:prstGeom>
            <a:noFill/>
            <a:ln w="9525">
              <a:noFill/>
              <a:miter lim="800000"/>
              <a:headEnd/>
              <a:tailEnd/>
            </a:ln>
          </p:spPr>
        </p:pic>
        <p:pic>
          <p:nvPicPr>
            <p:cNvPr id="245" name="Picture 18" descr="\\Eric-pauls-power-mac-g5.local\desktop\Graphic Tank\portal.tif"/>
            <p:cNvPicPr>
              <a:picLocks noChangeAspect="1" noChangeArrowheads="1"/>
            </p:cNvPicPr>
            <p:nvPr/>
          </p:nvPicPr>
          <p:blipFill>
            <a:blip r:embed="rId96" cstate="print"/>
            <a:srcRect/>
            <a:stretch>
              <a:fillRect/>
            </a:stretch>
          </p:blipFill>
          <p:spPr bwMode="auto">
            <a:xfrm>
              <a:off x="3264931" y="3843386"/>
              <a:ext cx="454114" cy="659410"/>
            </a:xfrm>
            <a:prstGeom prst="rect">
              <a:avLst/>
            </a:prstGeom>
            <a:noFill/>
            <a:ln w="9525">
              <a:noFill/>
              <a:miter lim="800000"/>
              <a:headEnd/>
              <a:tailEnd/>
            </a:ln>
          </p:spPr>
        </p:pic>
        <p:pic>
          <p:nvPicPr>
            <p:cNvPr id="246" name="Picture 19" descr="\\Eric-pauls-power-mac-g5.local\desktop\Graphic Tank\100101.tif"/>
            <p:cNvPicPr>
              <a:picLocks noChangeAspect="1" noChangeArrowheads="1"/>
            </p:cNvPicPr>
            <p:nvPr/>
          </p:nvPicPr>
          <p:blipFill>
            <a:blip r:embed="rId97" cstate="print"/>
            <a:srcRect/>
            <a:stretch>
              <a:fillRect/>
            </a:stretch>
          </p:blipFill>
          <p:spPr bwMode="auto">
            <a:xfrm>
              <a:off x="1299380" y="3728750"/>
              <a:ext cx="527506" cy="477706"/>
            </a:xfrm>
            <a:prstGeom prst="rect">
              <a:avLst/>
            </a:prstGeom>
            <a:noFill/>
            <a:ln w="9525">
              <a:noFill/>
              <a:miter lim="800000"/>
              <a:headEnd/>
              <a:tailEnd/>
            </a:ln>
          </p:spPr>
        </p:pic>
        <p:grpSp>
          <p:nvGrpSpPr>
            <p:cNvPr id="247" name="Group 132"/>
            <p:cNvGrpSpPr>
              <a:grpSpLocks/>
            </p:cNvGrpSpPr>
            <p:nvPr/>
          </p:nvGrpSpPr>
          <p:grpSpPr bwMode="auto">
            <a:xfrm>
              <a:off x="3086976" y="4228761"/>
              <a:ext cx="331879" cy="558604"/>
              <a:chOff x="3141009" y="1775011"/>
              <a:chExt cx="519903" cy="875087"/>
            </a:xfrm>
          </p:grpSpPr>
          <p:pic>
            <p:nvPicPr>
              <p:cNvPr id="270" name="Picture 52" descr="\\Eric-pauls-power-mac-g5.local\desktop\Graphic Tank\ddoc.tif"/>
              <p:cNvPicPr>
                <a:picLocks noChangeAspect="1" noChangeArrowheads="1"/>
              </p:cNvPicPr>
              <p:nvPr/>
            </p:nvPicPr>
            <p:blipFill>
              <a:blip r:embed="rId98" cstate="print"/>
              <a:srcRect/>
              <a:stretch>
                <a:fillRect/>
              </a:stretch>
            </p:blipFill>
            <p:spPr bwMode="auto">
              <a:xfrm>
                <a:off x="3219450" y="1775011"/>
                <a:ext cx="441462" cy="875087"/>
              </a:xfrm>
              <a:prstGeom prst="rect">
                <a:avLst/>
              </a:prstGeom>
              <a:noFill/>
              <a:ln w="9525">
                <a:noFill/>
                <a:miter lim="800000"/>
                <a:headEnd/>
                <a:tailEnd/>
              </a:ln>
            </p:spPr>
          </p:pic>
          <p:pic>
            <p:nvPicPr>
              <p:cNvPr id="271" name="Picture 47" descr="\\Eric-pauls-power-mac-g5.local\desktop\Graphic Tank\off5.tif"/>
              <p:cNvPicPr>
                <a:picLocks noChangeAspect="1" noChangeArrowheads="1"/>
              </p:cNvPicPr>
              <p:nvPr/>
            </p:nvPicPr>
            <p:blipFill>
              <a:blip r:embed="rId99" cstate="print"/>
              <a:srcRect/>
              <a:stretch>
                <a:fillRect/>
              </a:stretch>
            </p:blipFill>
            <p:spPr bwMode="auto">
              <a:xfrm>
                <a:off x="3141009" y="1893512"/>
                <a:ext cx="280975" cy="532901"/>
              </a:xfrm>
              <a:prstGeom prst="rect">
                <a:avLst/>
              </a:prstGeom>
              <a:noFill/>
              <a:ln w="9525">
                <a:noFill/>
                <a:miter lim="800000"/>
                <a:headEnd/>
                <a:tailEnd/>
              </a:ln>
            </p:spPr>
          </p:pic>
        </p:grpSp>
        <p:grpSp>
          <p:nvGrpSpPr>
            <p:cNvPr id="248" name="Group 127"/>
            <p:cNvGrpSpPr>
              <a:grpSpLocks/>
            </p:cNvGrpSpPr>
            <p:nvPr/>
          </p:nvGrpSpPr>
          <p:grpSpPr bwMode="auto">
            <a:xfrm>
              <a:off x="1202696" y="3946617"/>
              <a:ext cx="347136" cy="593130"/>
              <a:chOff x="4753439" y="1775011"/>
              <a:chExt cx="512156" cy="875087"/>
            </a:xfrm>
          </p:grpSpPr>
          <p:pic>
            <p:nvPicPr>
              <p:cNvPr id="268" name="Picture 52" descr="\\Eric-pauls-power-mac-g5.local\desktop\Graphic Tank\ddoc.tif"/>
              <p:cNvPicPr>
                <a:picLocks noChangeAspect="1" noChangeArrowheads="1"/>
              </p:cNvPicPr>
              <p:nvPr/>
            </p:nvPicPr>
            <p:blipFill>
              <a:blip r:embed="rId100" cstate="print"/>
              <a:srcRect/>
              <a:stretch>
                <a:fillRect/>
              </a:stretch>
            </p:blipFill>
            <p:spPr bwMode="auto">
              <a:xfrm>
                <a:off x="4824134" y="1775011"/>
                <a:ext cx="441461" cy="875087"/>
              </a:xfrm>
              <a:prstGeom prst="rect">
                <a:avLst/>
              </a:prstGeom>
              <a:noFill/>
              <a:ln w="9525">
                <a:noFill/>
                <a:miter lim="800000"/>
                <a:headEnd/>
                <a:tailEnd/>
              </a:ln>
            </p:spPr>
          </p:pic>
          <p:pic>
            <p:nvPicPr>
              <p:cNvPr id="269" name="Picture 45" descr="\\Eric-pauls-power-mac-g5.local\desktop\Graphic Tank\off3.tif"/>
              <p:cNvPicPr>
                <a:picLocks noChangeAspect="1" noChangeArrowheads="1"/>
              </p:cNvPicPr>
              <p:nvPr/>
            </p:nvPicPr>
            <p:blipFill>
              <a:blip r:embed="rId101" cstate="print"/>
              <a:srcRect/>
              <a:stretch>
                <a:fillRect/>
              </a:stretch>
            </p:blipFill>
            <p:spPr bwMode="auto">
              <a:xfrm>
                <a:off x="4753439" y="1920407"/>
                <a:ext cx="309523" cy="482137"/>
              </a:xfrm>
              <a:prstGeom prst="rect">
                <a:avLst/>
              </a:prstGeom>
              <a:noFill/>
              <a:ln w="9525">
                <a:noFill/>
                <a:miter lim="800000"/>
                <a:headEnd/>
                <a:tailEnd/>
              </a:ln>
            </p:spPr>
          </p:pic>
        </p:grpSp>
        <p:pic>
          <p:nvPicPr>
            <p:cNvPr id="249" name="Picture 19" descr="\\Eric-pauls-power-mac-g5.local\desktop\Graphic Tank\100101.tif"/>
            <p:cNvPicPr>
              <a:picLocks noChangeAspect="1" noChangeArrowheads="1"/>
            </p:cNvPicPr>
            <p:nvPr/>
          </p:nvPicPr>
          <p:blipFill>
            <a:blip r:embed="rId3" cstate="print"/>
            <a:srcRect/>
            <a:stretch>
              <a:fillRect/>
            </a:stretch>
          </p:blipFill>
          <p:spPr bwMode="auto">
            <a:xfrm>
              <a:off x="2162048" y="4595383"/>
              <a:ext cx="570749" cy="516867"/>
            </a:xfrm>
            <a:prstGeom prst="rect">
              <a:avLst/>
            </a:prstGeom>
            <a:noFill/>
            <a:ln w="9525">
              <a:noFill/>
              <a:miter lim="800000"/>
              <a:headEnd/>
              <a:tailEnd/>
            </a:ln>
          </p:spPr>
        </p:pic>
        <p:pic>
          <p:nvPicPr>
            <p:cNvPr id="250" name="Picture 18" descr="\\Eric-pauls-power-mac-g5.local\desktop\Graphic Tank\portal.tif"/>
            <p:cNvPicPr>
              <a:picLocks noChangeAspect="1" noChangeArrowheads="1"/>
            </p:cNvPicPr>
            <p:nvPr/>
          </p:nvPicPr>
          <p:blipFill>
            <a:blip r:embed="rId102" cstate="print"/>
            <a:srcRect/>
            <a:stretch>
              <a:fillRect/>
            </a:stretch>
          </p:blipFill>
          <p:spPr bwMode="auto">
            <a:xfrm>
              <a:off x="3546059" y="3124780"/>
              <a:ext cx="381902" cy="554551"/>
            </a:xfrm>
            <a:prstGeom prst="rect">
              <a:avLst/>
            </a:prstGeom>
            <a:noFill/>
            <a:ln w="9525">
              <a:noFill/>
              <a:miter lim="800000"/>
              <a:headEnd/>
              <a:tailEnd/>
            </a:ln>
          </p:spPr>
        </p:pic>
        <p:pic>
          <p:nvPicPr>
            <p:cNvPr id="251" name="Picture 3" descr="\\Eric-pauls-power-mac-g5.local\desktop\Graphic Tank\yahoo top.tif"/>
            <p:cNvPicPr>
              <a:picLocks noChangeAspect="1" noChangeArrowheads="1"/>
            </p:cNvPicPr>
            <p:nvPr/>
          </p:nvPicPr>
          <p:blipFill>
            <a:blip r:embed="rId103" cstate="print"/>
            <a:srcRect/>
            <a:stretch>
              <a:fillRect/>
            </a:stretch>
          </p:blipFill>
          <p:spPr bwMode="auto">
            <a:xfrm>
              <a:off x="1518529" y="4412266"/>
              <a:ext cx="408031" cy="611094"/>
            </a:xfrm>
            <a:prstGeom prst="rect">
              <a:avLst/>
            </a:prstGeom>
            <a:noFill/>
            <a:ln w="9525">
              <a:noFill/>
              <a:miter lim="800000"/>
              <a:headEnd/>
              <a:tailEnd/>
            </a:ln>
          </p:spPr>
        </p:pic>
        <p:pic>
          <p:nvPicPr>
            <p:cNvPr id="252" name="Picture 34" descr="\\Eric-pauls-power-mac-g5.local\desktop\Graphic Tank\d7.tif"/>
            <p:cNvPicPr>
              <a:picLocks noChangeAspect="1" noChangeArrowheads="1"/>
            </p:cNvPicPr>
            <p:nvPr/>
          </p:nvPicPr>
          <p:blipFill>
            <a:blip r:embed="rId104" cstate="print"/>
            <a:srcRect/>
            <a:stretch>
              <a:fillRect/>
            </a:stretch>
          </p:blipFill>
          <p:spPr bwMode="auto">
            <a:xfrm>
              <a:off x="3592918" y="4436626"/>
              <a:ext cx="501267" cy="462452"/>
            </a:xfrm>
            <a:prstGeom prst="rect">
              <a:avLst/>
            </a:prstGeom>
            <a:noFill/>
            <a:ln w="9525">
              <a:noFill/>
              <a:miter lim="800000"/>
              <a:headEnd/>
              <a:tailEnd/>
            </a:ln>
          </p:spPr>
        </p:pic>
        <p:grpSp>
          <p:nvGrpSpPr>
            <p:cNvPr id="253" name="Group 117"/>
            <p:cNvGrpSpPr>
              <a:grpSpLocks/>
            </p:cNvGrpSpPr>
            <p:nvPr/>
          </p:nvGrpSpPr>
          <p:grpSpPr bwMode="auto">
            <a:xfrm>
              <a:off x="3723591" y="3741818"/>
              <a:ext cx="351486" cy="595136"/>
              <a:chOff x="4210887" y="1775010"/>
              <a:chExt cx="516825" cy="875087"/>
            </a:xfrm>
          </p:grpSpPr>
          <p:pic>
            <p:nvPicPr>
              <p:cNvPr id="266" name="Picture 52" descr="\\Eric-pauls-power-mac-g5.local\desktop\Graphic Tank\ddoc.tif"/>
              <p:cNvPicPr>
                <a:picLocks noChangeAspect="1" noChangeArrowheads="1"/>
              </p:cNvPicPr>
              <p:nvPr/>
            </p:nvPicPr>
            <p:blipFill>
              <a:blip r:embed="rId100" cstate="print"/>
              <a:srcRect/>
              <a:stretch>
                <a:fillRect/>
              </a:stretch>
            </p:blipFill>
            <p:spPr bwMode="auto">
              <a:xfrm>
                <a:off x="4286250" y="1775010"/>
                <a:ext cx="441462" cy="875087"/>
              </a:xfrm>
              <a:prstGeom prst="rect">
                <a:avLst/>
              </a:prstGeom>
              <a:noFill/>
              <a:ln w="9525">
                <a:noFill/>
                <a:miter lim="800000"/>
                <a:headEnd/>
                <a:tailEnd/>
              </a:ln>
            </p:spPr>
          </p:pic>
          <p:pic>
            <p:nvPicPr>
              <p:cNvPr id="267" name="Picture 49" descr="\\Eric-pauls-power-mac-g5.local\desktop\Graphic Tank\off7.tif"/>
              <p:cNvPicPr>
                <a:picLocks noChangeAspect="1" noChangeArrowheads="1"/>
              </p:cNvPicPr>
              <p:nvPr/>
            </p:nvPicPr>
            <p:blipFill>
              <a:blip r:embed="rId105" cstate="print"/>
              <a:srcRect/>
              <a:stretch>
                <a:fillRect/>
              </a:stretch>
            </p:blipFill>
            <p:spPr bwMode="auto">
              <a:xfrm>
                <a:off x="4210887" y="1875582"/>
                <a:ext cx="296000" cy="569463"/>
              </a:xfrm>
              <a:prstGeom prst="rect">
                <a:avLst/>
              </a:prstGeom>
              <a:noFill/>
              <a:ln w="9525">
                <a:noFill/>
                <a:miter lim="800000"/>
                <a:headEnd/>
                <a:tailEnd/>
              </a:ln>
            </p:spPr>
          </p:pic>
        </p:grpSp>
        <p:pic>
          <p:nvPicPr>
            <p:cNvPr id="254" name="Picture 103" descr="\\Emp\desktop\Graphic Tank\a8.tif"/>
            <p:cNvPicPr>
              <a:picLocks noChangeAspect="1" noChangeArrowheads="1"/>
            </p:cNvPicPr>
            <p:nvPr/>
          </p:nvPicPr>
          <p:blipFill>
            <a:blip r:embed="rId106" cstate="print"/>
            <a:srcRect/>
            <a:stretch>
              <a:fillRect/>
            </a:stretch>
          </p:blipFill>
          <p:spPr bwMode="auto">
            <a:xfrm>
              <a:off x="2934239" y="4813864"/>
              <a:ext cx="511704" cy="591948"/>
            </a:xfrm>
            <a:prstGeom prst="rect">
              <a:avLst/>
            </a:prstGeom>
            <a:noFill/>
            <a:ln w="9525">
              <a:noFill/>
              <a:miter lim="800000"/>
              <a:headEnd/>
              <a:tailEnd/>
            </a:ln>
          </p:spPr>
        </p:pic>
        <p:grpSp>
          <p:nvGrpSpPr>
            <p:cNvPr id="255" name="Group 132"/>
            <p:cNvGrpSpPr>
              <a:grpSpLocks/>
            </p:cNvGrpSpPr>
            <p:nvPr/>
          </p:nvGrpSpPr>
          <p:grpSpPr bwMode="auto">
            <a:xfrm>
              <a:off x="778669" y="3335596"/>
              <a:ext cx="342132" cy="575863"/>
              <a:chOff x="3141009" y="1775011"/>
              <a:chExt cx="519903" cy="875087"/>
            </a:xfrm>
          </p:grpSpPr>
          <p:pic>
            <p:nvPicPr>
              <p:cNvPr id="264" name="Picture 52" descr="\\Eric-pauls-power-mac-g5.local\desktop\Graphic Tank\ddoc.tif"/>
              <p:cNvPicPr>
                <a:picLocks noChangeAspect="1" noChangeArrowheads="1"/>
              </p:cNvPicPr>
              <p:nvPr/>
            </p:nvPicPr>
            <p:blipFill>
              <a:blip r:embed="rId107" cstate="print"/>
              <a:srcRect/>
              <a:stretch>
                <a:fillRect/>
              </a:stretch>
            </p:blipFill>
            <p:spPr bwMode="auto">
              <a:xfrm>
                <a:off x="3219450" y="1775011"/>
                <a:ext cx="441462" cy="875087"/>
              </a:xfrm>
              <a:prstGeom prst="rect">
                <a:avLst/>
              </a:prstGeom>
              <a:noFill/>
              <a:ln w="9525">
                <a:noFill/>
                <a:miter lim="800000"/>
                <a:headEnd/>
                <a:tailEnd/>
              </a:ln>
            </p:spPr>
          </p:pic>
          <p:pic>
            <p:nvPicPr>
              <p:cNvPr id="265" name="Picture 47" descr="\\Eric-pauls-power-mac-g5.local\desktop\Graphic Tank\off5.tif"/>
              <p:cNvPicPr>
                <a:picLocks noChangeAspect="1" noChangeArrowheads="1"/>
              </p:cNvPicPr>
              <p:nvPr/>
            </p:nvPicPr>
            <p:blipFill>
              <a:blip r:embed="rId108" cstate="print"/>
              <a:srcRect/>
              <a:stretch>
                <a:fillRect/>
              </a:stretch>
            </p:blipFill>
            <p:spPr bwMode="auto">
              <a:xfrm>
                <a:off x="3141009" y="1893512"/>
                <a:ext cx="280975" cy="532901"/>
              </a:xfrm>
              <a:prstGeom prst="rect">
                <a:avLst/>
              </a:prstGeom>
              <a:noFill/>
              <a:ln w="9525">
                <a:noFill/>
                <a:miter lim="800000"/>
                <a:headEnd/>
                <a:tailEnd/>
              </a:ln>
            </p:spPr>
          </p:pic>
        </p:grpSp>
        <p:grpSp>
          <p:nvGrpSpPr>
            <p:cNvPr id="256" name="Group 132"/>
            <p:cNvGrpSpPr>
              <a:grpSpLocks/>
            </p:cNvGrpSpPr>
            <p:nvPr/>
          </p:nvGrpSpPr>
          <p:grpSpPr bwMode="auto">
            <a:xfrm>
              <a:off x="3829286" y="2765801"/>
              <a:ext cx="342132" cy="575863"/>
              <a:chOff x="3141009" y="1775011"/>
              <a:chExt cx="519903" cy="875087"/>
            </a:xfrm>
          </p:grpSpPr>
          <p:pic>
            <p:nvPicPr>
              <p:cNvPr id="262" name="Picture 52" descr="\\Eric-pauls-power-mac-g5.local\desktop\Graphic Tank\ddoc.tif"/>
              <p:cNvPicPr>
                <a:picLocks noChangeAspect="1" noChangeArrowheads="1"/>
              </p:cNvPicPr>
              <p:nvPr/>
            </p:nvPicPr>
            <p:blipFill>
              <a:blip r:embed="rId107" cstate="print"/>
              <a:srcRect/>
              <a:stretch>
                <a:fillRect/>
              </a:stretch>
            </p:blipFill>
            <p:spPr bwMode="auto">
              <a:xfrm>
                <a:off x="3219450" y="1775011"/>
                <a:ext cx="441462" cy="875087"/>
              </a:xfrm>
              <a:prstGeom prst="rect">
                <a:avLst/>
              </a:prstGeom>
              <a:noFill/>
              <a:ln w="9525">
                <a:noFill/>
                <a:miter lim="800000"/>
                <a:headEnd/>
                <a:tailEnd/>
              </a:ln>
            </p:spPr>
          </p:pic>
          <p:pic>
            <p:nvPicPr>
              <p:cNvPr id="263" name="Picture 47" descr="\\Eric-pauls-power-mac-g5.local\desktop\Graphic Tank\off5.tif"/>
              <p:cNvPicPr>
                <a:picLocks noChangeAspect="1" noChangeArrowheads="1"/>
              </p:cNvPicPr>
              <p:nvPr/>
            </p:nvPicPr>
            <p:blipFill>
              <a:blip r:embed="rId108" cstate="print"/>
              <a:srcRect/>
              <a:stretch>
                <a:fillRect/>
              </a:stretch>
            </p:blipFill>
            <p:spPr bwMode="auto">
              <a:xfrm>
                <a:off x="3141009" y="1893512"/>
                <a:ext cx="280975" cy="532901"/>
              </a:xfrm>
              <a:prstGeom prst="rect">
                <a:avLst/>
              </a:prstGeom>
              <a:noFill/>
              <a:ln w="9525">
                <a:noFill/>
                <a:miter lim="800000"/>
                <a:headEnd/>
                <a:tailEnd/>
              </a:ln>
            </p:spPr>
          </p:pic>
        </p:grpSp>
        <p:grpSp>
          <p:nvGrpSpPr>
            <p:cNvPr id="257" name="Group 117"/>
            <p:cNvGrpSpPr>
              <a:grpSpLocks/>
            </p:cNvGrpSpPr>
            <p:nvPr/>
          </p:nvGrpSpPr>
          <p:grpSpPr bwMode="auto">
            <a:xfrm>
              <a:off x="0" y="3239794"/>
              <a:ext cx="489813" cy="829348"/>
              <a:chOff x="4210887" y="1775010"/>
              <a:chExt cx="516825" cy="875087"/>
            </a:xfrm>
          </p:grpSpPr>
          <p:pic>
            <p:nvPicPr>
              <p:cNvPr id="260" name="Picture 52" descr="\\Eric-pauls-power-mac-g5.local\desktop\Graphic Tank\ddoc.tif"/>
              <p:cNvPicPr>
                <a:picLocks noChangeAspect="1" noChangeArrowheads="1"/>
              </p:cNvPicPr>
              <p:nvPr/>
            </p:nvPicPr>
            <p:blipFill>
              <a:blip r:embed="rId109" cstate="print"/>
              <a:srcRect/>
              <a:stretch>
                <a:fillRect/>
              </a:stretch>
            </p:blipFill>
            <p:spPr bwMode="auto">
              <a:xfrm>
                <a:off x="4286250" y="1775010"/>
                <a:ext cx="441462" cy="875087"/>
              </a:xfrm>
              <a:prstGeom prst="rect">
                <a:avLst/>
              </a:prstGeom>
              <a:noFill/>
              <a:ln w="9525">
                <a:noFill/>
                <a:miter lim="800000"/>
                <a:headEnd/>
                <a:tailEnd/>
              </a:ln>
            </p:spPr>
          </p:pic>
          <p:pic>
            <p:nvPicPr>
              <p:cNvPr id="261" name="Picture 49" descr="\\Eric-pauls-power-mac-g5.local\desktop\Graphic Tank\off7.tif"/>
              <p:cNvPicPr>
                <a:picLocks noChangeAspect="1" noChangeArrowheads="1"/>
              </p:cNvPicPr>
              <p:nvPr/>
            </p:nvPicPr>
            <p:blipFill>
              <a:blip r:embed="rId110" cstate="print"/>
              <a:srcRect/>
              <a:stretch>
                <a:fillRect/>
              </a:stretch>
            </p:blipFill>
            <p:spPr bwMode="auto">
              <a:xfrm>
                <a:off x="4210887" y="1875582"/>
                <a:ext cx="296000" cy="569463"/>
              </a:xfrm>
              <a:prstGeom prst="rect">
                <a:avLst/>
              </a:prstGeom>
              <a:noFill/>
              <a:ln w="9525">
                <a:noFill/>
                <a:miter lim="800000"/>
                <a:headEnd/>
                <a:tailEnd/>
              </a:ln>
            </p:spPr>
          </p:pic>
        </p:grpSp>
        <p:pic>
          <p:nvPicPr>
            <p:cNvPr id="258" name="Picture 19" descr="\\Eric-pauls-power-mac-g5.local\desktop\Graphic Tank\100101.tif"/>
            <p:cNvPicPr>
              <a:picLocks noChangeAspect="1" noChangeArrowheads="1"/>
            </p:cNvPicPr>
            <p:nvPr/>
          </p:nvPicPr>
          <p:blipFill>
            <a:blip r:embed="rId3" cstate="print"/>
            <a:srcRect/>
            <a:stretch>
              <a:fillRect/>
            </a:stretch>
          </p:blipFill>
          <p:spPr bwMode="auto">
            <a:xfrm>
              <a:off x="4396953" y="2601162"/>
              <a:ext cx="768537" cy="695982"/>
            </a:xfrm>
            <a:prstGeom prst="rect">
              <a:avLst/>
            </a:prstGeom>
            <a:noFill/>
            <a:ln w="9525">
              <a:noFill/>
              <a:miter lim="800000"/>
              <a:headEnd/>
              <a:tailEnd/>
            </a:ln>
          </p:spPr>
        </p:pic>
        <p:pic>
          <p:nvPicPr>
            <p:cNvPr id="259" name="Picture 17" descr="\\Eric-pauls-power-mac-g5.local\desktop\Graphic Tank\web.tif"/>
            <p:cNvPicPr>
              <a:picLocks noChangeAspect="1" noChangeArrowheads="1"/>
            </p:cNvPicPr>
            <p:nvPr/>
          </p:nvPicPr>
          <p:blipFill>
            <a:blip r:embed="rId111" cstate="print"/>
            <a:srcRect/>
            <a:stretch>
              <a:fillRect/>
            </a:stretch>
          </p:blipFill>
          <p:spPr bwMode="auto">
            <a:xfrm>
              <a:off x="4895293" y="3503308"/>
              <a:ext cx="501493" cy="730928"/>
            </a:xfrm>
            <a:prstGeom prst="rect">
              <a:avLst/>
            </a:prstGeom>
            <a:noFill/>
            <a:ln w="9525">
              <a:noFill/>
              <a:miter lim="800000"/>
              <a:headEnd/>
              <a:tailEnd/>
            </a:ln>
          </p:spPr>
        </p:pic>
      </p:grpSp>
      <p:pic>
        <p:nvPicPr>
          <p:cNvPr id="161" name="Picture 305" descr="Untitled-1.tif"/>
          <p:cNvPicPr>
            <a:picLocks noChangeAspect="1"/>
          </p:cNvPicPr>
          <p:nvPr/>
        </p:nvPicPr>
        <p:blipFill>
          <a:blip r:embed="rId112" cstate="print"/>
          <a:srcRect/>
          <a:stretch>
            <a:fillRect/>
          </a:stretch>
        </p:blipFill>
        <p:spPr bwMode="auto">
          <a:xfrm>
            <a:off x="2662180" y="1774060"/>
            <a:ext cx="4029663" cy="3916152"/>
          </a:xfrm>
          <a:prstGeom prst="rect">
            <a:avLst/>
          </a:prstGeom>
          <a:noFill/>
          <a:ln w="9525">
            <a:noFill/>
            <a:miter lim="800000"/>
            <a:headEnd/>
            <a:tailEnd/>
          </a:ln>
        </p:spPr>
      </p:pic>
      <p:grpSp>
        <p:nvGrpSpPr>
          <p:cNvPr id="12" name="Group 330"/>
          <p:cNvGrpSpPr>
            <a:grpSpLocks/>
          </p:cNvGrpSpPr>
          <p:nvPr/>
        </p:nvGrpSpPr>
        <p:grpSpPr bwMode="auto">
          <a:xfrm>
            <a:off x="3866454" y="3042451"/>
            <a:ext cx="1359423" cy="1327195"/>
            <a:chOff x="0" y="1068413"/>
            <a:chExt cx="5396786" cy="5269094"/>
          </a:xfrm>
        </p:grpSpPr>
        <p:pic>
          <p:nvPicPr>
            <p:cNvPr id="14" name="Picture 52" descr="\\Eric-pauls-power-mac-g5.local\desktop\Graphic Tank\ddoc.tif"/>
            <p:cNvPicPr>
              <a:picLocks noChangeAspect="1" noChangeArrowheads="1"/>
            </p:cNvPicPr>
            <p:nvPr/>
          </p:nvPicPr>
          <p:blipFill>
            <a:blip r:embed="rId73" cstate="print"/>
            <a:srcRect/>
            <a:stretch>
              <a:fillRect/>
            </a:stretch>
          </p:blipFill>
          <p:spPr bwMode="auto">
            <a:xfrm>
              <a:off x="1407350" y="5567081"/>
              <a:ext cx="386846" cy="766819"/>
            </a:xfrm>
            <a:prstGeom prst="rect">
              <a:avLst/>
            </a:prstGeom>
            <a:noFill/>
            <a:ln w="9525">
              <a:noFill/>
              <a:miter lim="800000"/>
              <a:headEnd/>
              <a:tailEnd/>
            </a:ln>
          </p:spPr>
        </p:pic>
        <p:pic>
          <p:nvPicPr>
            <p:cNvPr id="15" name="Picture 19" descr="\\Eric-pauls-power-mac-g5.local\desktop\Graphic Tank\100101.tif"/>
            <p:cNvPicPr>
              <a:picLocks noChangeAspect="1" noChangeArrowheads="1"/>
            </p:cNvPicPr>
            <p:nvPr/>
          </p:nvPicPr>
          <p:blipFill>
            <a:blip r:embed="rId43" cstate="print"/>
            <a:srcRect/>
            <a:stretch>
              <a:fillRect/>
            </a:stretch>
          </p:blipFill>
          <p:spPr bwMode="auto">
            <a:xfrm>
              <a:off x="567204" y="4196880"/>
              <a:ext cx="768537" cy="695983"/>
            </a:xfrm>
            <a:prstGeom prst="rect">
              <a:avLst/>
            </a:prstGeom>
            <a:noFill/>
            <a:ln w="9525">
              <a:noFill/>
              <a:miter lim="800000"/>
              <a:headEnd/>
              <a:tailEnd/>
            </a:ln>
          </p:spPr>
        </p:pic>
        <p:pic>
          <p:nvPicPr>
            <p:cNvPr id="16" name="Picture 97" descr="\\Emp\desktop\Graphic Tank\a2.tif"/>
            <p:cNvPicPr>
              <a:picLocks noChangeAspect="1" noChangeArrowheads="1"/>
            </p:cNvPicPr>
            <p:nvPr/>
          </p:nvPicPr>
          <p:blipFill>
            <a:blip r:embed="rId113" cstate="print"/>
            <a:srcRect/>
            <a:stretch>
              <a:fillRect/>
            </a:stretch>
          </p:blipFill>
          <p:spPr bwMode="auto">
            <a:xfrm>
              <a:off x="2205733" y="1068413"/>
              <a:ext cx="474714" cy="541236"/>
            </a:xfrm>
            <a:prstGeom prst="rect">
              <a:avLst/>
            </a:prstGeom>
            <a:noFill/>
            <a:ln w="9525">
              <a:noFill/>
              <a:miter lim="800000"/>
              <a:headEnd/>
              <a:tailEnd/>
            </a:ln>
          </p:spPr>
        </p:pic>
        <p:pic>
          <p:nvPicPr>
            <p:cNvPr id="17" name="Picture 18" descr="\\Eric-pauls-power-mac-g5.local\desktop\Graphic Tank\portal.tif"/>
            <p:cNvPicPr>
              <a:picLocks noChangeAspect="1" noChangeArrowheads="1"/>
            </p:cNvPicPr>
            <p:nvPr/>
          </p:nvPicPr>
          <p:blipFill>
            <a:blip r:embed="rId114" cstate="print"/>
            <a:srcRect/>
            <a:stretch>
              <a:fillRect/>
            </a:stretch>
          </p:blipFill>
          <p:spPr bwMode="auto">
            <a:xfrm>
              <a:off x="2924270" y="1218941"/>
              <a:ext cx="500248" cy="726400"/>
            </a:xfrm>
            <a:prstGeom prst="rect">
              <a:avLst/>
            </a:prstGeom>
            <a:noFill/>
            <a:ln w="9525">
              <a:noFill/>
              <a:miter lim="800000"/>
              <a:headEnd/>
              <a:tailEnd/>
            </a:ln>
          </p:spPr>
        </p:pic>
        <p:pic>
          <p:nvPicPr>
            <p:cNvPr id="18" name="Picture 29" descr="\\Eric-pauls-power-mac-g5.local\desktop\Graphic Tank\d2.tif"/>
            <p:cNvPicPr>
              <a:picLocks noChangeAspect="1" noChangeArrowheads="1"/>
            </p:cNvPicPr>
            <p:nvPr/>
          </p:nvPicPr>
          <p:blipFill>
            <a:blip r:embed="rId115" cstate="print"/>
            <a:srcRect/>
            <a:stretch>
              <a:fillRect/>
            </a:stretch>
          </p:blipFill>
          <p:spPr bwMode="auto">
            <a:xfrm>
              <a:off x="4094979" y="1581291"/>
              <a:ext cx="591670" cy="544866"/>
            </a:xfrm>
            <a:prstGeom prst="rect">
              <a:avLst/>
            </a:prstGeom>
            <a:noFill/>
            <a:ln w="9525">
              <a:noFill/>
              <a:miter lim="800000"/>
              <a:headEnd/>
              <a:tailEnd/>
            </a:ln>
          </p:spPr>
        </p:pic>
        <p:grpSp>
          <p:nvGrpSpPr>
            <p:cNvPr id="19" name="Group 117"/>
            <p:cNvGrpSpPr>
              <a:grpSpLocks/>
            </p:cNvGrpSpPr>
            <p:nvPr/>
          </p:nvGrpSpPr>
          <p:grpSpPr bwMode="auto">
            <a:xfrm>
              <a:off x="1569294" y="1347215"/>
              <a:ext cx="400905" cy="678809"/>
              <a:chOff x="4210887" y="1775010"/>
              <a:chExt cx="516825" cy="875087"/>
            </a:xfrm>
          </p:grpSpPr>
          <p:pic>
            <p:nvPicPr>
              <p:cNvPr id="158" name="Picture 52" descr="\\Eric-pauls-power-mac-g5.local\desktop\Graphic Tank\ddoc.tif"/>
              <p:cNvPicPr>
                <a:picLocks noChangeAspect="1" noChangeArrowheads="1"/>
              </p:cNvPicPr>
              <p:nvPr/>
            </p:nvPicPr>
            <p:blipFill>
              <a:blip r:embed="rId46" cstate="print"/>
              <a:srcRect/>
              <a:stretch>
                <a:fillRect/>
              </a:stretch>
            </p:blipFill>
            <p:spPr bwMode="auto">
              <a:xfrm>
                <a:off x="4286250" y="1775010"/>
                <a:ext cx="441462" cy="875087"/>
              </a:xfrm>
              <a:prstGeom prst="rect">
                <a:avLst/>
              </a:prstGeom>
              <a:noFill/>
              <a:ln w="9525">
                <a:noFill/>
                <a:miter lim="800000"/>
                <a:headEnd/>
                <a:tailEnd/>
              </a:ln>
            </p:spPr>
          </p:pic>
          <p:pic>
            <p:nvPicPr>
              <p:cNvPr id="159" name="Picture 49" descr="\\Eric-pauls-power-mac-g5.local\desktop\Graphic Tank\off7.tif"/>
              <p:cNvPicPr>
                <a:picLocks noChangeAspect="1" noChangeArrowheads="1"/>
              </p:cNvPicPr>
              <p:nvPr/>
            </p:nvPicPr>
            <p:blipFill>
              <a:blip r:embed="rId116" cstate="print"/>
              <a:srcRect/>
              <a:stretch>
                <a:fillRect/>
              </a:stretch>
            </p:blipFill>
            <p:spPr bwMode="auto">
              <a:xfrm>
                <a:off x="4210887" y="1875582"/>
                <a:ext cx="296000" cy="569463"/>
              </a:xfrm>
              <a:prstGeom prst="rect">
                <a:avLst/>
              </a:prstGeom>
              <a:noFill/>
              <a:ln w="9525">
                <a:noFill/>
                <a:miter lim="800000"/>
                <a:headEnd/>
                <a:tailEnd/>
              </a:ln>
            </p:spPr>
          </p:pic>
        </p:grpSp>
        <p:pic>
          <p:nvPicPr>
            <p:cNvPr id="20" name="Picture 30" descr="\\Eric-pauls-power-mac-g5.local\desktop\Graphic Tank\d3.tif"/>
            <p:cNvPicPr>
              <a:picLocks noChangeAspect="1" noChangeArrowheads="1"/>
            </p:cNvPicPr>
            <p:nvPr/>
          </p:nvPicPr>
          <p:blipFill>
            <a:blip r:embed="rId117" cstate="print"/>
            <a:srcRect/>
            <a:stretch>
              <a:fillRect/>
            </a:stretch>
          </p:blipFill>
          <p:spPr bwMode="auto">
            <a:xfrm>
              <a:off x="579342" y="1614371"/>
              <a:ext cx="532281" cy="492336"/>
            </a:xfrm>
            <a:prstGeom prst="rect">
              <a:avLst/>
            </a:prstGeom>
            <a:noFill/>
            <a:ln w="9525">
              <a:noFill/>
              <a:miter lim="800000"/>
              <a:headEnd/>
              <a:tailEnd/>
            </a:ln>
          </p:spPr>
        </p:pic>
        <p:pic>
          <p:nvPicPr>
            <p:cNvPr id="21" name="Picture 19" descr="\\Eric-pauls-power-mac-g5.local\desktop\Graphic Tank\100101.tif"/>
            <p:cNvPicPr>
              <a:picLocks noChangeAspect="1" noChangeArrowheads="1"/>
            </p:cNvPicPr>
            <p:nvPr/>
          </p:nvPicPr>
          <p:blipFill>
            <a:blip r:embed="rId118" cstate="print"/>
            <a:srcRect/>
            <a:stretch>
              <a:fillRect/>
            </a:stretch>
          </p:blipFill>
          <p:spPr bwMode="auto">
            <a:xfrm>
              <a:off x="2872671" y="1902470"/>
              <a:ext cx="489063" cy="442893"/>
            </a:xfrm>
            <a:prstGeom prst="rect">
              <a:avLst/>
            </a:prstGeom>
            <a:noFill/>
            <a:ln w="9525">
              <a:noFill/>
              <a:miter lim="800000"/>
              <a:headEnd/>
              <a:tailEnd/>
            </a:ln>
          </p:spPr>
        </p:pic>
        <p:grpSp>
          <p:nvGrpSpPr>
            <p:cNvPr id="22" name="Group 127"/>
            <p:cNvGrpSpPr>
              <a:grpSpLocks/>
            </p:cNvGrpSpPr>
            <p:nvPr/>
          </p:nvGrpSpPr>
          <p:grpSpPr bwMode="auto">
            <a:xfrm>
              <a:off x="2377079" y="1775012"/>
              <a:ext cx="332101" cy="567440"/>
              <a:chOff x="4753439" y="1775011"/>
              <a:chExt cx="512156" cy="875087"/>
            </a:xfrm>
          </p:grpSpPr>
          <p:pic>
            <p:nvPicPr>
              <p:cNvPr id="156" name="Picture 52" descr="\\Eric-pauls-power-mac-g5.local\desktop\Graphic Tank\ddoc.tif"/>
              <p:cNvPicPr>
                <a:picLocks noChangeAspect="1" noChangeArrowheads="1"/>
              </p:cNvPicPr>
              <p:nvPr/>
            </p:nvPicPr>
            <p:blipFill>
              <a:blip r:embed="rId119" cstate="print"/>
              <a:srcRect/>
              <a:stretch>
                <a:fillRect/>
              </a:stretch>
            </p:blipFill>
            <p:spPr bwMode="auto">
              <a:xfrm>
                <a:off x="4824134" y="1775011"/>
                <a:ext cx="441461" cy="875087"/>
              </a:xfrm>
              <a:prstGeom prst="rect">
                <a:avLst/>
              </a:prstGeom>
              <a:noFill/>
              <a:ln w="9525">
                <a:noFill/>
                <a:miter lim="800000"/>
                <a:headEnd/>
                <a:tailEnd/>
              </a:ln>
            </p:spPr>
          </p:pic>
          <p:pic>
            <p:nvPicPr>
              <p:cNvPr id="157" name="Picture 45" descr="\\Eric-pauls-power-mac-g5.local\desktop\Graphic Tank\off3.tif"/>
              <p:cNvPicPr>
                <a:picLocks noChangeAspect="1" noChangeArrowheads="1"/>
              </p:cNvPicPr>
              <p:nvPr/>
            </p:nvPicPr>
            <p:blipFill>
              <a:blip r:embed="rId120" cstate="print"/>
              <a:srcRect/>
              <a:stretch>
                <a:fillRect/>
              </a:stretch>
            </p:blipFill>
            <p:spPr bwMode="auto">
              <a:xfrm>
                <a:off x="4753439" y="1920407"/>
                <a:ext cx="309523" cy="482137"/>
              </a:xfrm>
              <a:prstGeom prst="rect">
                <a:avLst/>
              </a:prstGeom>
              <a:noFill/>
              <a:ln w="9525">
                <a:noFill/>
                <a:miter lim="800000"/>
                <a:headEnd/>
                <a:tailEnd/>
              </a:ln>
            </p:spPr>
          </p:pic>
        </p:grpSp>
        <p:pic>
          <p:nvPicPr>
            <p:cNvPr id="23" name="Picture 98" descr="\\Emp\desktop\Graphic Tank\a3.tif"/>
            <p:cNvPicPr>
              <a:picLocks noChangeAspect="1" noChangeArrowheads="1"/>
            </p:cNvPicPr>
            <p:nvPr/>
          </p:nvPicPr>
          <p:blipFill>
            <a:blip r:embed="rId121" cstate="print">
              <a:lum bright="-10000"/>
            </a:blip>
            <a:srcRect/>
            <a:stretch>
              <a:fillRect/>
            </a:stretch>
          </p:blipFill>
          <p:spPr bwMode="auto">
            <a:xfrm>
              <a:off x="4192999" y="4018782"/>
              <a:ext cx="605098" cy="645930"/>
            </a:xfrm>
            <a:prstGeom prst="rect">
              <a:avLst/>
            </a:prstGeom>
            <a:noFill/>
            <a:ln w="9525">
              <a:noFill/>
              <a:miter lim="800000"/>
              <a:headEnd/>
              <a:tailEnd/>
            </a:ln>
          </p:spPr>
        </p:pic>
        <p:pic>
          <p:nvPicPr>
            <p:cNvPr id="24" name="Picture 99" descr="\\Emp\desktop\Graphic Tank\a4.tif"/>
            <p:cNvPicPr>
              <a:picLocks noChangeAspect="1" noChangeArrowheads="1"/>
            </p:cNvPicPr>
            <p:nvPr/>
          </p:nvPicPr>
          <p:blipFill>
            <a:blip r:embed="rId122" cstate="print"/>
            <a:srcRect/>
            <a:stretch>
              <a:fillRect/>
            </a:stretch>
          </p:blipFill>
          <p:spPr bwMode="auto">
            <a:xfrm>
              <a:off x="284891" y="2509622"/>
              <a:ext cx="582665" cy="631039"/>
            </a:xfrm>
            <a:prstGeom prst="rect">
              <a:avLst/>
            </a:prstGeom>
            <a:noFill/>
            <a:ln w="9525">
              <a:noFill/>
              <a:miter lim="800000"/>
              <a:headEnd/>
              <a:tailEnd/>
            </a:ln>
          </p:spPr>
        </p:pic>
        <p:pic>
          <p:nvPicPr>
            <p:cNvPr id="25" name="Picture 101" descr="\\Emp\desktop\Graphic Tank\a6.tif"/>
            <p:cNvPicPr>
              <a:picLocks noChangeAspect="1" noChangeArrowheads="1"/>
            </p:cNvPicPr>
            <p:nvPr/>
          </p:nvPicPr>
          <p:blipFill>
            <a:blip r:embed="rId123" cstate="print"/>
            <a:srcRect/>
            <a:stretch>
              <a:fillRect/>
            </a:stretch>
          </p:blipFill>
          <p:spPr bwMode="auto">
            <a:xfrm>
              <a:off x="980393" y="2141369"/>
              <a:ext cx="446028" cy="517381"/>
            </a:xfrm>
            <a:prstGeom prst="rect">
              <a:avLst/>
            </a:prstGeom>
            <a:noFill/>
            <a:ln w="9525">
              <a:noFill/>
              <a:miter lim="800000"/>
              <a:headEnd/>
              <a:tailEnd/>
            </a:ln>
          </p:spPr>
        </p:pic>
        <p:grpSp>
          <p:nvGrpSpPr>
            <p:cNvPr id="26" name="Group 127"/>
            <p:cNvGrpSpPr>
              <a:grpSpLocks/>
            </p:cNvGrpSpPr>
            <p:nvPr/>
          </p:nvGrpSpPr>
          <p:grpSpPr bwMode="auto">
            <a:xfrm>
              <a:off x="4471085" y="5077973"/>
              <a:ext cx="401667" cy="686304"/>
              <a:chOff x="4753439" y="1775011"/>
              <a:chExt cx="512156" cy="875087"/>
            </a:xfrm>
          </p:grpSpPr>
          <p:pic>
            <p:nvPicPr>
              <p:cNvPr id="154" name="Picture 52" descr="\\Eric-pauls-power-mac-g5.local\desktop\Graphic Tank\ddoc.tif"/>
              <p:cNvPicPr>
                <a:picLocks noChangeAspect="1" noChangeArrowheads="1"/>
              </p:cNvPicPr>
              <p:nvPr/>
            </p:nvPicPr>
            <p:blipFill>
              <a:blip r:embed="rId46" cstate="print"/>
              <a:srcRect/>
              <a:stretch>
                <a:fillRect/>
              </a:stretch>
            </p:blipFill>
            <p:spPr bwMode="auto">
              <a:xfrm>
                <a:off x="4824134" y="1775011"/>
                <a:ext cx="441461" cy="875087"/>
              </a:xfrm>
              <a:prstGeom prst="rect">
                <a:avLst/>
              </a:prstGeom>
              <a:noFill/>
              <a:ln w="9525">
                <a:noFill/>
                <a:miter lim="800000"/>
                <a:headEnd/>
                <a:tailEnd/>
              </a:ln>
            </p:spPr>
          </p:pic>
          <p:pic>
            <p:nvPicPr>
              <p:cNvPr id="155" name="Picture 45" descr="\\Eric-pauls-power-mac-g5.local\desktop\Graphic Tank\off3.tif"/>
              <p:cNvPicPr>
                <a:picLocks noChangeAspect="1" noChangeArrowheads="1"/>
              </p:cNvPicPr>
              <p:nvPr/>
            </p:nvPicPr>
            <p:blipFill>
              <a:blip r:embed="rId124" cstate="print"/>
              <a:srcRect/>
              <a:stretch>
                <a:fillRect/>
              </a:stretch>
            </p:blipFill>
            <p:spPr bwMode="auto">
              <a:xfrm>
                <a:off x="4753439" y="1920407"/>
                <a:ext cx="309523" cy="482137"/>
              </a:xfrm>
              <a:prstGeom prst="rect">
                <a:avLst/>
              </a:prstGeom>
              <a:noFill/>
              <a:ln w="9525">
                <a:noFill/>
                <a:miter lim="800000"/>
                <a:headEnd/>
                <a:tailEnd/>
              </a:ln>
            </p:spPr>
          </p:pic>
        </p:grpSp>
        <p:pic>
          <p:nvPicPr>
            <p:cNvPr id="27" name="Picture 98" descr="\\Emp\desktop\Graphic Tank\a3.tif"/>
            <p:cNvPicPr>
              <a:picLocks noChangeAspect="1" noChangeArrowheads="1"/>
            </p:cNvPicPr>
            <p:nvPr/>
          </p:nvPicPr>
          <p:blipFill>
            <a:blip r:embed="rId125" cstate="print"/>
            <a:srcRect/>
            <a:stretch>
              <a:fillRect/>
            </a:stretch>
          </p:blipFill>
          <p:spPr bwMode="auto">
            <a:xfrm>
              <a:off x="1783974" y="5056325"/>
              <a:ext cx="602544" cy="705892"/>
            </a:xfrm>
            <a:prstGeom prst="rect">
              <a:avLst/>
            </a:prstGeom>
            <a:noFill/>
            <a:ln w="9525">
              <a:noFill/>
              <a:miter lim="800000"/>
              <a:headEnd/>
              <a:tailEnd/>
            </a:ln>
          </p:spPr>
        </p:pic>
        <p:pic>
          <p:nvPicPr>
            <p:cNvPr id="28" name="Picture 35" descr="\\Eric-pauls-power-mac-g5.local\desktop\Graphic Tank\d8.tif"/>
            <p:cNvPicPr>
              <a:picLocks noChangeAspect="1" noChangeArrowheads="1"/>
            </p:cNvPicPr>
            <p:nvPr/>
          </p:nvPicPr>
          <p:blipFill>
            <a:blip r:embed="rId126" cstate="print"/>
            <a:srcRect/>
            <a:stretch>
              <a:fillRect/>
            </a:stretch>
          </p:blipFill>
          <p:spPr bwMode="auto">
            <a:xfrm>
              <a:off x="145286" y="4902120"/>
              <a:ext cx="643818" cy="590499"/>
            </a:xfrm>
            <a:prstGeom prst="rect">
              <a:avLst/>
            </a:prstGeom>
            <a:noFill/>
            <a:ln w="9525">
              <a:noFill/>
              <a:miter lim="800000"/>
              <a:headEnd/>
              <a:tailEnd/>
            </a:ln>
          </p:spPr>
        </p:pic>
        <p:pic>
          <p:nvPicPr>
            <p:cNvPr id="29" name="Picture 17" descr="\\Eric-pauls-power-mac-g5.local\desktop\Graphic Tank\web.tif"/>
            <p:cNvPicPr>
              <a:picLocks noChangeAspect="1" noChangeArrowheads="1"/>
            </p:cNvPicPr>
            <p:nvPr/>
          </p:nvPicPr>
          <p:blipFill>
            <a:blip r:embed="rId127" cstate="print"/>
            <a:srcRect/>
            <a:stretch>
              <a:fillRect/>
            </a:stretch>
          </p:blipFill>
          <p:spPr bwMode="auto">
            <a:xfrm>
              <a:off x="3605145" y="1918446"/>
              <a:ext cx="493198" cy="718837"/>
            </a:xfrm>
            <a:prstGeom prst="rect">
              <a:avLst/>
            </a:prstGeom>
            <a:noFill/>
            <a:ln w="9525">
              <a:noFill/>
              <a:miter lim="800000"/>
              <a:headEnd/>
              <a:tailEnd/>
            </a:ln>
          </p:spPr>
        </p:pic>
        <p:grpSp>
          <p:nvGrpSpPr>
            <p:cNvPr id="30" name="Group 92"/>
            <p:cNvGrpSpPr>
              <a:grpSpLocks/>
            </p:cNvGrpSpPr>
            <p:nvPr/>
          </p:nvGrpSpPr>
          <p:grpSpPr bwMode="auto">
            <a:xfrm>
              <a:off x="948625" y="4688540"/>
              <a:ext cx="430632" cy="718627"/>
              <a:chOff x="3674406" y="1775011"/>
              <a:chExt cx="524389" cy="875087"/>
            </a:xfrm>
          </p:grpSpPr>
          <p:pic>
            <p:nvPicPr>
              <p:cNvPr id="152" name="Picture 52" descr="\\Eric-pauls-power-mac-g5.local\desktop\Graphic Tank\ddoc.tif"/>
              <p:cNvPicPr>
                <a:picLocks noChangeAspect="1" noChangeArrowheads="1"/>
              </p:cNvPicPr>
              <p:nvPr/>
            </p:nvPicPr>
            <p:blipFill>
              <a:blip r:embed="rId128" cstate="print"/>
              <a:srcRect/>
              <a:stretch>
                <a:fillRect/>
              </a:stretch>
            </p:blipFill>
            <p:spPr bwMode="auto">
              <a:xfrm>
                <a:off x="3757333" y="1775011"/>
                <a:ext cx="441462" cy="875087"/>
              </a:xfrm>
              <a:prstGeom prst="rect">
                <a:avLst/>
              </a:prstGeom>
              <a:noFill/>
              <a:ln w="9525">
                <a:noFill/>
                <a:miter lim="800000"/>
                <a:headEnd/>
                <a:tailEnd/>
              </a:ln>
            </p:spPr>
          </p:pic>
          <p:pic>
            <p:nvPicPr>
              <p:cNvPr id="153" name="Picture 44" descr="\\Eric-pauls-power-mac-g5.local\desktop\Graphic Tank\off2.tif"/>
              <p:cNvPicPr>
                <a:picLocks noChangeAspect="1" noChangeArrowheads="1"/>
              </p:cNvPicPr>
              <p:nvPr/>
            </p:nvPicPr>
            <p:blipFill>
              <a:blip r:embed="rId129" cstate="print"/>
              <a:srcRect/>
              <a:stretch>
                <a:fillRect/>
              </a:stretch>
            </p:blipFill>
            <p:spPr bwMode="auto">
              <a:xfrm>
                <a:off x="3674406" y="1902477"/>
                <a:ext cx="329056" cy="528961"/>
              </a:xfrm>
              <a:prstGeom prst="rect">
                <a:avLst/>
              </a:prstGeom>
              <a:noFill/>
              <a:ln w="9525">
                <a:noFill/>
                <a:miter lim="800000"/>
                <a:headEnd/>
                <a:tailEnd/>
              </a:ln>
            </p:spPr>
          </p:pic>
        </p:grpSp>
        <p:grpSp>
          <p:nvGrpSpPr>
            <p:cNvPr id="31" name="Group 132"/>
            <p:cNvGrpSpPr>
              <a:grpSpLocks/>
            </p:cNvGrpSpPr>
            <p:nvPr/>
          </p:nvGrpSpPr>
          <p:grpSpPr bwMode="auto">
            <a:xfrm>
              <a:off x="3636936" y="4967587"/>
              <a:ext cx="407746" cy="686304"/>
              <a:chOff x="3141009" y="1775011"/>
              <a:chExt cx="519903" cy="875087"/>
            </a:xfrm>
          </p:grpSpPr>
          <p:pic>
            <p:nvPicPr>
              <p:cNvPr id="150" name="Picture 52" descr="\\Eric-pauls-power-mac-g5.local\desktop\Graphic Tank\ddoc.tif"/>
              <p:cNvPicPr>
                <a:picLocks noChangeAspect="1" noChangeArrowheads="1"/>
              </p:cNvPicPr>
              <p:nvPr/>
            </p:nvPicPr>
            <p:blipFill>
              <a:blip r:embed="rId46" cstate="print"/>
              <a:srcRect/>
              <a:stretch>
                <a:fillRect/>
              </a:stretch>
            </p:blipFill>
            <p:spPr bwMode="auto">
              <a:xfrm>
                <a:off x="3219450" y="1775011"/>
                <a:ext cx="441462" cy="875087"/>
              </a:xfrm>
              <a:prstGeom prst="rect">
                <a:avLst/>
              </a:prstGeom>
              <a:noFill/>
              <a:ln w="9525">
                <a:noFill/>
                <a:miter lim="800000"/>
                <a:headEnd/>
                <a:tailEnd/>
              </a:ln>
            </p:spPr>
          </p:pic>
          <p:pic>
            <p:nvPicPr>
              <p:cNvPr id="151" name="Picture 47" descr="\\Eric-pauls-power-mac-g5.local\desktop\Graphic Tank\off5.tif"/>
              <p:cNvPicPr>
                <a:picLocks noChangeAspect="1" noChangeArrowheads="1"/>
              </p:cNvPicPr>
              <p:nvPr/>
            </p:nvPicPr>
            <p:blipFill>
              <a:blip r:embed="rId130" cstate="print"/>
              <a:srcRect/>
              <a:stretch>
                <a:fillRect/>
              </a:stretch>
            </p:blipFill>
            <p:spPr bwMode="auto">
              <a:xfrm>
                <a:off x="3141009" y="1893512"/>
                <a:ext cx="280975" cy="532901"/>
              </a:xfrm>
              <a:prstGeom prst="rect">
                <a:avLst/>
              </a:prstGeom>
              <a:noFill/>
              <a:ln w="9525">
                <a:noFill/>
                <a:miter lim="800000"/>
                <a:headEnd/>
                <a:tailEnd/>
              </a:ln>
            </p:spPr>
          </p:pic>
        </p:grpSp>
        <p:pic>
          <p:nvPicPr>
            <p:cNvPr id="32" name="Picture 96" descr="\\Emp\desktop\Graphic Tank\a1.tif"/>
            <p:cNvPicPr>
              <a:picLocks noChangeAspect="1" noChangeArrowheads="1"/>
            </p:cNvPicPr>
            <p:nvPr/>
          </p:nvPicPr>
          <p:blipFill>
            <a:blip r:embed="rId131" cstate="print"/>
            <a:srcRect/>
            <a:stretch>
              <a:fillRect/>
            </a:stretch>
          </p:blipFill>
          <p:spPr bwMode="auto">
            <a:xfrm>
              <a:off x="4154170" y="3311469"/>
              <a:ext cx="519615" cy="599190"/>
            </a:xfrm>
            <a:prstGeom prst="rect">
              <a:avLst/>
            </a:prstGeom>
            <a:noFill/>
            <a:ln w="9525">
              <a:noFill/>
              <a:miter lim="800000"/>
              <a:headEnd/>
              <a:tailEnd/>
            </a:ln>
          </p:spPr>
        </p:pic>
        <p:pic>
          <p:nvPicPr>
            <p:cNvPr id="33" name="Picture 3" descr="\\Eric-pauls-power-mac-g5.local\desktop\Graphic Tank\yahoo top.tif"/>
            <p:cNvPicPr>
              <a:picLocks noChangeAspect="1" noChangeArrowheads="1"/>
            </p:cNvPicPr>
            <p:nvPr/>
          </p:nvPicPr>
          <p:blipFill>
            <a:blip r:embed="rId132" cstate="print"/>
            <a:srcRect/>
            <a:stretch>
              <a:fillRect/>
            </a:stretch>
          </p:blipFill>
          <p:spPr bwMode="auto">
            <a:xfrm>
              <a:off x="2831922" y="5537980"/>
              <a:ext cx="533850" cy="799527"/>
            </a:xfrm>
            <a:prstGeom prst="rect">
              <a:avLst/>
            </a:prstGeom>
            <a:noFill/>
            <a:ln w="9525">
              <a:noFill/>
              <a:miter lim="800000"/>
              <a:headEnd/>
              <a:tailEnd/>
            </a:ln>
          </p:spPr>
        </p:pic>
        <p:grpSp>
          <p:nvGrpSpPr>
            <p:cNvPr id="34" name="Group 92"/>
            <p:cNvGrpSpPr>
              <a:grpSpLocks/>
            </p:cNvGrpSpPr>
            <p:nvPr/>
          </p:nvGrpSpPr>
          <p:grpSpPr bwMode="auto">
            <a:xfrm>
              <a:off x="1534238" y="2228037"/>
              <a:ext cx="281569" cy="469874"/>
              <a:chOff x="3674406" y="1775011"/>
              <a:chExt cx="524389" cy="875087"/>
            </a:xfrm>
          </p:grpSpPr>
          <p:pic>
            <p:nvPicPr>
              <p:cNvPr id="148" name="Picture 52" descr="\\Eric-pauls-power-mac-g5.local\desktop\Graphic Tank\ddoc.tif"/>
              <p:cNvPicPr>
                <a:picLocks noChangeAspect="1" noChangeArrowheads="1"/>
              </p:cNvPicPr>
              <p:nvPr/>
            </p:nvPicPr>
            <p:blipFill>
              <a:blip r:embed="rId133" cstate="print"/>
              <a:srcRect/>
              <a:stretch>
                <a:fillRect/>
              </a:stretch>
            </p:blipFill>
            <p:spPr bwMode="auto">
              <a:xfrm>
                <a:off x="3757333" y="1775011"/>
                <a:ext cx="441462" cy="875087"/>
              </a:xfrm>
              <a:prstGeom prst="rect">
                <a:avLst/>
              </a:prstGeom>
              <a:noFill/>
              <a:ln w="9525">
                <a:noFill/>
                <a:miter lim="800000"/>
                <a:headEnd/>
                <a:tailEnd/>
              </a:ln>
            </p:spPr>
          </p:pic>
          <p:pic>
            <p:nvPicPr>
              <p:cNvPr id="149" name="Picture 44" descr="\\Eric-pauls-power-mac-g5.local\desktop\Graphic Tank\off2.tif"/>
              <p:cNvPicPr>
                <a:picLocks noChangeAspect="1" noChangeArrowheads="1"/>
              </p:cNvPicPr>
              <p:nvPr/>
            </p:nvPicPr>
            <p:blipFill>
              <a:blip r:embed="rId134" cstate="print"/>
              <a:srcRect/>
              <a:stretch>
                <a:fillRect/>
              </a:stretch>
            </p:blipFill>
            <p:spPr bwMode="auto">
              <a:xfrm>
                <a:off x="3674406" y="1902477"/>
                <a:ext cx="329056" cy="528961"/>
              </a:xfrm>
              <a:prstGeom prst="rect">
                <a:avLst/>
              </a:prstGeom>
              <a:noFill/>
              <a:ln w="9525">
                <a:noFill/>
                <a:miter lim="800000"/>
                <a:headEnd/>
                <a:tailEnd/>
              </a:ln>
            </p:spPr>
          </p:pic>
        </p:grpSp>
        <p:pic>
          <p:nvPicPr>
            <p:cNvPr id="35" name="Picture 3" descr="\\Eric-pauls-power-mac-g5.local\desktop\Graphic Tank\yahoo top.tif"/>
            <p:cNvPicPr>
              <a:picLocks noChangeAspect="1" noChangeArrowheads="1"/>
            </p:cNvPicPr>
            <p:nvPr/>
          </p:nvPicPr>
          <p:blipFill>
            <a:blip r:embed="rId135" cstate="print"/>
            <a:srcRect/>
            <a:stretch>
              <a:fillRect/>
            </a:stretch>
          </p:blipFill>
          <p:spPr bwMode="auto">
            <a:xfrm>
              <a:off x="3087585" y="2264814"/>
              <a:ext cx="372889" cy="558462"/>
            </a:xfrm>
            <a:prstGeom prst="rect">
              <a:avLst/>
            </a:prstGeom>
            <a:noFill/>
            <a:ln w="9525">
              <a:noFill/>
              <a:miter lim="800000"/>
              <a:headEnd/>
              <a:tailEnd/>
            </a:ln>
          </p:spPr>
        </p:pic>
        <p:pic>
          <p:nvPicPr>
            <p:cNvPr id="36" name="Picture 52" descr="\\Eric-pauls-power-mac-g5.local\desktop\Graphic Tank\ddoc.tif"/>
            <p:cNvPicPr>
              <a:picLocks noChangeAspect="1" noChangeArrowheads="1"/>
            </p:cNvPicPr>
            <p:nvPr/>
          </p:nvPicPr>
          <p:blipFill>
            <a:blip r:embed="rId136" cstate="print"/>
            <a:srcRect/>
            <a:stretch>
              <a:fillRect/>
            </a:stretch>
          </p:blipFill>
          <p:spPr bwMode="auto">
            <a:xfrm>
              <a:off x="1243485" y="2764327"/>
              <a:ext cx="258507" cy="512422"/>
            </a:xfrm>
            <a:prstGeom prst="rect">
              <a:avLst/>
            </a:prstGeom>
            <a:noFill/>
            <a:ln w="9525">
              <a:noFill/>
              <a:miter lim="800000"/>
              <a:headEnd/>
              <a:tailEnd/>
            </a:ln>
          </p:spPr>
        </p:pic>
        <p:pic>
          <p:nvPicPr>
            <p:cNvPr id="37" name="Picture 19" descr="\\Eric-pauls-power-mac-g5.local\desktop\Graphic Tank\100101.tif"/>
            <p:cNvPicPr>
              <a:picLocks noChangeAspect="1" noChangeArrowheads="1"/>
            </p:cNvPicPr>
            <p:nvPr/>
          </p:nvPicPr>
          <p:blipFill>
            <a:blip r:embed="rId137" cstate="print"/>
            <a:srcRect/>
            <a:stretch>
              <a:fillRect/>
            </a:stretch>
          </p:blipFill>
          <p:spPr bwMode="auto">
            <a:xfrm>
              <a:off x="1466741" y="2540228"/>
              <a:ext cx="514977" cy="466360"/>
            </a:xfrm>
            <a:prstGeom prst="rect">
              <a:avLst/>
            </a:prstGeom>
            <a:noFill/>
            <a:ln w="9525">
              <a:noFill/>
              <a:miter lim="800000"/>
              <a:headEnd/>
              <a:tailEnd/>
            </a:ln>
          </p:spPr>
        </p:pic>
        <p:pic>
          <p:nvPicPr>
            <p:cNvPr id="38" name="Picture 98" descr="\\Emp\desktop\Graphic Tank\a3.tif"/>
            <p:cNvPicPr>
              <a:picLocks noChangeAspect="1" noChangeArrowheads="1"/>
            </p:cNvPicPr>
            <p:nvPr/>
          </p:nvPicPr>
          <p:blipFill>
            <a:blip r:embed="rId138" cstate="print">
              <a:lum bright="-10000"/>
            </a:blip>
            <a:srcRect/>
            <a:stretch>
              <a:fillRect/>
            </a:stretch>
          </p:blipFill>
          <p:spPr bwMode="auto">
            <a:xfrm>
              <a:off x="2034251" y="2161552"/>
              <a:ext cx="422154" cy="450641"/>
            </a:xfrm>
            <a:prstGeom prst="rect">
              <a:avLst/>
            </a:prstGeom>
            <a:noFill/>
            <a:ln w="9525">
              <a:noFill/>
              <a:miter lim="800000"/>
              <a:headEnd/>
              <a:tailEnd/>
            </a:ln>
          </p:spPr>
        </p:pic>
        <p:pic>
          <p:nvPicPr>
            <p:cNvPr id="39" name="Picture 29" descr="\\Eric-pauls-power-mac-g5.local\desktop\Graphic Tank\d2.tif"/>
            <p:cNvPicPr>
              <a:picLocks noChangeAspect="1" noChangeArrowheads="1"/>
            </p:cNvPicPr>
            <p:nvPr/>
          </p:nvPicPr>
          <p:blipFill>
            <a:blip r:embed="rId139" cstate="print"/>
            <a:srcRect/>
            <a:stretch>
              <a:fillRect/>
            </a:stretch>
          </p:blipFill>
          <p:spPr bwMode="auto">
            <a:xfrm>
              <a:off x="2559459" y="2275645"/>
              <a:ext cx="393061" cy="361968"/>
            </a:xfrm>
            <a:prstGeom prst="rect">
              <a:avLst/>
            </a:prstGeom>
            <a:noFill/>
            <a:ln w="9525">
              <a:noFill/>
              <a:miter lim="800000"/>
              <a:headEnd/>
              <a:tailEnd/>
            </a:ln>
          </p:spPr>
        </p:pic>
        <p:grpSp>
          <p:nvGrpSpPr>
            <p:cNvPr id="40" name="Group 132"/>
            <p:cNvGrpSpPr>
              <a:grpSpLocks/>
            </p:cNvGrpSpPr>
            <p:nvPr/>
          </p:nvGrpSpPr>
          <p:grpSpPr bwMode="auto">
            <a:xfrm>
              <a:off x="2534777" y="2474951"/>
              <a:ext cx="276405" cy="465235"/>
              <a:chOff x="3141009" y="1775011"/>
              <a:chExt cx="519903" cy="875087"/>
            </a:xfrm>
          </p:grpSpPr>
          <p:pic>
            <p:nvPicPr>
              <p:cNvPr id="146" name="Picture 52" descr="\\Eric-pauls-power-mac-g5.local\desktop\Graphic Tank\ddoc.tif"/>
              <p:cNvPicPr>
                <a:picLocks noChangeAspect="1" noChangeArrowheads="1"/>
              </p:cNvPicPr>
              <p:nvPr/>
            </p:nvPicPr>
            <p:blipFill>
              <a:blip r:embed="rId140" cstate="print"/>
              <a:srcRect/>
              <a:stretch>
                <a:fillRect/>
              </a:stretch>
            </p:blipFill>
            <p:spPr bwMode="auto">
              <a:xfrm>
                <a:off x="3219450" y="1775011"/>
                <a:ext cx="441462" cy="875087"/>
              </a:xfrm>
              <a:prstGeom prst="rect">
                <a:avLst/>
              </a:prstGeom>
              <a:noFill/>
              <a:ln w="9525">
                <a:noFill/>
                <a:miter lim="800000"/>
                <a:headEnd/>
                <a:tailEnd/>
              </a:ln>
            </p:spPr>
          </p:pic>
          <p:pic>
            <p:nvPicPr>
              <p:cNvPr id="147" name="Picture 47" descr="\\Eric-pauls-power-mac-g5.local\desktop\Graphic Tank\off5.tif"/>
              <p:cNvPicPr>
                <a:picLocks noChangeAspect="1" noChangeArrowheads="1"/>
              </p:cNvPicPr>
              <p:nvPr/>
            </p:nvPicPr>
            <p:blipFill>
              <a:blip r:embed="rId141" cstate="print"/>
              <a:srcRect/>
              <a:stretch>
                <a:fillRect/>
              </a:stretch>
            </p:blipFill>
            <p:spPr bwMode="auto">
              <a:xfrm>
                <a:off x="3141009" y="1893512"/>
                <a:ext cx="280975" cy="532901"/>
              </a:xfrm>
              <a:prstGeom prst="rect">
                <a:avLst/>
              </a:prstGeom>
              <a:noFill/>
              <a:ln w="9525">
                <a:noFill/>
                <a:miter lim="800000"/>
                <a:headEnd/>
                <a:tailEnd/>
              </a:ln>
            </p:spPr>
          </p:pic>
        </p:grpSp>
        <p:pic>
          <p:nvPicPr>
            <p:cNvPr id="41" name="Picture 33" descr="\\Eric-pauls-power-mac-g5.local\desktop\Graphic Tank\d6.tif"/>
            <p:cNvPicPr>
              <a:picLocks noChangeAspect="1" noChangeArrowheads="1"/>
            </p:cNvPicPr>
            <p:nvPr/>
          </p:nvPicPr>
          <p:blipFill>
            <a:blip r:embed="rId142" cstate="print"/>
            <a:srcRect/>
            <a:stretch>
              <a:fillRect/>
            </a:stretch>
          </p:blipFill>
          <p:spPr bwMode="auto">
            <a:xfrm>
              <a:off x="1905290" y="2489786"/>
              <a:ext cx="389595" cy="358643"/>
            </a:xfrm>
            <a:prstGeom prst="rect">
              <a:avLst/>
            </a:prstGeom>
            <a:noFill/>
            <a:ln w="9525">
              <a:noFill/>
              <a:miter lim="800000"/>
              <a:headEnd/>
              <a:tailEnd/>
            </a:ln>
          </p:spPr>
        </p:pic>
        <p:pic>
          <p:nvPicPr>
            <p:cNvPr id="42" name="Picture 101" descr="\\Emp\desktop\Graphic Tank\a6.tif"/>
            <p:cNvPicPr>
              <a:picLocks noChangeAspect="1" noChangeArrowheads="1"/>
            </p:cNvPicPr>
            <p:nvPr/>
          </p:nvPicPr>
          <p:blipFill>
            <a:blip r:embed="rId143" cstate="print"/>
            <a:srcRect/>
            <a:stretch>
              <a:fillRect/>
            </a:stretch>
          </p:blipFill>
          <p:spPr bwMode="auto">
            <a:xfrm>
              <a:off x="2763653" y="2632529"/>
              <a:ext cx="371320" cy="430722"/>
            </a:xfrm>
            <a:prstGeom prst="rect">
              <a:avLst/>
            </a:prstGeom>
            <a:noFill/>
            <a:ln w="9525">
              <a:noFill/>
              <a:miter lim="800000"/>
              <a:headEnd/>
              <a:tailEnd/>
            </a:ln>
          </p:spPr>
        </p:pic>
        <p:pic>
          <p:nvPicPr>
            <p:cNvPr id="43" name="Picture 98" descr="\\Emp\desktop\Graphic Tank\a3.tif"/>
            <p:cNvPicPr>
              <a:picLocks noChangeAspect="1" noChangeArrowheads="1"/>
            </p:cNvPicPr>
            <p:nvPr/>
          </p:nvPicPr>
          <p:blipFill>
            <a:blip r:embed="rId144" cstate="print">
              <a:lum bright="-10000"/>
            </a:blip>
            <a:srcRect/>
            <a:stretch>
              <a:fillRect/>
            </a:stretch>
          </p:blipFill>
          <p:spPr bwMode="auto">
            <a:xfrm>
              <a:off x="1577618" y="2733577"/>
              <a:ext cx="441409" cy="471195"/>
            </a:xfrm>
            <a:prstGeom prst="rect">
              <a:avLst/>
            </a:prstGeom>
            <a:noFill/>
            <a:ln w="9525">
              <a:noFill/>
              <a:miter lim="800000"/>
              <a:headEnd/>
              <a:tailEnd/>
            </a:ln>
          </p:spPr>
        </p:pic>
        <p:grpSp>
          <p:nvGrpSpPr>
            <p:cNvPr id="44" name="Group 117"/>
            <p:cNvGrpSpPr>
              <a:grpSpLocks/>
            </p:cNvGrpSpPr>
            <p:nvPr/>
          </p:nvGrpSpPr>
          <p:grpSpPr bwMode="auto">
            <a:xfrm>
              <a:off x="2320363" y="2677885"/>
              <a:ext cx="203096" cy="343881"/>
              <a:chOff x="4210887" y="1775010"/>
              <a:chExt cx="516825" cy="875087"/>
            </a:xfrm>
          </p:grpSpPr>
          <p:pic>
            <p:nvPicPr>
              <p:cNvPr id="144" name="Picture 52" descr="\\Eric-pauls-power-mac-g5.local\desktop\Graphic Tank\ddoc.tif"/>
              <p:cNvPicPr>
                <a:picLocks noChangeAspect="1" noChangeArrowheads="1"/>
              </p:cNvPicPr>
              <p:nvPr/>
            </p:nvPicPr>
            <p:blipFill>
              <a:blip r:embed="rId145" cstate="print"/>
              <a:srcRect/>
              <a:stretch>
                <a:fillRect/>
              </a:stretch>
            </p:blipFill>
            <p:spPr bwMode="auto">
              <a:xfrm>
                <a:off x="4286250" y="1775010"/>
                <a:ext cx="441462" cy="875087"/>
              </a:xfrm>
              <a:prstGeom prst="rect">
                <a:avLst/>
              </a:prstGeom>
              <a:noFill/>
              <a:ln w="9525">
                <a:noFill/>
                <a:miter lim="800000"/>
                <a:headEnd/>
                <a:tailEnd/>
              </a:ln>
            </p:spPr>
          </p:pic>
          <p:pic>
            <p:nvPicPr>
              <p:cNvPr id="145" name="Picture 49" descr="\\Eric-pauls-power-mac-g5.local\desktop\Graphic Tank\off7.tif"/>
              <p:cNvPicPr>
                <a:picLocks noChangeAspect="1" noChangeArrowheads="1"/>
              </p:cNvPicPr>
              <p:nvPr/>
            </p:nvPicPr>
            <p:blipFill>
              <a:blip r:embed="rId146" cstate="print"/>
              <a:srcRect/>
              <a:stretch>
                <a:fillRect/>
              </a:stretch>
            </p:blipFill>
            <p:spPr bwMode="auto">
              <a:xfrm>
                <a:off x="4210887" y="1875582"/>
                <a:ext cx="296000" cy="569463"/>
              </a:xfrm>
              <a:prstGeom prst="rect">
                <a:avLst/>
              </a:prstGeom>
              <a:noFill/>
              <a:ln w="9525">
                <a:noFill/>
                <a:miter lim="800000"/>
                <a:headEnd/>
                <a:tailEnd/>
              </a:ln>
            </p:spPr>
          </p:pic>
        </p:grpSp>
        <p:pic>
          <p:nvPicPr>
            <p:cNvPr id="45" name="Picture 104" descr="\\Emp\desktop\Graphic Tank\a9.tif"/>
            <p:cNvPicPr>
              <a:picLocks noChangeAspect="1" noChangeArrowheads="1"/>
            </p:cNvPicPr>
            <p:nvPr/>
          </p:nvPicPr>
          <p:blipFill>
            <a:blip r:embed="rId147" cstate="print"/>
            <a:srcRect/>
            <a:stretch>
              <a:fillRect/>
            </a:stretch>
          </p:blipFill>
          <p:spPr bwMode="auto">
            <a:xfrm>
              <a:off x="2056306" y="2775443"/>
              <a:ext cx="285209" cy="323503"/>
            </a:xfrm>
            <a:prstGeom prst="rect">
              <a:avLst/>
            </a:prstGeom>
            <a:noFill/>
            <a:ln w="9525">
              <a:noFill/>
              <a:miter lim="800000"/>
              <a:headEnd/>
              <a:tailEnd/>
            </a:ln>
          </p:spPr>
        </p:pic>
        <p:pic>
          <p:nvPicPr>
            <p:cNvPr id="46" name="Picture 99" descr="\\Emp\desktop\Graphic Tank\a4.tif"/>
            <p:cNvPicPr>
              <a:picLocks noChangeAspect="1" noChangeArrowheads="1"/>
            </p:cNvPicPr>
            <p:nvPr/>
          </p:nvPicPr>
          <p:blipFill>
            <a:blip r:embed="rId148" cstate="print"/>
            <a:srcRect/>
            <a:stretch>
              <a:fillRect/>
            </a:stretch>
          </p:blipFill>
          <p:spPr bwMode="auto">
            <a:xfrm>
              <a:off x="2831074" y="2977105"/>
              <a:ext cx="298765" cy="323569"/>
            </a:xfrm>
            <a:prstGeom prst="rect">
              <a:avLst/>
            </a:prstGeom>
            <a:noFill/>
            <a:ln w="9525">
              <a:noFill/>
              <a:miter lim="800000"/>
              <a:headEnd/>
              <a:tailEnd/>
            </a:ln>
          </p:spPr>
        </p:pic>
        <p:pic>
          <p:nvPicPr>
            <p:cNvPr id="47" name="Picture 98" descr="\\Emp\desktop\Graphic Tank\a3.tif"/>
            <p:cNvPicPr>
              <a:picLocks noChangeAspect="1" noChangeArrowheads="1"/>
            </p:cNvPicPr>
            <p:nvPr/>
          </p:nvPicPr>
          <p:blipFill>
            <a:blip r:embed="rId149" cstate="print"/>
            <a:srcRect/>
            <a:stretch>
              <a:fillRect/>
            </a:stretch>
          </p:blipFill>
          <p:spPr bwMode="auto">
            <a:xfrm>
              <a:off x="2599078" y="2769486"/>
              <a:ext cx="280271" cy="328342"/>
            </a:xfrm>
            <a:prstGeom prst="rect">
              <a:avLst/>
            </a:prstGeom>
            <a:noFill/>
            <a:ln w="9525">
              <a:noFill/>
              <a:miter lim="800000"/>
              <a:headEnd/>
              <a:tailEnd/>
            </a:ln>
          </p:spPr>
        </p:pic>
        <p:pic>
          <p:nvPicPr>
            <p:cNvPr id="48" name="Picture 19" descr="\\Eric-pauls-power-mac-g5.local\desktop\Graphic Tank\100101.tif"/>
            <p:cNvPicPr>
              <a:picLocks noChangeAspect="1" noChangeArrowheads="1"/>
            </p:cNvPicPr>
            <p:nvPr/>
          </p:nvPicPr>
          <p:blipFill>
            <a:blip r:embed="rId150" cstate="print"/>
            <a:srcRect/>
            <a:stretch>
              <a:fillRect/>
            </a:stretch>
          </p:blipFill>
          <p:spPr bwMode="auto">
            <a:xfrm>
              <a:off x="2432786" y="2892255"/>
              <a:ext cx="256766" cy="232526"/>
            </a:xfrm>
            <a:prstGeom prst="rect">
              <a:avLst/>
            </a:prstGeom>
            <a:noFill/>
            <a:ln w="9525">
              <a:noFill/>
              <a:miter lim="800000"/>
              <a:headEnd/>
              <a:tailEnd/>
            </a:ln>
          </p:spPr>
        </p:pic>
        <p:grpSp>
          <p:nvGrpSpPr>
            <p:cNvPr id="49" name="Group 92"/>
            <p:cNvGrpSpPr>
              <a:grpSpLocks/>
            </p:cNvGrpSpPr>
            <p:nvPr/>
          </p:nvGrpSpPr>
          <p:grpSpPr bwMode="auto">
            <a:xfrm>
              <a:off x="2715643" y="3004122"/>
              <a:ext cx="171859" cy="286794"/>
              <a:chOff x="3674406" y="1775011"/>
              <a:chExt cx="524389" cy="875087"/>
            </a:xfrm>
          </p:grpSpPr>
          <p:pic>
            <p:nvPicPr>
              <p:cNvPr id="142" name="Picture 52" descr="\\Eric-pauls-power-mac-g5.local\desktop\Graphic Tank\ddoc.tif"/>
              <p:cNvPicPr>
                <a:picLocks noChangeAspect="1" noChangeArrowheads="1"/>
              </p:cNvPicPr>
              <p:nvPr/>
            </p:nvPicPr>
            <p:blipFill>
              <a:blip r:embed="rId151" cstate="print"/>
              <a:srcRect/>
              <a:stretch>
                <a:fillRect/>
              </a:stretch>
            </p:blipFill>
            <p:spPr bwMode="auto">
              <a:xfrm>
                <a:off x="3757333" y="1775011"/>
                <a:ext cx="441462" cy="875087"/>
              </a:xfrm>
              <a:prstGeom prst="rect">
                <a:avLst/>
              </a:prstGeom>
              <a:noFill/>
              <a:ln w="9525">
                <a:noFill/>
                <a:miter lim="800000"/>
                <a:headEnd/>
                <a:tailEnd/>
              </a:ln>
            </p:spPr>
          </p:pic>
          <p:pic>
            <p:nvPicPr>
              <p:cNvPr id="143" name="Picture 44" descr="\\Eric-pauls-power-mac-g5.local\desktop\Graphic Tank\off2.tif"/>
              <p:cNvPicPr>
                <a:picLocks noChangeAspect="1" noChangeArrowheads="1"/>
              </p:cNvPicPr>
              <p:nvPr/>
            </p:nvPicPr>
            <p:blipFill>
              <a:blip r:embed="rId152" cstate="print"/>
              <a:srcRect/>
              <a:stretch>
                <a:fillRect/>
              </a:stretch>
            </p:blipFill>
            <p:spPr bwMode="auto">
              <a:xfrm>
                <a:off x="3674406" y="1902477"/>
                <a:ext cx="329056" cy="528961"/>
              </a:xfrm>
              <a:prstGeom prst="rect">
                <a:avLst/>
              </a:prstGeom>
              <a:noFill/>
              <a:ln w="9525">
                <a:noFill/>
                <a:miter lim="800000"/>
                <a:headEnd/>
                <a:tailEnd/>
              </a:ln>
            </p:spPr>
          </p:pic>
        </p:grpSp>
        <p:grpSp>
          <p:nvGrpSpPr>
            <p:cNvPr id="50" name="Group 132"/>
            <p:cNvGrpSpPr>
              <a:grpSpLocks/>
            </p:cNvGrpSpPr>
            <p:nvPr/>
          </p:nvGrpSpPr>
          <p:grpSpPr bwMode="auto">
            <a:xfrm>
              <a:off x="2190201" y="3022581"/>
              <a:ext cx="133832" cy="225263"/>
              <a:chOff x="3141009" y="1775011"/>
              <a:chExt cx="519903" cy="875087"/>
            </a:xfrm>
          </p:grpSpPr>
          <p:pic>
            <p:nvPicPr>
              <p:cNvPr id="140" name="Picture 52" descr="\\Eric-pauls-power-mac-g5.local\desktop\Graphic Tank\ddoc.tif"/>
              <p:cNvPicPr>
                <a:picLocks noChangeAspect="1" noChangeArrowheads="1"/>
              </p:cNvPicPr>
              <p:nvPr/>
            </p:nvPicPr>
            <p:blipFill>
              <a:blip r:embed="rId153" cstate="print"/>
              <a:srcRect/>
              <a:stretch>
                <a:fillRect/>
              </a:stretch>
            </p:blipFill>
            <p:spPr bwMode="auto">
              <a:xfrm>
                <a:off x="3219450" y="1775011"/>
                <a:ext cx="441462" cy="875087"/>
              </a:xfrm>
              <a:prstGeom prst="rect">
                <a:avLst/>
              </a:prstGeom>
              <a:noFill/>
              <a:ln w="9525">
                <a:noFill/>
                <a:miter lim="800000"/>
                <a:headEnd/>
                <a:tailEnd/>
              </a:ln>
            </p:spPr>
          </p:pic>
          <p:pic>
            <p:nvPicPr>
              <p:cNvPr id="141" name="Picture 47" descr="\\Eric-pauls-power-mac-g5.local\desktop\Graphic Tank\off5.tif"/>
              <p:cNvPicPr>
                <a:picLocks noChangeAspect="1" noChangeArrowheads="1"/>
              </p:cNvPicPr>
              <p:nvPr/>
            </p:nvPicPr>
            <p:blipFill>
              <a:blip r:embed="rId154" cstate="print"/>
              <a:srcRect/>
              <a:stretch>
                <a:fillRect/>
              </a:stretch>
            </p:blipFill>
            <p:spPr bwMode="auto">
              <a:xfrm>
                <a:off x="3141009" y="1893512"/>
                <a:ext cx="280975" cy="532901"/>
              </a:xfrm>
              <a:prstGeom prst="rect">
                <a:avLst/>
              </a:prstGeom>
              <a:noFill/>
              <a:ln w="9525">
                <a:noFill/>
                <a:miter lim="800000"/>
                <a:headEnd/>
                <a:tailEnd/>
              </a:ln>
            </p:spPr>
          </p:pic>
        </p:grpSp>
        <p:pic>
          <p:nvPicPr>
            <p:cNvPr id="51" name="Picture 101" descr="\\Emp\desktop\Graphic Tank\a6.tif"/>
            <p:cNvPicPr>
              <a:picLocks noChangeAspect="1" noChangeArrowheads="1"/>
            </p:cNvPicPr>
            <p:nvPr/>
          </p:nvPicPr>
          <p:blipFill>
            <a:blip r:embed="rId155" cstate="print"/>
            <a:srcRect/>
            <a:stretch>
              <a:fillRect/>
            </a:stretch>
          </p:blipFill>
          <p:spPr bwMode="auto">
            <a:xfrm>
              <a:off x="2387781" y="2937558"/>
              <a:ext cx="178180" cy="206683"/>
            </a:xfrm>
            <a:prstGeom prst="rect">
              <a:avLst/>
            </a:prstGeom>
            <a:noFill/>
            <a:ln w="9525">
              <a:noFill/>
              <a:miter lim="800000"/>
              <a:headEnd/>
              <a:tailEnd/>
            </a:ln>
          </p:spPr>
        </p:pic>
        <p:pic>
          <p:nvPicPr>
            <p:cNvPr id="52" name="Picture 104" descr="\\Emp\desktop\Graphic Tank\a9.tif"/>
            <p:cNvPicPr>
              <a:picLocks noChangeAspect="1" noChangeArrowheads="1"/>
            </p:cNvPicPr>
            <p:nvPr/>
          </p:nvPicPr>
          <p:blipFill>
            <a:blip r:embed="rId156" cstate="print"/>
            <a:srcRect/>
            <a:stretch>
              <a:fillRect/>
            </a:stretch>
          </p:blipFill>
          <p:spPr bwMode="auto">
            <a:xfrm>
              <a:off x="2614006" y="3082845"/>
              <a:ext cx="173996" cy="197357"/>
            </a:xfrm>
            <a:prstGeom prst="rect">
              <a:avLst/>
            </a:prstGeom>
            <a:noFill/>
            <a:ln w="9525">
              <a:noFill/>
              <a:miter lim="800000"/>
              <a:headEnd/>
              <a:tailEnd/>
            </a:ln>
          </p:spPr>
        </p:pic>
        <p:grpSp>
          <p:nvGrpSpPr>
            <p:cNvPr id="53" name="Group 127"/>
            <p:cNvGrpSpPr>
              <a:grpSpLocks/>
            </p:cNvGrpSpPr>
            <p:nvPr/>
          </p:nvGrpSpPr>
          <p:grpSpPr bwMode="auto">
            <a:xfrm>
              <a:off x="2339604" y="2987659"/>
              <a:ext cx="105062" cy="179512"/>
              <a:chOff x="4753439" y="1775011"/>
              <a:chExt cx="512156" cy="875087"/>
            </a:xfrm>
          </p:grpSpPr>
          <p:pic>
            <p:nvPicPr>
              <p:cNvPr id="138" name="Picture 52" descr="\\Eric-pauls-power-mac-g5.local\desktop\Graphic Tank\ddoc.tif"/>
              <p:cNvPicPr>
                <a:picLocks noChangeAspect="1" noChangeArrowheads="1"/>
              </p:cNvPicPr>
              <p:nvPr/>
            </p:nvPicPr>
            <p:blipFill>
              <a:blip r:embed="rId157" cstate="print"/>
              <a:srcRect/>
              <a:stretch>
                <a:fillRect/>
              </a:stretch>
            </p:blipFill>
            <p:spPr bwMode="auto">
              <a:xfrm>
                <a:off x="4824134" y="1775011"/>
                <a:ext cx="441461" cy="875087"/>
              </a:xfrm>
              <a:prstGeom prst="rect">
                <a:avLst/>
              </a:prstGeom>
              <a:noFill/>
              <a:ln w="9525">
                <a:noFill/>
                <a:miter lim="800000"/>
                <a:headEnd/>
                <a:tailEnd/>
              </a:ln>
            </p:spPr>
          </p:pic>
          <p:pic>
            <p:nvPicPr>
              <p:cNvPr id="139" name="Picture 45" descr="\\Eric-pauls-power-mac-g5.local\desktop\Graphic Tank\off3.tif"/>
              <p:cNvPicPr>
                <a:picLocks noChangeAspect="1" noChangeArrowheads="1"/>
              </p:cNvPicPr>
              <p:nvPr/>
            </p:nvPicPr>
            <p:blipFill>
              <a:blip r:embed="rId158" cstate="print"/>
              <a:srcRect/>
              <a:stretch>
                <a:fillRect/>
              </a:stretch>
            </p:blipFill>
            <p:spPr bwMode="auto">
              <a:xfrm>
                <a:off x="4753439" y="1920407"/>
                <a:ext cx="309523" cy="482137"/>
              </a:xfrm>
              <a:prstGeom prst="rect">
                <a:avLst/>
              </a:prstGeom>
              <a:noFill/>
              <a:ln w="9525">
                <a:noFill/>
                <a:miter lim="800000"/>
                <a:headEnd/>
                <a:tailEnd/>
              </a:ln>
            </p:spPr>
          </p:pic>
        </p:grpSp>
        <p:pic>
          <p:nvPicPr>
            <p:cNvPr id="54" name="Picture 18" descr="\\Eric-pauls-power-mac-g5.local\desktop\Graphic Tank\portal.tif"/>
            <p:cNvPicPr>
              <a:picLocks noChangeAspect="1" noChangeArrowheads="1"/>
            </p:cNvPicPr>
            <p:nvPr/>
          </p:nvPicPr>
          <p:blipFill>
            <a:blip r:embed="rId159" cstate="print"/>
            <a:srcRect/>
            <a:stretch>
              <a:fillRect/>
            </a:stretch>
          </p:blipFill>
          <p:spPr bwMode="auto">
            <a:xfrm>
              <a:off x="2549248" y="3038636"/>
              <a:ext cx="119177" cy="173055"/>
            </a:xfrm>
            <a:prstGeom prst="rect">
              <a:avLst/>
            </a:prstGeom>
            <a:noFill/>
            <a:ln w="9525">
              <a:noFill/>
              <a:miter lim="800000"/>
              <a:headEnd/>
              <a:tailEnd/>
            </a:ln>
          </p:spPr>
        </p:pic>
        <p:pic>
          <p:nvPicPr>
            <p:cNvPr id="55" name="Picture 102" descr="\\Emp\desktop\Graphic Tank\a7.tif"/>
            <p:cNvPicPr>
              <a:picLocks noChangeAspect="1" noChangeArrowheads="1"/>
            </p:cNvPicPr>
            <p:nvPr/>
          </p:nvPicPr>
          <p:blipFill>
            <a:blip r:embed="rId160" cstate="print"/>
            <a:srcRect/>
            <a:stretch>
              <a:fillRect/>
            </a:stretch>
          </p:blipFill>
          <p:spPr bwMode="auto">
            <a:xfrm>
              <a:off x="3376013" y="2564011"/>
              <a:ext cx="468796" cy="542311"/>
            </a:xfrm>
            <a:prstGeom prst="rect">
              <a:avLst/>
            </a:prstGeom>
            <a:noFill/>
            <a:ln w="9525">
              <a:noFill/>
              <a:miter lim="800000"/>
              <a:headEnd/>
              <a:tailEnd/>
            </a:ln>
          </p:spPr>
        </p:pic>
        <p:pic>
          <p:nvPicPr>
            <p:cNvPr id="56" name="Picture 30" descr="\\Eric-pauls-power-mac-g5.local\desktop\Graphic Tank\d3.tif"/>
            <p:cNvPicPr>
              <a:picLocks noChangeAspect="1" noChangeArrowheads="1"/>
            </p:cNvPicPr>
            <p:nvPr/>
          </p:nvPicPr>
          <p:blipFill>
            <a:blip r:embed="rId161" cstate="print"/>
            <a:srcRect/>
            <a:stretch>
              <a:fillRect/>
            </a:stretch>
          </p:blipFill>
          <p:spPr bwMode="auto">
            <a:xfrm>
              <a:off x="2468596" y="3117274"/>
              <a:ext cx="121206" cy="112111"/>
            </a:xfrm>
            <a:prstGeom prst="rect">
              <a:avLst/>
            </a:prstGeom>
            <a:noFill/>
            <a:ln w="9525">
              <a:noFill/>
              <a:miter lim="800000"/>
              <a:headEnd/>
              <a:tailEnd/>
            </a:ln>
          </p:spPr>
        </p:pic>
        <p:pic>
          <p:nvPicPr>
            <p:cNvPr id="57" name="Picture 32" descr="\\Eric-pauls-power-mac-g5.local\desktop\Graphic Tank\d5.tif"/>
            <p:cNvPicPr>
              <a:picLocks noChangeAspect="1" noChangeArrowheads="1"/>
            </p:cNvPicPr>
            <p:nvPr/>
          </p:nvPicPr>
          <p:blipFill>
            <a:blip r:embed="rId162" cstate="print"/>
            <a:srcRect/>
            <a:stretch>
              <a:fillRect/>
            </a:stretch>
          </p:blipFill>
          <p:spPr bwMode="auto">
            <a:xfrm>
              <a:off x="2303127" y="3143577"/>
              <a:ext cx="187626" cy="172710"/>
            </a:xfrm>
            <a:prstGeom prst="rect">
              <a:avLst/>
            </a:prstGeom>
            <a:noFill/>
            <a:ln w="9525">
              <a:noFill/>
              <a:miter lim="800000"/>
              <a:headEnd/>
              <a:tailEnd/>
            </a:ln>
          </p:spPr>
        </p:pic>
        <p:grpSp>
          <p:nvGrpSpPr>
            <p:cNvPr id="58" name="Group 92"/>
            <p:cNvGrpSpPr>
              <a:grpSpLocks/>
            </p:cNvGrpSpPr>
            <p:nvPr/>
          </p:nvGrpSpPr>
          <p:grpSpPr bwMode="auto">
            <a:xfrm>
              <a:off x="2555657" y="3136348"/>
              <a:ext cx="107372" cy="179180"/>
              <a:chOff x="3674406" y="1775011"/>
              <a:chExt cx="524389" cy="875087"/>
            </a:xfrm>
          </p:grpSpPr>
          <p:pic>
            <p:nvPicPr>
              <p:cNvPr id="136" name="Picture 52" descr="\\Eric-pauls-power-mac-g5.local\desktop\Graphic Tank\ddoc.tif"/>
              <p:cNvPicPr>
                <a:picLocks noChangeAspect="1" noChangeArrowheads="1"/>
              </p:cNvPicPr>
              <p:nvPr/>
            </p:nvPicPr>
            <p:blipFill>
              <a:blip r:embed="rId157" cstate="print"/>
              <a:srcRect/>
              <a:stretch>
                <a:fillRect/>
              </a:stretch>
            </p:blipFill>
            <p:spPr bwMode="auto">
              <a:xfrm>
                <a:off x="3757333" y="1775011"/>
                <a:ext cx="441462" cy="875087"/>
              </a:xfrm>
              <a:prstGeom prst="rect">
                <a:avLst/>
              </a:prstGeom>
              <a:noFill/>
              <a:ln w="9525">
                <a:noFill/>
                <a:miter lim="800000"/>
                <a:headEnd/>
                <a:tailEnd/>
              </a:ln>
            </p:spPr>
          </p:pic>
          <p:pic>
            <p:nvPicPr>
              <p:cNvPr id="137" name="Picture 44" descr="\\Eric-pauls-power-mac-g5.local\desktop\Graphic Tank\off2.tif"/>
              <p:cNvPicPr>
                <a:picLocks noChangeAspect="1" noChangeArrowheads="1"/>
              </p:cNvPicPr>
              <p:nvPr/>
            </p:nvPicPr>
            <p:blipFill>
              <a:blip r:embed="rId163" cstate="print"/>
              <a:srcRect/>
              <a:stretch>
                <a:fillRect/>
              </a:stretch>
            </p:blipFill>
            <p:spPr bwMode="auto">
              <a:xfrm>
                <a:off x="3674406" y="1902477"/>
                <a:ext cx="329056" cy="528961"/>
              </a:xfrm>
              <a:prstGeom prst="rect">
                <a:avLst/>
              </a:prstGeom>
              <a:noFill/>
              <a:ln w="9525">
                <a:noFill/>
                <a:miter lim="800000"/>
                <a:headEnd/>
                <a:tailEnd/>
              </a:ln>
            </p:spPr>
          </p:pic>
        </p:grpSp>
        <p:grpSp>
          <p:nvGrpSpPr>
            <p:cNvPr id="59" name="Group 132"/>
            <p:cNvGrpSpPr>
              <a:grpSpLocks/>
            </p:cNvGrpSpPr>
            <p:nvPr/>
          </p:nvGrpSpPr>
          <p:grpSpPr bwMode="auto">
            <a:xfrm>
              <a:off x="2362488" y="3223233"/>
              <a:ext cx="106651" cy="179512"/>
              <a:chOff x="3141009" y="1775011"/>
              <a:chExt cx="519903" cy="875087"/>
            </a:xfrm>
          </p:grpSpPr>
          <p:pic>
            <p:nvPicPr>
              <p:cNvPr id="134" name="Picture 52" descr="\\Eric-pauls-power-mac-g5.local\desktop\Graphic Tank\ddoc.tif"/>
              <p:cNvPicPr>
                <a:picLocks noChangeAspect="1" noChangeArrowheads="1"/>
              </p:cNvPicPr>
              <p:nvPr/>
            </p:nvPicPr>
            <p:blipFill>
              <a:blip r:embed="rId157" cstate="print"/>
              <a:srcRect/>
              <a:stretch>
                <a:fillRect/>
              </a:stretch>
            </p:blipFill>
            <p:spPr bwMode="auto">
              <a:xfrm>
                <a:off x="3219450" y="1775011"/>
                <a:ext cx="441462" cy="875087"/>
              </a:xfrm>
              <a:prstGeom prst="rect">
                <a:avLst/>
              </a:prstGeom>
              <a:noFill/>
              <a:ln w="9525">
                <a:noFill/>
                <a:miter lim="800000"/>
                <a:headEnd/>
                <a:tailEnd/>
              </a:ln>
            </p:spPr>
          </p:pic>
          <p:pic>
            <p:nvPicPr>
              <p:cNvPr id="135" name="Picture 47" descr="\\Eric-pauls-power-mac-g5.local\desktop\Graphic Tank\off5.tif"/>
              <p:cNvPicPr>
                <a:picLocks noChangeAspect="1" noChangeArrowheads="1"/>
              </p:cNvPicPr>
              <p:nvPr/>
            </p:nvPicPr>
            <p:blipFill>
              <a:blip r:embed="rId164" cstate="print"/>
              <a:srcRect/>
              <a:stretch>
                <a:fillRect/>
              </a:stretch>
            </p:blipFill>
            <p:spPr bwMode="auto">
              <a:xfrm>
                <a:off x="3141009" y="1893512"/>
                <a:ext cx="280975" cy="532901"/>
              </a:xfrm>
              <a:prstGeom prst="rect">
                <a:avLst/>
              </a:prstGeom>
              <a:noFill/>
              <a:ln w="9525">
                <a:noFill/>
                <a:miter lim="800000"/>
                <a:headEnd/>
                <a:tailEnd/>
              </a:ln>
            </p:spPr>
          </p:pic>
        </p:grpSp>
        <p:pic>
          <p:nvPicPr>
            <p:cNvPr id="60" name="Picture 19" descr="\\Eric-pauls-power-mac-g5.local\desktop\Graphic Tank\100101.tif"/>
            <p:cNvPicPr>
              <a:picLocks noChangeAspect="1" noChangeArrowheads="1"/>
            </p:cNvPicPr>
            <p:nvPr/>
          </p:nvPicPr>
          <p:blipFill>
            <a:blip r:embed="rId165" cstate="print"/>
            <a:srcRect/>
            <a:stretch>
              <a:fillRect/>
            </a:stretch>
          </p:blipFill>
          <p:spPr bwMode="auto">
            <a:xfrm>
              <a:off x="2475858" y="3186313"/>
              <a:ext cx="183453" cy="166134"/>
            </a:xfrm>
            <a:prstGeom prst="rect">
              <a:avLst/>
            </a:prstGeom>
            <a:noFill/>
            <a:ln w="9525">
              <a:noFill/>
              <a:miter lim="800000"/>
              <a:headEnd/>
              <a:tailEnd/>
            </a:ln>
          </p:spPr>
        </p:pic>
        <p:pic>
          <p:nvPicPr>
            <p:cNvPr id="61" name="Picture 105" descr="\\Emp\desktop\Graphic Tank\a10.tif"/>
            <p:cNvPicPr>
              <a:picLocks noChangeAspect="1" noChangeArrowheads="1"/>
            </p:cNvPicPr>
            <p:nvPr/>
          </p:nvPicPr>
          <p:blipFill>
            <a:blip r:embed="rId166" cstate="print"/>
            <a:srcRect/>
            <a:stretch>
              <a:fillRect/>
            </a:stretch>
          </p:blipFill>
          <p:spPr bwMode="auto">
            <a:xfrm>
              <a:off x="2431196" y="3262885"/>
              <a:ext cx="178365" cy="198068"/>
            </a:xfrm>
            <a:prstGeom prst="rect">
              <a:avLst/>
            </a:prstGeom>
            <a:noFill/>
            <a:ln w="9525">
              <a:noFill/>
              <a:miter lim="800000"/>
              <a:headEnd/>
              <a:tailEnd/>
            </a:ln>
          </p:spPr>
        </p:pic>
        <p:pic>
          <p:nvPicPr>
            <p:cNvPr id="62" name="Picture 52" descr="\\Eric-pauls-power-mac-g5.local\desktop\Graphic Tank\ddoc.tif"/>
            <p:cNvPicPr>
              <a:picLocks noChangeAspect="1" noChangeArrowheads="1"/>
            </p:cNvPicPr>
            <p:nvPr/>
          </p:nvPicPr>
          <p:blipFill>
            <a:blip r:embed="rId136" cstate="print"/>
            <a:srcRect/>
            <a:stretch>
              <a:fillRect/>
            </a:stretch>
          </p:blipFill>
          <p:spPr bwMode="auto">
            <a:xfrm>
              <a:off x="3169425" y="2801244"/>
              <a:ext cx="258507" cy="512422"/>
            </a:xfrm>
            <a:prstGeom prst="rect">
              <a:avLst/>
            </a:prstGeom>
            <a:noFill/>
            <a:ln w="9525">
              <a:noFill/>
              <a:miter lim="800000"/>
              <a:headEnd/>
              <a:tailEnd/>
            </a:ln>
          </p:spPr>
        </p:pic>
        <p:pic>
          <p:nvPicPr>
            <p:cNvPr id="63" name="Picture 18" descr="\\Eric-pauls-power-mac-g5.local\desktop\Graphic Tank\portal.tif"/>
            <p:cNvPicPr>
              <a:picLocks noChangeAspect="1" noChangeArrowheads="1"/>
            </p:cNvPicPr>
            <p:nvPr/>
          </p:nvPicPr>
          <p:blipFill>
            <a:blip r:embed="rId167" cstate="print"/>
            <a:srcRect/>
            <a:stretch>
              <a:fillRect/>
            </a:stretch>
          </p:blipFill>
          <p:spPr bwMode="auto">
            <a:xfrm>
              <a:off x="1991963" y="2929214"/>
              <a:ext cx="241712" cy="350985"/>
            </a:xfrm>
            <a:prstGeom prst="rect">
              <a:avLst/>
            </a:prstGeom>
            <a:noFill/>
            <a:ln w="9525">
              <a:noFill/>
              <a:miter lim="800000"/>
              <a:headEnd/>
              <a:tailEnd/>
            </a:ln>
          </p:spPr>
        </p:pic>
        <p:pic>
          <p:nvPicPr>
            <p:cNvPr id="64" name="Picture 3" descr="\\Eric-pauls-power-mac-g5.local\desktop\Graphic Tank\yahoo top.tif"/>
            <p:cNvPicPr>
              <a:picLocks noChangeAspect="1" noChangeArrowheads="1"/>
            </p:cNvPicPr>
            <p:nvPr/>
          </p:nvPicPr>
          <p:blipFill>
            <a:blip r:embed="rId168" cstate="print"/>
            <a:srcRect/>
            <a:stretch>
              <a:fillRect/>
            </a:stretch>
          </p:blipFill>
          <p:spPr bwMode="auto">
            <a:xfrm>
              <a:off x="2681475" y="3206246"/>
              <a:ext cx="122271" cy="183121"/>
            </a:xfrm>
            <a:prstGeom prst="rect">
              <a:avLst/>
            </a:prstGeom>
            <a:noFill/>
            <a:ln w="9525">
              <a:noFill/>
              <a:miter lim="800000"/>
              <a:headEnd/>
              <a:tailEnd/>
            </a:ln>
          </p:spPr>
        </p:pic>
        <p:pic>
          <p:nvPicPr>
            <p:cNvPr id="65" name="Picture 19" descr="\\Eric-pauls-power-mac-g5.local\desktop\Graphic Tank\100101.tif"/>
            <p:cNvPicPr>
              <a:picLocks noChangeAspect="1" noChangeArrowheads="1"/>
            </p:cNvPicPr>
            <p:nvPr/>
          </p:nvPicPr>
          <p:blipFill>
            <a:blip r:embed="rId165" cstate="print"/>
            <a:srcRect/>
            <a:stretch>
              <a:fillRect/>
            </a:stretch>
          </p:blipFill>
          <p:spPr bwMode="auto">
            <a:xfrm>
              <a:off x="2285111" y="3266306"/>
              <a:ext cx="176658" cy="159981"/>
            </a:xfrm>
            <a:prstGeom prst="rect">
              <a:avLst/>
            </a:prstGeom>
            <a:noFill/>
            <a:ln w="9525">
              <a:noFill/>
              <a:miter lim="800000"/>
              <a:headEnd/>
              <a:tailEnd/>
            </a:ln>
          </p:spPr>
        </p:pic>
        <p:pic>
          <p:nvPicPr>
            <p:cNvPr id="66" name="Picture 52" descr="\\Eric-pauls-power-mac-g5.local\desktop\Graphic Tank\ddoc.tif"/>
            <p:cNvPicPr>
              <a:picLocks noChangeAspect="1" noChangeArrowheads="1"/>
            </p:cNvPicPr>
            <p:nvPr/>
          </p:nvPicPr>
          <p:blipFill>
            <a:blip r:embed="rId169" cstate="print"/>
            <a:srcRect/>
            <a:stretch>
              <a:fillRect/>
            </a:stretch>
          </p:blipFill>
          <p:spPr bwMode="auto">
            <a:xfrm>
              <a:off x="2615714" y="3226289"/>
              <a:ext cx="97790" cy="193843"/>
            </a:xfrm>
            <a:prstGeom prst="rect">
              <a:avLst/>
            </a:prstGeom>
            <a:noFill/>
            <a:ln w="9525">
              <a:noFill/>
              <a:miter lim="800000"/>
              <a:headEnd/>
              <a:tailEnd/>
            </a:ln>
          </p:spPr>
        </p:pic>
        <p:pic>
          <p:nvPicPr>
            <p:cNvPr id="67" name="Picture 19" descr="\\Eric-pauls-power-mac-g5.local\desktop\Graphic Tank\100101.tif"/>
            <p:cNvPicPr>
              <a:picLocks noChangeAspect="1" noChangeArrowheads="1"/>
            </p:cNvPicPr>
            <p:nvPr/>
          </p:nvPicPr>
          <p:blipFill>
            <a:blip r:embed="rId170" cstate="print"/>
            <a:srcRect/>
            <a:stretch>
              <a:fillRect/>
            </a:stretch>
          </p:blipFill>
          <p:spPr bwMode="auto">
            <a:xfrm>
              <a:off x="3140398" y="3106321"/>
              <a:ext cx="460620" cy="417134"/>
            </a:xfrm>
            <a:prstGeom prst="rect">
              <a:avLst/>
            </a:prstGeom>
            <a:noFill/>
            <a:ln w="9525">
              <a:noFill/>
              <a:miter lim="800000"/>
              <a:headEnd/>
              <a:tailEnd/>
            </a:ln>
          </p:spPr>
        </p:pic>
        <p:pic>
          <p:nvPicPr>
            <p:cNvPr id="68" name="Picture 98" descr="\\Emp\desktop\Graphic Tank\a3.tif"/>
            <p:cNvPicPr>
              <a:picLocks noChangeAspect="1" noChangeArrowheads="1"/>
            </p:cNvPicPr>
            <p:nvPr/>
          </p:nvPicPr>
          <p:blipFill>
            <a:blip r:embed="rId171" cstate="print">
              <a:lum bright="-10000"/>
            </a:blip>
            <a:srcRect/>
            <a:stretch>
              <a:fillRect/>
            </a:stretch>
          </p:blipFill>
          <p:spPr bwMode="auto">
            <a:xfrm>
              <a:off x="2793901" y="3161700"/>
              <a:ext cx="236215" cy="252155"/>
            </a:xfrm>
            <a:prstGeom prst="rect">
              <a:avLst/>
            </a:prstGeom>
            <a:noFill/>
            <a:ln w="9525">
              <a:noFill/>
              <a:miter lim="800000"/>
              <a:headEnd/>
              <a:tailEnd/>
            </a:ln>
          </p:spPr>
        </p:pic>
        <p:pic>
          <p:nvPicPr>
            <p:cNvPr id="69" name="Picture 97" descr="\\Emp\desktop\Graphic Tank\a2.tif"/>
            <p:cNvPicPr>
              <a:picLocks noChangeAspect="1" noChangeArrowheads="1"/>
            </p:cNvPicPr>
            <p:nvPr/>
          </p:nvPicPr>
          <p:blipFill>
            <a:blip r:embed="rId172" cstate="print"/>
            <a:srcRect/>
            <a:stretch>
              <a:fillRect/>
            </a:stretch>
          </p:blipFill>
          <p:spPr bwMode="auto">
            <a:xfrm>
              <a:off x="2654641" y="3316636"/>
              <a:ext cx="171729" cy="195793"/>
            </a:xfrm>
            <a:prstGeom prst="rect">
              <a:avLst/>
            </a:prstGeom>
            <a:noFill/>
            <a:ln w="9525">
              <a:noFill/>
              <a:miter lim="800000"/>
              <a:headEnd/>
              <a:tailEnd/>
            </a:ln>
          </p:spPr>
        </p:pic>
        <p:pic>
          <p:nvPicPr>
            <p:cNvPr id="70" name="Picture 19" descr="\\Eric-pauls-power-mac-g5.local\desktop\Graphic Tank\100101.tif"/>
            <p:cNvPicPr>
              <a:picLocks noChangeAspect="1" noChangeArrowheads="1"/>
            </p:cNvPicPr>
            <p:nvPr/>
          </p:nvPicPr>
          <p:blipFill>
            <a:blip r:embed="rId173" cstate="print"/>
            <a:srcRect/>
            <a:stretch>
              <a:fillRect/>
            </a:stretch>
          </p:blipFill>
          <p:spPr bwMode="auto">
            <a:xfrm>
              <a:off x="1867603" y="3085050"/>
              <a:ext cx="332936" cy="301505"/>
            </a:xfrm>
            <a:prstGeom prst="rect">
              <a:avLst/>
            </a:prstGeom>
            <a:noFill/>
            <a:ln w="9525">
              <a:noFill/>
              <a:miter lim="800000"/>
              <a:headEnd/>
              <a:tailEnd/>
            </a:ln>
          </p:spPr>
        </p:pic>
        <p:pic>
          <p:nvPicPr>
            <p:cNvPr id="71" name="Picture 18" descr="\\Eric-pauls-power-mac-g5.local\desktop\Graphic Tank\portal.tif"/>
            <p:cNvPicPr>
              <a:picLocks noChangeAspect="1" noChangeArrowheads="1"/>
            </p:cNvPicPr>
            <p:nvPr/>
          </p:nvPicPr>
          <p:blipFill>
            <a:blip r:embed="rId174" cstate="print"/>
            <a:srcRect/>
            <a:stretch>
              <a:fillRect/>
            </a:stretch>
          </p:blipFill>
          <p:spPr bwMode="auto">
            <a:xfrm>
              <a:off x="2555401" y="3376806"/>
              <a:ext cx="173912" cy="252534"/>
            </a:xfrm>
            <a:prstGeom prst="rect">
              <a:avLst/>
            </a:prstGeom>
            <a:noFill/>
            <a:ln w="9525">
              <a:noFill/>
              <a:miter lim="800000"/>
              <a:headEnd/>
              <a:tailEnd/>
            </a:ln>
          </p:spPr>
        </p:pic>
        <p:pic>
          <p:nvPicPr>
            <p:cNvPr id="72" name="Picture 31" descr="\\Eric-pauls-power-mac-g5.local\desktop\Graphic Tank\d4.tif"/>
            <p:cNvPicPr>
              <a:picLocks noChangeAspect="1" noChangeArrowheads="1"/>
            </p:cNvPicPr>
            <p:nvPr/>
          </p:nvPicPr>
          <p:blipFill>
            <a:blip r:embed="rId175" cstate="print"/>
            <a:srcRect/>
            <a:stretch>
              <a:fillRect/>
            </a:stretch>
          </p:blipFill>
          <p:spPr bwMode="auto">
            <a:xfrm>
              <a:off x="2951367" y="3260151"/>
              <a:ext cx="298123" cy="272845"/>
            </a:xfrm>
            <a:prstGeom prst="rect">
              <a:avLst/>
            </a:prstGeom>
            <a:noFill/>
            <a:ln w="9525">
              <a:noFill/>
              <a:miter lim="800000"/>
              <a:headEnd/>
              <a:tailEnd/>
            </a:ln>
          </p:spPr>
        </p:pic>
        <p:pic>
          <p:nvPicPr>
            <p:cNvPr id="73" name="Picture 96" descr="\\Emp\desktop\Graphic Tank\a1.tif"/>
            <p:cNvPicPr>
              <a:picLocks noChangeAspect="1" noChangeArrowheads="1"/>
            </p:cNvPicPr>
            <p:nvPr/>
          </p:nvPicPr>
          <p:blipFill>
            <a:blip r:embed="rId176" cstate="print"/>
            <a:srcRect/>
            <a:stretch>
              <a:fillRect/>
            </a:stretch>
          </p:blipFill>
          <p:spPr bwMode="auto">
            <a:xfrm>
              <a:off x="2147765" y="3210925"/>
              <a:ext cx="224112" cy="258432"/>
            </a:xfrm>
            <a:prstGeom prst="rect">
              <a:avLst/>
            </a:prstGeom>
            <a:noFill/>
            <a:ln w="9525">
              <a:noFill/>
              <a:miter lim="800000"/>
              <a:headEnd/>
              <a:tailEnd/>
            </a:ln>
          </p:spPr>
        </p:pic>
        <p:pic>
          <p:nvPicPr>
            <p:cNvPr id="74" name="Picture 17" descr="\\Eric-pauls-power-mac-g5.local\desktop\Graphic Tank\web.tif"/>
            <p:cNvPicPr>
              <a:picLocks noChangeAspect="1" noChangeArrowheads="1"/>
            </p:cNvPicPr>
            <p:nvPr/>
          </p:nvPicPr>
          <p:blipFill>
            <a:blip r:embed="rId177" cstate="print"/>
            <a:srcRect/>
            <a:stretch>
              <a:fillRect/>
            </a:stretch>
          </p:blipFill>
          <p:spPr bwMode="auto">
            <a:xfrm>
              <a:off x="1730719" y="3105255"/>
              <a:ext cx="296251" cy="431787"/>
            </a:xfrm>
            <a:prstGeom prst="rect">
              <a:avLst/>
            </a:prstGeom>
            <a:noFill/>
            <a:ln w="9525">
              <a:noFill/>
              <a:miter lim="800000"/>
              <a:headEnd/>
              <a:tailEnd/>
            </a:ln>
          </p:spPr>
        </p:pic>
        <p:pic>
          <p:nvPicPr>
            <p:cNvPr id="75" name="Picture 31" descr="\\Eric-pauls-power-mac-g5.local\desktop\Graphic Tank\d4.tif"/>
            <p:cNvPicPr>
              <a:picLocks noChangeAspect="1" noChangeArrowheads="1"/>
            </p:cNvPicPr>
            <p:nvPr/>
          </p:nvPicPr>
          <p:blipFill>
            <a:blip r:embed="rId178" cstate="print"/>
            <a:srcRect/>
            <a:stretch>
              <a:fillRect/>
            </a:stretch>
          </p:blipFill>
          <p:spPr bwMode="auto">
            <a:xfrm>
              <a:off x="2305285" y="3381723"/>
              <a:ext cx="205826" cy="188375"/>
            </a:xfrm>
            <a:prstGeom prst="rect">
              <a:avLst/>
            </a:prstGeom>
            <a:noFill/>
            <a:ln w="9525">
              <a:noFill/>
              <a:miter lim="800000"/>
              <a:headEnd/>
              <a:tailEnd/>
            </a:ln>
          </p:spPr>
        </p:pic>
        <p:grpSp>
          <p:nvGrpSpPr>
            <p:cNvPr id="76" name="Group 127"/>
            <p:cNvGrpSpPr>
              <a:grpSpLocks/>
            </p:cNvGrpSpPr>
            <p:nvPr/>
          </p:nvGrpSpPr>
          <p:grpSpPr bwMode="auto">
            <a:xfrm>
              <a:off x="2440875" y="3447149"/>
              <a:ext cx="149844" cy="256028"/>
              <a:chOff x="4753439" y="1775011"/>
              <a:chExt cx="512156" cy="875087"/>
            </a:xfrm>
          </p:grpSpPr>
          <p:pic>
            <p:nvPicPr>
              <p:cNvPr id="132" name="Picture 52" descr="\\Eric-pauls-power-mac-g5.local\desktop\Graphic Tank\ddoc.tif"/>
              <p:cNvPicPr>
                <a:picLocks noChangeAspect="1" noChangeArrowheads="1"/>
              </p:cNvPicPr>
              <p:nvPr/>
            </p:nvPicPr>
            <p:blipFill>
              <a:blip r:embed="rId179" cstate="print"/>
              <a:srcRect/>
              <a:stretch>
                <a:fillRect/>
              </a:stretch>
            </p:blipFill>
            <p:spPr bwMode="auto">
              <a:xfrm>
                <a:off x="4824134" y="1775011"/>
                <a:ext cx="441461" cy="875087"/>
              </a:xfrm>
              <a:prstGeom prst="rect">
                <a:avLst/>
              </a:prstGeom>
              <a:noFill/>
              <a:ln w="9525">
                <a:noFill/>
                <a:miter lim="800000"/>
                <a:headEnd/>
                <a:tailEnd/>
              </a:ln>
            </p:spPr>
          </p:pic>
          <p:pic>
            <p:nvPicPr>
              <p:cNvPr id="133" name="Picture 45" descr="\\Eric-pauls-power-mac-g5.local\desktop\Graphic Tank\off3.tif"/>
              <p:cNvPicPr>
                <a:picLocks noChangeAspect="1" noChangeArrowheads="1"/>
              </p:cNvPicPr>
              <p:nvPr/>
            </p:nvPicPr>
            <p:blipFill>
              <a:blip r:embed="rId180" cstate="print"/>
              <a:srcRect/>
              <a:stretch>
                <a:fillRect/>
              </a:stretch>
            </p:blipFill>
            <p:spPr bwMode="auto">
              <a:xfrm>
                <a:off x="4753439" y="1920407"/>
                <a:ext cx="309523" cy="482137"/>
              </a:xfrm>
              <a:prstGeom prst="rect">
                <a:avLst/>
              </a:prstGeom>
              <a:noFill/>
              <a:ln w="9525">
                <a:noFill/>
                <a:miter lim="800000"/>
                <a:headEnd/>
                <a:tailEnd/>
              </a:ln>
            </p:spPr>
          </p:pic>
        </p:grpSp>
        <p:grpSp>
          <p:nvGrpSpPr>
            <p:cNvPr id="77" name="Group 92"/>
            <p:cNvGrpSpPr>
              <a:grpSpLocks/>
            </p:cNvGrpSpPr>
            <p:nvPr/>
          </p:nvGrpSpPr>
          <p:grpSpPr bwMode="auto">
            <a:xfrm>
              <a:off x="3145836" y="3319957"/>
              <a:ext cx="281569" cy="469874"/>
              <a:chOff x="3674406" y="1775011"/>
              <a:chExt cx="524389" cy="875087"/>
            </a:xfrm>
          </p:grpSpPr>
          <p:pic>
            <p:nvPicPr>
              <p:cNvPr id="130" name="Picture 52" descr="\\Eric-pauls-power-mac-g5.local\desktop\Graphic Tank\ddoc.tif"/>
              <p:cNvPicPr>
                <a:picLocks noChangeAspect="1" noChangeArrowheads="1"/>
              </p:cNvPicPr>
              <p:nvPr/>
            </p:nvPicPr>
            <p:blipFill>
              <a:blip r:embed="rId133" cstate="print"/>
              <a:srcRect/>
              <a:stretch>
                <a:fillRect/>
              </a:stretch>
            </p:blipFill>
            <p:spPr bwMode="auto">
              <a:xfrm>
                <a:off x="3757333" y="1775011"/>
                <a:ext cx="441462" cy="875087"/>
              </a:xfrm>
              <a:prstGeom prst="rect">
                <a:avLst/>
              </a:prstGeom>
              <a:noFill/>
              <a:ln w="9525">
                <a:noFill/>
                <a:miter lim="800000"/>
                <a:headEnd/>
                <a:tailEnd/>
              </a:ln>
            </p:spPr>
          </p:pic>
          <p:pic>
            <p:nvPicPr>
              <p:cNvPr id="131" name="Picture 44" descr="\\Eric-pauls-power-mac-g5.local\desktop\Graphic Tank\off2.tif"/>
              <p:cNvPicPr>
                <a:picLocks noChangeAspect="1" noChangeArrowheads="1"/>
              </p:cNvPicPr>
              <p:nvPr/>
            </p:nvPicPr>
            <p:blipFill>
              <a:blip r:embed="rId134" cstate="print"/>
              <a:srcRect/>
              <a:stretch>
                <a:fillRect/>
              </a:stretch>
            </p:blipFill>
            <p:spPr bwMode="auto">
              <a:xfrm>
                <a:off x="3674406" y="1902477"/>
                <a:ext cx="329056" cy="528961"/>
              </a:xfrm>
              <a:prstGeom prst="rect">
                <a:avLst/>
              </a:prstGeom>
              <a:noFill/>
              <a:ln w="9525">
                <a:noFill/>
                <a:miter lim="800000"/>
                <a:headEnd/>
                <a:tailEnd/>
              </a:ln>
            </p:spPr>
          </p:pic>
        </p:grpSp>
        <p:pic>
          <p:nvPicPr>
            <p:cNvPr id="78" name="Picture 17" descr="\\Eric-pauls-power-mac-g5.local\desktop\Graphic Tank\web.tif"/>
            <p:cNvPicPr>
              <a:picLocks noChangeAspect="1" noChangeArrowheads="1"/>
            </p:cNvPicPr>
            <p:nvPr/>
          </p:nvPicPr>
          <p:blipFill>
            <a:blip r:embed="rId181" cstate="print"/>
            <a:srcRect/>
            <a:stretch>
              <a:fillRect/>
            </a:stretch>
          </p:blipFill>
          <p:spPr bwMode="auto">
            <a:xfrm>
              <a:off x="2838447" y="3313095"/>
              <a:ext cx="187425" cy="273173"/>
            </a:xfrm>
            <a:prstGeom prst="rect">
              <a:avLst/>
            </a:prstGeom>
            <a:noFill/>
            <a:ln w="9525">
              <a:noFill/>
              <a:miter lim="800000"/>
              <a:headEnd/>
              <a:tailEnd/>
            </a:ln>
          </p:spPr>
        </p:pic>
        <p:pic>
          <p:nvPicPr>
            <p:cNvPr id="79" name="Picture 32" descr="\\Eric-pauls-power-mac-g5.local\desktop\Graphic Tank\d5.tif"/>
            <p:cNvPicPr>
              <a:picLocks noChangeAspect="1" noChangeArrowheads="1"/>
            </p:cNvPicPr>
            <p:nvPr/>
          </p:nvPicPr>
          <p:blipFill>
            <a:blip r:embed="rId182" cstate="print"/>
            <a:srcRect/>
            <a:stretch>
              <a:fillRect/>
            </a:stretch>
          </p:blipFill>
          <p:spPr bwMode="auto">
            <a:xfrm>
              <a:off x="1215541" y="3192465"/>
              <a:ext cx="411098" cy="378415"/>
            </a:xfrm>
            <a:prstGeom prst="rect">
              <a:avLst/>
            </a:prstGeom>
            <a:noFill/>
            <a:ln w="9525">
              <a:noFill/>
              <a:miter lim="800000"/>
              <a:headEnd/>
              <a:tailEnd/>
            </a:ln>
          </p:spPr>
        </p:pic>
        <p:pic>
          <p:nvPicPr>
            <p:cNvPr id="80" name="Picture 103" descr="\\Emp\desktop\Graphic Tank\a8.tif"/>
            <p:cNvPicPr>
              <a:picLocks noChangeAspect="1" noChangeArrowheads="1"/>
            </p:cNvPicPr>
            <p:nvPr/>
          </p:nvPicPr>
          <p:blipFill>
            <a:blip r:embed="rId183" cstate="print"/>
            <a:srcRect/>
            <a:stretch>
              <a:fillRect/>
            </a:stretch>
          </p:blipFill>
          <p:spPr bwMode="auto">
            <a:xfrm>
              <a:off x="2094758" y="3407811"/>
              <a:ext cx="244064" cy="282336"/>
            </a:xfrm>
            <a:prstGeom prst="rect">
              <a:avLst/>
            </a:prstGeom>
            <a:noFill/>
            <a:ln w="9525">
              <a:noFill/>
              <a:miter lim="800000"/>
              <a:headEnd/>
              <a:tailEnd/>
            </a:ln>
          </p:spPr>
        </p:pic>
        <p:pic>
          <p:nvPicPr>
            <p:cNvPr id="81" name="Picture 34" descr="\\Eric-pauls-power-mac-g5.local\desktop\Graphic Tank\d7.tif"/>
            <p:cNvPicPr>
              <a:picLocks noChangeAspect="1" noChangeArrowheads="1"/>
            </p:cNvPicPr>
            <p:nvPr/>
          </p:nvPicPr>
          <p:blipFill>
            <a:blip r:embed="rId184" cstate="print"/>
            <a:srcRect/>
            <a:stretch>
              <a:fillRect/>
            </a:stretch>
          </p:blipFill>
          <p:spPr bwMode="auto">
            <a:xfrm>
              <a:off x="2735714" y="3457582"/>
              <a:ext cx="255344" cy="235572"/>
            </a:xfrm>
            <a:prstGeom prst="rect">
              <a:avLst/>
            </a:prstGeom>
            <a:noFill/>
            <a:ln w="9525">
              <a:noFill/>
              <a:miter lim="800000"/>
              <a:headEnd/>
              <a:tailEnd/>
            </a:ln>
          </p:spPr>
        </p:pic>
        <p:pic>
          <p:nvPicPr>
            <p:cNvPr id="82" name="Picture 3" descr="\\Eric-pauls-power-mac-g5.local\desktop\Graphic Tank\yahoo top.tif"/>
            <p:cNvPicPr>
              <a:picLocks noChangeAspect="1" noChangeArrowheads="1"/>
            </p:cNvPicPr>
            <p:nvPr/>
          </p:nvPicPr>
          <p:blipFill>
            <a:blip r:embed="rId185" cstate="print"/>
            <a:srcRect/>
            <a:stretch>
              <a:fillRect/>
            </a:stretch>
          </p:blipFill>
          <p:spPr bwMode="auto">
            <a:xfrm>
              <a:off x="2632250" y="3550823"/>
              <a:ext cx="196223" cy="293877"/>
            </a:xfrm>
            <a:prstGeom prst="rect">
              <a:avLst/>
            </a:prstGeom>
            <a:noFill/>
            <a:ln w="9525">
              <a:noFill/>
              <a:miter lim="800000"/>
              <a:headEnd/>
              <a:tailEnd/>
            </a:ln>
          </p:spPr>
        </p:pic>
        <p:pic>
          <p:nvPicPr>
            <p:cNvPr id="83" name="Picture 3" descr="\\Eric-pauls-power-mac-g5.local\desktop\Graphic Tank\yahoo top.tif"/>
            <p:cNvPicPr>
              <a:picLocks noChangeAspect="1" noChangeArrowheads="1"/>
            </p:cNvPicPr>
            <p:nvPr/>
          </p:nvPicPr>
          <p:blipFill>
            <a:blip r:embed="rId186" cstate="print"/>
            <a:srcRect/>
            <a:stretch>
              <a:fillRect/>
            </a:stretch>
          </p:blipFill>
          <p:spPr bwMode="auto">
            <a:xfrm>
              <a:off x="1695214" y="3372383"/>
              <a:ext cx="278393" cy="416940"/>
            </a:xfrm>
            <a:prstGeom prst="rect">
              <a:avLst/>
            </a:prstGeom>
            <a:noFill/>
            <a:ln w="9525">
              <a:noFill/>
              <a:miter lim="800000"/>
              <a:headEnd/>
              <a:tailEnd/>
            </a:ln>
          </p:spPr>
        </p:pic>
        <p:pic>
          <p:nvPicPr>
            <p:cNvPr id="84" name="Picture 19" descr="\\Eric-pauls-power-mac-g5.local\desktop\Graphic Tank\100101.tif"/>
            <p:cNvPicPr>
              <a:picLocks noChangeAspect="1" noChangeArrowheads="1"/>
            </p:cNvPicPr>
            <p:nvPr/>
          </p:nvPicPr>
          <p:blipFill>
            <a:blip r:embed="rId187" cstate="print"/>
            <a:srcRect/>
            <a:stretch>
              <a:fillRect/>
            </a:stretch>
          </p:blipFill>
          <p:spPr bwMode="auto">
            <a:xfrm>
              <a:off x="2931191" y="3573963"/>
              <a:ext cx="271783" cy="246125"/>
            </a:xfrm>
            <a:prstGeom prst="rect">
              <a:avLst/>
            </a:prstGeom>
            <a:noFill/>
            <a:ln w="9525">
              <a:noFill/>
              <a:miter lim="800000"/>
              <a:headEnd/>
              <a:tailEnd/>
            </a:ln>
          </p:spPr>
        </p:pic>
        <p:grpSp>
          <p:nvGrpSpPr>
            <p:cNvPr id="85" name="Group 132"/>
            <p:cNvGrpSpPr>
              <a:grpSpLocks/>
            </p:cNvGrpSpPr>
            <p:nvPr/>
          </p:nvGrpSpPr>
          <p:grpSpPr bwMode="auto">
            <a:xfrm>
              <a:off x="2251732" y="3471762"/>
              <a:ext cx="185013" cy="311407"/>
              <a:chOff x="3141009" y="1775011"/>
              <a:chExt cx="519903" cy="875087"/>
            </a:xfrm>
          </p:grpSpPr>
          <p:pic>
            <p:nvPicPr>
              <p:cNvPr id="128" name="Picture 52" descr="\\Eric-pauls-power-mac-g5.local\desktop\Graphic Tank\ddoc.tif"/>
              <p:cNvPicPr>
                <a:picLocks noChangeAspect="1" noChangeArrowheads="1"/>
              </p:cNvPicPr>
              <p:nvPr/>
            </p:nvPicPr>
            <p:blipFill>
              <a:blip r:embed="rId188" cstate="print"/>
              <a:srcRect/>
              <a:stretch>
                <a:fillRect/>
              </a:stretch>
            </p:blipFill>
            <p:spPr bwMode="auto">
              <a:xfrm>
                <a:off x="3219450" y="1775011"/>
                <a:ext cx="441462" cy="875087"/>
              </a:xfrm>
              <a:prstGeom prst="rect">
                <a:avLst/>
              </a:prstGeom>
              <a:noFill/>
              <a:ln w="9525">
                <a:noFill/>
                <a:miter lim="800000"/>
                <a:headEnd/>
                <a:tailEnd/>
              </a:ln>
            </p:spPr>
          </p:pic>
          <p:pic>
            <p:nvPicPr>
              <p:cNvPr id="129" name="Picture 47" descr="\\Eric-pauls-power-mac-g5.local\desktop\Graphic Tank\off5.tif"/>
              <p:cNvPicPr>
                <a:picLocks noChangeAspect="1" noChangeArrowheads="1"/>
              </p:cNvPicPr>
              <p:nvPr/>
            </p:nvPicPr>
            <p:blipFill>
              <a:blip r:embed="rId189" cstate="print"/>
              <a:srcRect/>
              <a:stretch>
                <a:fillRect/>
              </a:stretch>
            </p:blipFill>
            <p:spPr bwMode="auto">
              <a:xfrm>
                <a:off x="3141009" y="1893512"/>
                <a:ext cx="280975" cy="532901"/>
              </a:xfrm>
              <a:prstGeom prst="rect">
                <a:avLst/>
              </a:prstGeom>
              <a:noFill/>
              <a:ln w="9525">
                <a:noFill/>
                <a:miter lim="800000"/>
                <a:headEnd/>
                <a:tailEnd/>
              </a:ln>
            </p:spPr>
          </p:pic>
        </p:grpSp>
        <p:pic>
          <p:nvPicPr>
            <p:cNvPr id="86" name="Picture 35" descr="\\Eric-pauls-power-mac-g5.local\desktop\Graphic Tank\d8.tif"/>
            <p:cNvPicPr>
              <a:picLocks noChangeAspect="1" noChangeArrowheads="1"/>
            </p:cNvPicPr>
            <p:nvPr/>
          </p:nvPicPr>
          <p:blipFill>
            <a:blip r:embed="rId190" cstate="print"/>
            <a:srcRect/>
            <a:stretch>
              <a:fillRect/>
            </a:stretch>
          </p:blipFill>
          <p:spPr bwMode="auto">
            <a:xfrm>
              <a:off x="2373131" y="3616456"/>
              <a:ext cx="295814" cy="271316"/>
            </a:xfrm>
            <a:prstGeom prst="rect">
              <a:avLst/>
            </a:prstGeom>
            <a:noFill/>
            <a:ln w="9525">
              <a:noFill/>
              <a:miter lim="800000"/>
              <a:headEnd/>
              <a:tailEnd/>
            </a:ln>
          </p:spPr>
        </p:pic>
        <p:pic>
          <p:nvPicPr>
            <p:cNvPr id="87" name="Picture 99" descr="\\Emp\desktop\Graphic Tank\a4.tif"/>
            <p:cNvPicPr>
              <a:picLocks noChangeAspect="1" noChangeArrowheads="1"/>
            </p:cNvPicPr>
            <p:nvPr/>
          </p:nvPicPr>
          <p:blipFill>
            <a:blip r:embed="rId191" cstate="print"/>
            <a:srcRect/>
            <a:stretch>
              <a:fillRect/>
            </a:stretch>
          </p:blipFill>
          <p:spPr bwMode="auto">
            <a:xfrm>
              <a:off x="1970162" y="3619454"/>
              <a:ext cx="363492" cy="393669"/>
            </a:xfrm>
            <a:prstGeom prst="rect">
              <a:avLst/>
            </a:prstGeom>
            <a:noFill/>
            <a:ln w="9525">
              <a:noFill/>
              <a:miter lim="800000"/>
              <a:headEnd/>
              <a:tailEnd/>
            </a:ln>
          </p:spPr>
        </p:pic>
        <p:pic>
          <p:nvPicPr>
            <p:cNvPr id="88" name="Picture 31" descr="\\Eric-pauls-power-mac-g5.local\desktop\Graphic Tank\d4.tif"/>
            <p:cNvPicPr>
              <a:picLocks noChangeAspect="1" noChangeArrowheads="1"/>
            </p:cNvPicPr>
            <p:nvPr/>
          </p:nvPicPr>
          <p:blipFill>
            <a:blip r:embed="rId192" cstate="print"/>
            <a:srcRect/>
            <a:stretch>
              <a:fillRect/>
            </a:stretch>
          </p:blipFill>
          <p:spPr bwMode="auto">
            <a:xfrm>
              <a:off x="2231447" y="3861667"/>
              <a:ext cx="384267" cy="351686"/>
            </a:xfrm>
            <a:prstGeom prst="rect">
              <a:avLst/>
            </a:prstGeom>
            <a:noFill/>
            <a:ln w="9525">
              <a:noFill/>
              <a:miter lim="800000"/>
              <a:headEnd/>
              <a:tailEnd/>
            </a:ln>
          </p:spPr>
        </p:pic>
        <p:pic>
          <p:nvPicPr>
            <p:cNvPr id="89" name="Picture 104" descr="\\Emp\desktop\Graphic Tank\a9.tif"/>
            <p:cNvPicPr>
              <a:picLocks noChangeAspect="1" noChangeArrowheads="1"/>
            </p:cNvPicPr>
            <p:nvPr/>
          </p:nvPicPr>
          <p:blipFill>
            <a:blip r:embed="rId193" cstate="print"/>
            <a:srcRect/>
            <a:stretch>
              <a:fillRect/>
            </a:stretch>
          </p:blipFill>
          <p:spPr bwMode="auto">
            <a:xfrm>
              <a:off x="2884748" y="3685856"/>
              <a:ext cx="347946" cy="394663"/>
            </a:xfrm>
            <a:prstGeom prst="rect">
              <a:avLst/>
            </a:prstGeom>
            <a:noFill/>
            <a:ln w="9525">
              <a:noFill/>
              <a:miter lim="800000"/>
              <a:headEnd/>
              <a:tailEnd/>
            </a:ln>
          </p:spPr>
        </p:pic>
        <p:grpSp>
          <p:nvGrpSpPr>
            <p:cNvPr id="90" name="Group 117"/>
            <p:cNvGrpSpPr>
              <a:grpSpLocks/>
            </p:cNvGrpSpPr>
            <p:nvPr/>
          </p:nvGrpSpPr>
          <p:grpSpPr bwMode="auto">
            <a:xfrm>
              <a:off x="2634490" y="3711049"/>
              <a:ext cx="242465" cy="410541"/>
              <a:chOff x="4210887" y="1775010"/>
              <a:chExt cx="516825" cy="875087"/>
            </a:xfrm>
          </p:grpSpPr>
          <p:pic>
            <p:nvPicPr>
              <p:cNvPr id="126" name="Picture 52" descr="\\Eric-pauls-power-mac-g5.local\desktop\Graphic Tank\ddoc.tif"/>
              <p:cNvPicPr>
                <a:picLocks noChangeAspect="1" noChangeArrowheads="1"/>
              </p:cNvPicPr>
              <p:nvPr/>
            </p:nvPicPr>
            <p:blipFill>
              <a:blip r:embed="rId194" cstate="print"/>
              <a:srcRect/>
              <a:stretch>
                <a:fillRect/>
              </a:stretch>
            </p:blipFill>
            <p:spPr bwMode="auto">
              <a:xfrm>
                <a:off x="4286250" y="1775010"/>
                <a:ext cx="441462" cy="875087"/>
              </a:xfrm>
              <a:prstGeom prst="rect">
                <a:avLst/>
              </a:prstGeom>
              <a:noFill/>
              <a:ln w="9525">
                <a:noFill/>
                <a:miter lim="800000"/>
                <a:headEnd/>
                <a:tailEnd/>
              </a:ln>
            </p:spPr>
          </p:pic>
          <p:pic>
            <p:nvPicPr>
              <p:cNvPr id="127" name="Picture 49" descr="\\Eric-pauls-power-mac-g5.local\desktop\Graphic Tank\off7.tif"/>
              <p:cNvPicPr>
                <a:picLocks noChangeAspect="1" noChangeArrowheads="1"/>
              </p:cNvPicPr>
              <p:nvPr/>
            </p:nvPicPr>
            <p:blipFill>
              <a:blip r:embed="rId195" cstate="print"/>
              <a:srcRect/>
              <a:stretch>
                <a:fillRect/>
              </a:stretch>
            </p:blipFill>
            <p:spPr bwMode="auto">
              <a:xfrm>
                <a:off x="4210887" y="1875582"/>
                <a:ext cx="296000" cy="569463"/>
              </a:xfrm>
              <a:prstGeom prst="rect">
                <a:avLst/>
              </a:prstGeom>
              <a:noFill/>
              <a:ln w="9525">
                <a:noFill/>
                <a:miter lim="800000"/>
                <a:headEnd/>
                <a:tailEnd/>
              </a:ln>
            </p:spPr>
          </p:pic>
        </p:grpSp>
        <p:pic>
          <p:nvPicPr>
            <p:cNvPr id="91" name="Picture 98" descr="\\Emp\desktop\Graphic Tank\a3.tif"/>
            <p:cNvPicPr>
              <a:picLocks noChangeAspect="1" noChangeArrowheads="1"/>
            </p:cNvPicPr>
            <p:nvPr/>
          </p:nvPicPr>
          <p:blipFill>
            <a:blip r:embed="rId196" cstate="print"/>
            <a:srcRect/>
            <a:stretch>
              <a:fillRect/>
            </a:stretch>
          </p:blipFill>
          <p:spPr bwMode="auto">
            <a:xfrm>
              <a:off x="1508744" y="3475511"/>
              <a:ext cx="351904" cy="412261"/>
            </a:xfrm>
            <a:prstGeom prst="rect">
              <a:avLst/>
            </a:prstGeom>
            <a:noFill/>
            <a:ln w="9525">
              <a:noFill/>
              <a:miter lim="800000"/>
              <a:headEnd/>
              <a:tailEnd/>
            </a:ln>
          </p:spPr>
        </p:pic>
        <p:grpSp>
          <p:nvGrpSpPr>
            <p:cNvPr id="92" name="Group 92"/>
            <p:cNvGrpSpPr>
              <a:grpSpLocks/>
            </p:cNvGrpSpPr>
            <p:nvPr/>
          </p:nvGrpSpPr>
          <p:grpSpPr bwMode="auto">
            <a:xfrm>
              <a:off x="1860345" y="3785574"/>
              <a:ext cx="306180" cy="510947"/>
              <a:chOff x="3674406" y="1775011"/>
              <a:chExt cx="524389" cy="875087"/>
            </a:xfrm>
          </p:grpSpPr>
          <p:pic>
            <p:nvPicPr>
              <p:cNvPr id="124" name="Picture 52" descr="\\Eric-pauls-power-mac-g5.local\desktop\Graphic Tank\ddoc.tif"/>
              <p:cNvPicPr>
                <a:picLocks noChangeAspect="1" noChangeArrowheads="1"/>
              </p:cNvPicPr>
              <p:nvPr/>
            </p:nvPicPr>
            <p:blipFill>
              <a:blip r:embed="rId136" cstate="print"/>
              <a:srcRect/>
              <a:stretch>
                <a:fillRect/>
              </a:stretch>
            </p:blipFill>
            <p:spPr bwMode="auto">
              <a:xfrm>
                <a:off x="3757333" y="1775011"/>
                <a:ext cx="441462" cy="875087"/>
              </a:xfrm>
              <a:prstGeom prst="rect">
                <a:avLst/>
              </a:prstGeom>
              <a:noFill/>
              <a:ln w="9525">
                <a:noFill/>
                <a:miter lim="800000"/>
                <a:headEnd/>
                <a:tailEnd/>
              </a:ln>
            </p:spPr>
          </p:pic>
          <p:pic>
            <p:nvPicPr>
              <p:cNvPr id="125" name="Picture 44" descr="\\Eric-pauls-power-mac-g5.local\desktop\Graphic Tank\off2.tif"/>
              <p:cNvPicPr>
                <a:picLocks noChangeAspect="1" noChangeArrowheads="1"/>
              </p:cNvPicPr>
              <p:nvPr/>
            </p:nvPicPr>
            <p:blipFill>
              <a:blip r:embed="rId197" cstate="print"/>
              <a:srcRect/>
              <a:stretch>
                <a:fillRect/>
              </a:stretch>
            </p:blipFill>
            <p:spPr bwMode="auto">
              <a:xfrm>
                <a:off x="3674406" y="1902477"/>
                <a:ext cx="329056" cy="528961"/>
              </a:xfrm>
              <a:prstGeom prst="rect">
                <a:avLst/>
              </a:prstGeom>
              <a:noFill/>
              <a:ln w="9525">
                <a:noFill/>
                <a:miter lim="800000"/>
                <a:headEnd/>
                <a:tailEnd/>
              </a:ln>
            </p:spPr>
          </p:pic>
        </p:grpSp>
        <p:pic>
          <p:nvPicPr>
            <p:cNvPr id="93" name="Picture 97" descr="\\Emp\desktop\Graphic Tank\a2.tif"/>
            <p:cNvPicPr>
              <a:picLocks noChangeAspect="1" noChangeArrowheads="1"/>
            </p:cNvPicPr>
            <p:nvPr/>
          </p:nvPicPr>
          <p:blipFill>
            <a:blip r:embed="rId198" cstate="print"/>
            <a:srcRect/>
            <a:stretch>
              <a:fillRect/>
            </a:stretch>
          </p:blipFill>
          <p:spPr bwMode="auto">
            <a:xfrm>
              <a:off x="2630026" y="4030402"/>
              <a:ext cx="391796" cy="446698"/>
            </a:xfrm>
            <a:prstGeom prst="rect">
              <a:avLst/>
            </a:prstGeom>
            <a:noFill/>
            <a:ln w="9525">
              <a:noFill/>
              <a:miter lim="800000"/>
              <a:headEnd/>
              <a:tailEnd/>
            </a:ln>
          </p:spPr>
        </p:pic>
        <p:pic>
          <p:nvPicPr>
            <p:cNvPr id="94" name="Picture 96" descr="\\Emp\desktop\Graphic Tank\a1.tif"/>
            <p:cNvPicPr>
              <a:picLocks noChangeAspect="1" noChangeArrowheads="1"/>
            </p:cNvPicPr>
            <p:nvPr/>
          </p:nvPicPr>
          <p:blipFill>
            <a:blip r:embed="rId199" cstate="print"/>
            <a:srcRect/>
            <a:stretch>
              <a:fillRect/>
            </a:stretch>
          </p:blipFill>
          <p:spPr bwMode="auto">
            <a:xfrm>
              <a:off x="1932713" y="4091935"/>
              <a:ext cx="431255" cy="497297"/>
            </a:xfrm>
            <a:prstGeom prst="rect">
              <a:avLst/>
            </a:prstGeom>
            <a:noFill/>
            <a:ln w="9525">
              <a:noFill/>
              <a:miter lim="800000"/>
              <a:headEnd/>
              <a:tailEnd/>
            </a:ln>
          </p:spPr>
        </p:pic>
        <p:pic>
          <p:nvPicPr>
            <p:cNvPr id="95" name="Picture 17" descr="\\Eric-pauls-power-mac-g5.local\desktop\Graphic Tank\web.tif"/>
            <p:cNvPicPr>
              <a:picLocks noChangeAspect="1" noChangeArrowheads="1"/>
            </p:cNvPicPr>
            <p:nvPr/>
          </p:nvPicPr>
          <p:blipFill>
            <a:blip r:embed="rId200" cstate="print"/>
            <a:srcRect/>
            <a:stretch>
              <a:fillRect/>
            </a:stretch>
          </p:blipFill>
          <p:spPr bwMode="auto">
            <a:xfrm>
              <a:off x="2469257" y="4285294"/>
              <a:ext cx="441808" cy="643937"/>
            </a:xfrm>
            <a:prstGeom prst="rect">
              <a:avLst/>
            </a:prstGeom>
            <a:noFill/>
            <a:ln w="9525">
              <a:noFill/>
              <a:miter lim="800000"/>
              <a:headEnd/>
              <a:tailEnd/>
            </a:ln>
          </p:spPr>
        </p:pic>
        <p:pic>
          <p:nvPicPr>
            <p:cNvPr id="96" name="Picture 30" descr="\\Eric-pauls-power-mac-g5.local\desktop\Graphic Tank\d3.tif"/>
            <p:cNvPicPr>
              <a:picLocks noChangeAspect="1" noChangeArrowheads="1"/>
            </p:cNvPicPr>
            <p:nvPr/>
          </p:nvPicPr>
          <p:blipFill>
            <a:blip r:embed="rId201" cstate="print"/>
            <a:srcRect/>
            <a:stretch>
              <a:fillRect/>
            </a:stretch>
          </p:blipFill>
          <p:spPr bwMode="auto">
            <a:xfrm>
              <a:off x="3321023" y="3601841"/>
              <a:ext cx="402263" cy="372075"/>
            </a:xfrm>
            <a:prstGeom prst="rect">
              <a:avLst/>
            </a:prstGeom>
            <a:noFill/>
            <a:ln w="9525">
              <a:noFill/>
              <a:miter lim="800000"/>
              <a:headEnd/>
              <a:tailEnd/>
            </a:ln>
          </p:spPr>
        </p:pic>
        <p:pic>
          <p:nvPicPr>
            <p:cNvPr id="97" name="Picture 18" descr="\\Eric-pauls-power-mac-g5.local\desktop\Graphic Tank\portal.tif"/>
            <p:cNvPicPr>
              <a:picLocks noChangeAspect="1" noChangeArrowheads="1"/>
            </p:cNvPicPr>
            <p:nvPr/>
          </p:nvPicPr>
          <p:blipFill>
            <a:blip r:embed="rId202" cstate="print"/>
            <a:srcRect/>
            <a:stretch>
              <a:fillRect/>
            </a:stretch>
          </p:blipFill>
          <p:spPr bwMode="auto">
            <a:xfrm>
              <a:off x="3264931" y="3843386"/>
              <a:ext cx="454114" cy="659410"/>
            </a:xfrm>
            <a:prstGeom prst="rect">
              <a:avLst/>
            </a:prstGeom>
            <a:noFill/>
            <a:ln w="9525">
              <a:noFill/>
              <a:miter lim="800000"/>
              <a:headEnd/>
              <a:tailEnd/>
            </a:ln>
          </p:spPr>
        </p:pic>
        <p:pic>
          <p:nvPicPr>
            <p:cNvPr id="98" name="Picture 19" descr="\\Eric-pauls-power-mac-g5.local\desktop\Graphic Tank\100101.tif"/>
            <p:cNvPicPr>
              <a:picLocks noChangeAspect="1" noChangeArrowheads="1"/>
            </p:cNvPicPr>
            <p:nvPr/>
          </p:nvPicPr>
          <p:blipFill>
            <a:blip r:embed="rId137" cstate="print"/>
            <a:srcRect/>
            <a:stretch>
              <a:fillRect/>
            </a:stretch>
          </p:blipFill>
          <p:spPr bwMode="auto">
            <a:xfrm>
              <a:off x="1299380" y="3728750"/>
              <a:ext cx="527506" cy="477706"/>
            </a:xfrm>
            <a:prstGeom prst="rect">
              <a:avLst/>
            </a:prstGeom>
            <a:noFill/>
            <a:ln w="9525">
              <a:noFill/>
              <a:miter lim="800000"/>
              <a:headEnd/>
              <a:tailEnd/>
            </a:ln>
          </p:spPr>
        </p:pic>
        <p:grpSp>
          <p:nvGrpSpPr>
            <p:cNvPr id="99" name="Group 132"/>
            <p:cNvGrpSpPr>
              <a:grpSpLocks/>
            </p:cNvGrpSpPr>
            <p:nvPr/>
          </p:nvGrpSpPr>
          <p:grpSpPr bwMode="auto">
            <a:xfrm>
              <a:off x="3086976" y="4228761"/>
              <a:ext cx="331879" cy="558604"/>
              <a:chOff x="3141009" y="1775011"/>
              <a:chExt cx="519903" cy="875087"/>
            </a:xfrm>
          </p:grpSpPr>
          <p:pic>
            <p:nvPicPr>
              <p:cNvPr id="122" name="Picture 52" descr="\\Eric-pauls-power-mac-g5.local\desktop\Graphic Tank\ddoc.tif"/>
              <p:cNvPicPr>
                <a:picLocks noChangeAspect="1" noChangeArrowheads="1"/>
              </p:cNvPicPr>
              <p:nvPr/>
            </p:nvPicPr>
            <p:blipFill>
              <a:blip r:embed="rId119" cstate="print"/>
              <a:srcRect/>
              <a:stretch>
                <a:fillRect/>
              </a:stretch>
            </p:blipFill>
            <p:spPr bwMode="auto">
              <a:xfrm>
                <a:off x="3219450" y="1775011"/>
                <a:ext cx="441462" cy="875087"/>
              </a:xfrm>
              <a:prstGeom prst="rect">
                <a:avLst/>
              </a:prstGeom>
              <a:noFill/>
              <a:ln w="9525">
                <a:noFill/>
                <a:miter lim="800000"/>
                <a:headEnd/>
                <a:tailEnd/>
              </a:ln>
            </p:spPr>
          </p:pic>
          <p:pic>
            <p:nvPicPr>
              <p:cNvPr id="123" name="Picture 47" descr="\\Eric-pauls-power-mac-g5.local\desktop\Graphic Tank\off5.tif"/>
              <p:cNvPicPr>
                <a:picLocks noChangeAspect="1" noChangeArrowheads="1"/>
              </p:cNvPicPr>
              <p:nvPr/>
            </p:nvPicPr>
            <p:blipFill>
              <a:blip r:embed="rId57" cstate="print"/>
              <a:srcRect/>
              <a:stretch>
                <a:fillRect/>
              </a:stretch>
            </p:blipFill>
            <p:spPr bwMode="auto">
              <a:xfrm>
                <a:off x="3141009" y="1893512"/>
                <a:ext cx="280975" cy="532901"/>
              </a:xfrm>
              <a:prstGeom prst="rect">
                <a:avLst/>
              </a:prstGeom>
              <a:noFill/>
              <a:ln w="9525">
                <a:noFill/>
                <a:miter lim="800000"/>
                <a:headEnd/>
                <a:tailEnd/>
              </a:ln>
            </p:spPr>
          </p:pic>
        </p:grpSp>
        <p:grpSp>
          <p:nvGrpSpPr>
            <p:cNvPr id="100" name="Group 127"/>
            <p:cNvGrpSpPr>
              <a:grpSpLocks/>
            </p:cNvGrpSpPr>
            <p:nvPr/>
          </p:nvGrpSpPr>
          <p:grpSpPr bwMode="auto">
            <a:xfrm>
              <a:off x="1202696" y="3946617"/>
              <a:ext cx="347136" cy="593130"/>
              <a:chOff x="4753439" y="1775011"/>
              <a:chExt cx="512156" cy="875087"/>
            </a:xfrm>
          </p:grpSpPr>
          <p:pic>
            <p:nvPicPr>
              <p:cNvPr id="120" name="Picture 52" descr="\\Eric-pauls-power-mac-g5.local\desktop\Graphic Tank\ddoc.tif"/>
              <p:cNvPicPr>
                <a:picLocks noChangeAspect="1" noChangeArrowheads="1"/>
              </p:cNvPicPr>
              <p:nvPr/>
            </p:nvPicPr>
            <p:blipFill>
              <a:blip r:embed="rId63" cstate="print"/>
              <a:srcRect/>
              <a:stretch>
                <a:fillRect/>
              </a:stretch>
            </p:blipFill>
            <p:spPr bwMode="auto">
              <a:xfrm>
                <a:off x="4824134" y="1775011"/>
                <a:ext cx="441461" cy="875087"/>
              </a:xfrm>
              <a:prstGeom prst="rect">
                <a:avLst/>
              </a:prstGeom>
              <a:noFill/>
              <a:ln w="9525">
                <a:noFill/>
                <a:miter lim="800000"/>
                <a:headEnd/>
                <a:tailEnd/>
              </a:ln>
            </p:spPr>
          </p:pic>
          <p:pic>
            <p:nvPicPr>
              <p:cNvPr id="121" name="Picture 45" descr="\\Eric-pauls-power-mac-g5.local\desktop\Graphic Tank\off3.tif"/>
              <p:cNvPicPr>
                <a:picLocks noChangeAspect="1" noChangeArrowheads="1"/>
              </p:cNvPicPr>
              <p:nvPr/>
            </p:nvPicPr>
            <p:blipFill>
              <a:blip r:embed="rId203" cstate="print"/>
              <a:srcRect/>
              <a:stretch>
                <a:fillRect/>
              </a:stretch>
            </p:blipFill>
            <p:spPr bwMode="auto">
              <a:xfrm>
                <a:off x="4753439" y="1920407"/>
                <a:ext cx="309523" cy="482137"/>
              </a:xfrm>
              <a:prstGeom prst="rect">
                <a:avLst/>
              </a:prstGeom>
              <a:noFill/>
              <a:ln w="9525">
                <a:noFill/>
                <a:miter lim="800000"/>
                <a:headEnd/>
                <a:tailEnd/>
              </a:ln>
            </p:spPr>
          </p:pic>
        </p:grpSp>
        <p:pic>
          <p:nvPicPr>
            <p:cNvPr id="101" name="Picture 19" descr="\\Eric-pauls-power-mac-g5.local\desktop\Graphic Tank\100101.tif"/>
            <p:cNvPicPr>
              <a:picLocks noChangeAspect="1" noChangeArrowheads="1"/>
            </p:cNvPicPr>
            <p:nvPr/>
          </p:nvPicPr>
          <p:blipFill>
            <a:blip r:embed="rId204" cstate="print"/>
            <a:srcRect/>
            <a:stretch>
              <a:fillRect/>
            </a:stretch>
          </p:blipFill>
          <p:spPr bwMode="auto">
            <a:xfrm>
              <a:off x="2162048" y="4595383"/>
              <a:ext cx="570749" cy="516867"/>
            </a:xfrm>
            <a:prstGeom prst="rect">
              <a:avLst/>
            </a:prstGeom>
            <a:noFill/>
            <a:ln w="9525">
              <a:noFill/>
              <a:miter lim="800000"/>
              <a:headEnd/>
              <a:tailEnd/>
            </a:ln>
          </p:spPr>
        </p:pic>
        <p:pic>
          <p:nvPicPr>
            <p:cNvPr id="102" name="Picture 18" descr="\\Eric-pauls-power-mac-g5.local\desktop\Graphic Tank\portal.tif"/>
            <p:cNvPicPr>
              <a:picLocks noChangeAspect="1" noChangeArrowheads="1"/>
            </p:cNvPicPr>
            <p:nvPr/>
          </p:nvPicPr>
          <p:blipFill>
            <a:blip r:embed="rId205" cstate="print"/>
            <a:srcRect/>
            <a:stretch>
              <a:fillRect/>
            </a:stretch>
          </p:blipFill>
          <p:spPr bwMode="auto">
            <a:xfrm>
              <a:off x="3546059" y="3124780"/>
              <a:ext cx="381902" cy="554551"/>
            </a:xfrm>
            <a:prstGeom prst="rect">
              <a:avLst/>
            </a:prstGeom>
            <a:noFill/>
            <a:ln w="9525">
              <a:noFill/>
              <a:miter lim="800000"/>
              <a:headEnd/>
              <a:tailEnd/>
            </a:ln>
          </p:spPr>
        </p:pic>
        <p:pic>
          <p:nvPicPr>
            <p:cNvPr id="103" name="Picture 3" descr="\\Eric-pauls-power-mac-g5.local\desktop\Graphic Tank\yahoo top.tif"/>
            <p:cNvPicPr>
              <a:picLocks noChangeAspect="1" noChangeArrowheads="1"/>
            </p:cNvPicPr>
            <p:nvPr/>
          </p:nvPicPr>
          <p:blipFill>
            <a:blip r:embed="rId206" cstate="print"/>
            <a:srcRect/>
            <a:stretch>
              <a:fillRect/>
            </a:stretch>
          </p:blipFill>
          <p:spPr bwMode="auto">
            <a:xfrm>
              <a:off x="1518529" y="4412266"/>
              <a:ext cx="408031" cy="611094"/>
            </a:xfrm>
            <a:prstGeom prst="rect">
              <a:avLst/>
            </a:prstGeom>
            <a:noFill/>
            <a:ln w="9525">
              <a:noFill/>
              <a:miter lim="800000"/>
              <a:headEnd/>
              <a:tailEnd/>
            </a:ln>
          </p:spPr>
        </p:pic>
        <p:pic>
          <p:nvPicPr>
            <p:cNvPr id="104" name="Picture 34" descr="\\Eric-pauls-power-mac-g5.local\desktop\Graphic Tank\d7.tif"/>
            <p:cNvPicPr>
              <a:picLocks noChangeAspect="1" noChangeArrowheads="1"/>
            </p:cNvPicPr>
            <p:nvPr/>
          </p:nvPicPr>
          <p:blipFill>
            <a:blip r:embed="rId207" cstate="print"/>
            <a:srcRect/>
            <a:stretch>
              <a:fillRect/>
            </a:stretch>
          </p:blipFill>
          <p:spPr bwMode="auto">
            <a:xfrm>
              <a:off x="3592918" y="4436626"/>
              <a:ext cx="501267" cy="462452"/>
            </a:xfrm>
            <a:prstGeom prst="rect">
              <a:avLst/>
            </a:prstGeom>
            <a:noFill/>
            <a:ln w="9525">
              <a:noFill/>
              <a:miter lim="800000"/>
              <a:headEnd/>
              <a:tailEnd/>
            </a:ln>
          </p:spPr>
        </p:pic>
        <p:grpSp>
          <p:nvGrpSpPr>
            <p:cNvPr id="105" name="Group 117"/>
            <p:cNvGrpSpPr>
              <a:grpSpLocks/>
            </p:cNvGrpSpPr>
            <p:nvPr/>
          </p:nvGrpSpPr>
          <p:grpSpPr bwMode="auto">
            <a:xfrm>
              <a:off x="3723591" y="3741818"/>
              <a:ext cx="351486" cy="595136"/>
              <a:chOff x="4210887" y="1775010"/>
              <a:chExt cx="516825" cy="875087"/>
            </a:xfrm>
          </p:grpSpPr>
          <p:pic>
            <p:nvPicPr>
              <p:cNvPr id="118" name="Picture 52" descr="\\Eric-pauls-power-mac-g5.local\desktop\Graphic Tank\ddoc.tif"/>
              <p:cNvPicPr>
                <a:picLocks noChangeAspect="1" noChangeArrowheads="1"/>
              </p:cNvPicPr>
              <p:nvPr/>
            </p:nvPicPr>
            <p:blipFill>
              <a:blip r:embed="rId63" cstate="print"/>
              <a:srcRect/>
              <a:stretch>
                <a:fillRect/>
              </a:stretch>
            </p:blipFill>
            <p:spPr bwMode="auto">
              <a:xfrm>
                <a:off x="4286250" y="1775010"/>
                <a:ext cx="441462" cy="875087"/>
              </a:xfrm>
              <a:prstGeom prst="rect">
                <a:avLst/>
              </a:prstGeom>
              <a:noFill/>
              <a:ln w="9525">
                <a:noFill/>
                <a:miter lim="800000"/>
                <a:headEnd/>
                <a:tailEnd/>
              </a:ln>
            </p:spPr>
          </p:pic>
          <p:pic>
            <p:nvPicPr>
              <p:cNvPr id="119" name="Picture 49" descr="\\Eric-pauls-power-mac-g5.local\desktop\Graphic Tank\off7.tif"/>
              <p:cNvPicPr>
                <a:picLocks noChangeAspect="1" noChangeArrowheads="1"/>
              </p:cNvPicPr>
              <p:nvPr/>
            </p:nvPicPr>
            <p:blipFill>
              <a:blip r:embed="rId208" cstate="print"/>
              <a:srcRect/>
              <a:stretch>
                <a:fillRect/>
              </a:stretch>
            </p:blipFill>
            <p:spPr bwMode="auto">
              <a:xfrm>
                <a:off x="4210887" y="1875582"/>
                <a:ext cx="296000" cy="569463"/>
              </a:xfrm>
              <a:prstGeom prst="rect">
                <a:avLst/>
              </a:prstGeom>
              <a:noFill/>
              <a:ln w="9525">
                <a:noFill/>
                <a:miter lim="800000"/>
                <a:headEnd/>
                <a:tailEnd/>
              </a:ln>
            </p:spPr>
          </p:pic>
        </p:grpSp>
        <p:pic>
          <p:nvPicPr>
            <p:cNvPr id="106" name="Picture 103" descr="\\Emp\desktop\Graphic Tank\a8.tif"/>
            <p:cNvPicPr>
              <a:picLocks noChangeAspect="1" noChangeArrowheads="1"/>
            </p:cNvPicPr>
            <p:nvPr/>
          </p:nvPicPr>
          <p:blipFill>
            <a:blip r:embed="rId209" cstate="print"/>
            <a:srcRect/>
            <a:stretch>
              <a:fillRect/>
            </a:stretch>
          </p:blipFill>
          <p:spPr bwMode="auto">
            <a:xfrm>
              <a:off x="2934239" y="4813864"/>
              <a:ext cx="511704" cy="591948"/>
            </a:xfrm>
            <a:prstGeom prst="rect">
              <a:avLst/>
            </a:prstGeom>
            <a:noFill/>
            <a:ln w="9525">
              <a:noFill/>
              <a:miter lim="800000"/>
              <a:headEnd/>
              <a:tailEnd/>
            </a:ln>
          </p:spPr>
        </p:pic>
        <p:grpSp>
          <p:nvGrpSpPr>
            <p:cNvPr id="107" name="Group 132"/>
            <p:cNvGrpSpPr>
              <a:grpSpLocks/>
            </p:cNvGrpSpPr>
            <p:nvPr/>
          </p:nvGrpSpPr>
          <p:grpSpPr bwMode="auto">
            <a:xfrm>
              <a:off x="778669" y="3335596"/>
              <a:ext cx="342132" cy="575863"/>
              <a:chOff x="3141009" y="1775011"/>
              <a:chExt cx="519903" cy="875087"/>
            </a:xfrm>
          </p:grpSpPr>
          <p:pic>
            <p:nvPicPr>
              <p:cNvPr id="116" name="Picture 52" descr="\\Eric-pauls-power-mac-g5.local\desktop\Graphic Tank\ddoc.tif"/>
              <p:cNvPicPr>
                <a:picLocks noChangeAspect="1" noChangeArrowheads="1"/>
              </p:cNvPicPr>
              <p:nvPr/>
            </p:nvPicPr>
            <p:blipFill>
              <a:blip r:embed="rId63" cstate="print"/>
              <a:srcRect/>
              <a:stretch>
                <a:fillRect/>
              </a:stretch>
            </p:blipFill>
            <p:spPr bwMode="auto">
              <a:xfrm>
                <a:off x="3219450" y="1775011"/>
                <a:ext cx="441462" cy="875087"/>
              </a:xfrm>
              <a:prstGeom prst="rect">
                <a:avLst/>
              </a:prstGeom>
              <a:noFill/>
              <a:ln w="9525">
                <a:noFill/>
                <a:miter lim="800000"/>
                <a:headEnd/>
                <a:tailEnd/>
              </a:ln>
            </p:spPr>
          </p:pic>
          <p:pic>
            <p:nvPicPr>
              <p:cNvPr id="117" name="Picture 47" descr="\\Eric-pauls-power-mac-g5.local\desktop\Graphic Tank\off5.tif"/>
              <p:cNvPicPr>
                <a:picLocks noChangeAspect="1" noChangeArrowheads="1"/>
              </p:cNvPicPr>
              <p:nvPr/>
            </p:nvPicPr>
            <p:blipFill>
              <a:blip r:embed="rId210" cstate="print"/>
              <a:srcRect/>
              <a:stretch>
                <a:fillRect/>
              </a:stretch>
            </p:blipFill>
            <p:spPr bwMode="auto">
              <a:xfrm>
                <a:off x="3141009" y="1893512"/>
                <a:ext cx="280975" cy="532901"/>
              </a:xfrm>
              <a:prstGeom prst="rect">
                <a:avLst/>
              </a:prstGeom>
              <a:noFill/>
              <a:ln w="9525">
                <a:noFill/>
                <a:miter lim="800000"/>
                <a:headEnd/>
                <a:tailEnd/>
              </a:ln>
            </p:spPr>
          </p:pic>
        </p:grpSp>
        <p:grpSp>
          <p:nvGrpSpPr>
            <p:cNvPr id="108" name="Group 132"/>
            <p:cNvGrpSpPr>
              <a:grpSpLocks/>
            </p:cNvGrpSpPr>
            <p:nvPr/>
          </p:nvGrpSpPr>
          <p:grpSpPr bwMode="auto">
            <a:xfrm>
              <a:off x="3829286" y="2765801"/>
              <a:ext cx="342132" cy="575863"/>
              <a:chOff x="3141009" y="1775011"/>
              <a:chExt cx="519903" cy="875087"/>
            </a:xfrm>
          </p:grpSpPr>
          <p:pic>
            <p:nvPicPr>
              <p:cNvPr id="114" name="Picture 52" descr="\\Eric-pauls-power-mac-g5.local\desktop\Graphic Tank\ddoc.tif"/>
              <p:cNvPicPr>
                <a:picLocks noChangeAspect="1" noChangeArrowheads="1"/>
              </p:cNvPicPr>
              <p:nvPr/>
            </p:nvPicPr>
            <p:blipFill>
              <a:blip r:embed="rId63" cstate="print"/>
              <a:srcRect/>
              <a:stretch>
                <a:fillRect/>
              </a:stretch>
            </p:blipFill>
            <p:spPr bwMode="auto">
              <a:xfrm>
                <a:off x="3219450" y="1775011"/>
                <a:ext cx="441462" cy="875087"/>
              </a:xfrm>
              <a:prstGeom prst="rect">
                <a:avLst/>
              </a:prstGeom>
              <a:noFill/>
              <a:ln w="9525">
                <a:noFill/>
                <a:miter lim="800000"/>
                <a:headEnd/>
                <a:tailEnd/>
              </a:ln>
            </p:spPr>
          </p:pic>
          <p:pic>
            <p:nvPicPr>
              <p:cNvPr id="115" name="Picture 47" descr="\\Eric-pauls-power-mac-g5.local\desktop\Graphic Tank\off5.tif"/>
              <p:cNvPicPr>
                <a:picLocks noChangeAspect="1" noChangeArrowheads="1"/>
              </p:cNvPicPr>
              <p:nvPr/>
            </p:nvPicPr>
            <p:blipFill>
              <a:blip r:embed="rId210" cstate="print"/>
              <a:srcRect/>
              <a:stretch>
                <a:fillRect/>
              </a:stretch>
            </p:blipFill>
            <p:spPr bwMode="auto">
              <a:xfrm>
                <a:off x="3141009" y="1893512"/>
                <a:ext cx="280975" cy="532901"/>
              </a:xfrm>
              <a:prstGeom prst="rect">
                <a:avLst/>
              </a:prstGeom>
              <a:noFill/>
              <a:ln w="9525">
                <a:noFill/>
                <a:miter lim="800000"/>
                <a:headEnd/>
                <a:tailEnd/>
              </a:ln>
            </p:spPr>
          </p:pic>
        </p:grpSp>
        <p:grpSp>
          <p:nvGrpSpPr>
            <p:cNvPr id="109" name="Group 117"/>
            <p:cNvGrpSpPr>
              <a:grpSpLocks/>
            </p:cNvGrpSpPr>
            <p:nvPr/>
          </p:nvGrpSpPr>
          <p:grpSpPr bwMode="auto">
            <a:xfrm>
              <a:off x="0" y="3239794"/>
              <a:ext cx="489813" cy="829348"/>
              <a:chOff x="4210887" y="1775010"/>
              <a:chExt cx="516825" cy="875087"/>
            </a:xfrm>
          </p:grpSpPr>
          <p:pic>
            <p:nvPicPr>
              <p:cNvPr id="112" name="Picture 52" descr="\\Eric-pauls-power-mac-g5.local\desktop\Graphic Tank\ddoc.tif"/>
              <p:cNvPicPr>
                <a:picLocks noChangeAspect="1" noChangeArrowheads="1"/>
              </p:cNvPicPr>
              <p:nvPr/>
            </p:nvPicPr>
            <p:blipFill>
              <a:blip r:embed="rId211" cstate="print"/>
              <a:srcRect/>
              <a:stretch>
                <a:fillRect/>
              </a:stretch>
            </p:blipFill>
            <p:spPr bwMode="auto">
              <a:xfrm>
                <a:off x="4286250" y="1775010"/>
                <a:ext cx="441462" cy="875087"/>
              </a:xfrm>
              <a:prstGeom prst="rect">
                <a:avLst/>
              </a:prstGeom>
              <a:noFill/>
              <a:ln w="9525">
                <a:noFill/>
                <a:miter lim="800000"/>
                <a:headEnd/>
                <a:tailEnd/>
              </a:ln>
            </p:spPr>
          </p:pic>
          <p:pic>
            <p:nvPicPr>
              <p:cNvPr id="113" name="Picture 49" descr="\\Eric-pauls-power-mac-g5.local\desktop\Graphic Tank\off7.tif"/>
              <p:cNvPicPr>
                <a:picLocks noChangeAspect="1" noChangeArrowheads="1"/>
              </p:cNvPicPr>
              <p:nvPr/>
            </p:nvPicPr>
            <p:blipFill>
              <a:blip r:embed="rId212" cstate="print"/>
              <a:srcRect/>
              <a:stretch>
                <a:fillRect/>
              </a:stretch>
            </p:blipFill>
            <p:spPr bwMode="auto">
              <a:xfrm>
                <a:off x="4210887" y="1875582"/>
                <a:ext cx="296000" cy="569463"/>
              </a:xfrm>
              <a:prstGeom prst="rect">
                <a:avLst/>
              </a:prstGeom>
              <a:noFill/>
              <a:ln w="9525">
                <a:noFill/>
                <a:miter lim="800000"/>
                <a:headEnd/>
                <a:tailEnd/>
              </a:ln>
            </p:spPr>
          </p:pic>
        </p:grpSp>
        <p:pic>
          <p:nvPicPr>
            <p:cNvPr id="110" name="Picture 19" descr="\\Eric-pauls-power-mac-g5.local\desktop\Graphic Tank\100101.tif"/>
            <p:cNvPicPr>
              <a:picLocks noChangeAspect="1" noChangeArrowheads="1"/>
            </p:cNvPicPr>
            <p:nvPr/>
          </p:nvPicPr>
          <p:blipFill>
            <a:blip r:embed="rId43" cstate="print"/>
            <a:srcRect/>
            <a:stretch>
              <a:fillRect/>
            </a:stretch>
          </p:blipFill>
          <p:spPr bwMode="auto">
            <a:xfrm>
              <a:off x="4396953" y="2601162"/>
              <a:ext cx="768537" cy="695982"/>
            </a:xfrm>
            <a:prstGeom prst="rect">
              <a:avLst/>
            </a:prstGeom>
            <a:noFill/>
            <a:ln w="9525">
              <a:noFill/>
              <a:miter lim="800000"/>
              <a:headEnd/>
              <a:tailEnd/>
            </a:ln>
          </p:spPr>
        </p:pic>
        <p:pic>
          <p:nvPicPr>
            <p:cNvPr id="111" name="Picture 17" descr="\\Eric-pauls-power-mac-g5.local\desktop\Graphic Tank\web.tif"/>
            <p:cNvPicPr>
              <a:picLocks noChangeAspect="1" noChangeArrowheads="1"/>
            </p:cNvPicPr>
            <p:nvPr/>
          </p:nvPicPr>
          <p:blipFill>
            <a:blip r:embed="rId127" cstate="print"/>
            <a:srcRect/>
            <a:stretch>
              <a:fillRect/>
            </a:stretch>
          </p:blipFill>
          <p:spPr bwMode="auto">
            <a:xfrm>
              <a:off x="4895293" y="3503308"/>
              <a:ext cx="501493" cy="730928"/>
            </a:xfrm>
            <a:prstGeom prst="rect">
              <a:avLst/>
            </a:prstGeom>
            <a:noFill/>
            <a:ln w="9525">
              <a:noFill/>
              <a:miter lim="800000"/>
              <a:headEnd/>
              <a:tailEnd/>
            </a:ln>
          </p:spPr>
        </p:pic>
      </p:grpSp>
      <p:pic>
        <p:nvPicPr>
          <p:cNvPr id="13" name="Picture 309" descr="Untitled-1.tif"/>
          <p:cNvPicPr>
            <a:picLocks noChangeAspect="1"/>
          </p:cNvPicPr>
          <p:nvPr/>
        </p:nvPicPr>
        <p:blipFill>
          <a:blip r:embed="rId213" cstate="print"/>
          <a:srcRect/>
          <a:stretch>
            <a:fillRect/>
          </a:stretch>
        </p:blipFill>
        <p:spPr bwMode="auto">
          <a:xfrm>
            <a:off x="3897872" y="3065090"/>
            <a:ext cx="1293476" cy="1257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checkerboard(across)">
                                      <p:cBhvr>
                                        <p:cTn id="17" dur="500"/>
                                        <p:tgtEl>
                                          <p:spTgt spid="16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diamond(in)">
                                      <p:cBhvr>
                                        <p:cTn id="22"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SAP BusinessObjects Information Steward</a:t>
            </a:r>
            <a:br>
              <a:rPr lang="en-US" dirty="0" smtClean="0"/>
            </a:br>
            <a:endParaRPr lang="en-US" dirty="0"/>
          </a:p>
        </p:txBody>
      </p:sp>
      <p:grpSp>
        <p:nvGrpSpPr>
          <p:cNvPr id="2" name="Group 3"/>
          <p:cNvGrpSpPr>
            <a:grpSpLocks/>
          </p:cNvGrpSpPr>
          <p:nvPr/>
        </p:nvGrpSpPr>
        <p:grpSpPr bwMode="auto">
          <a:xfrm>
            <a:off x="157163" y="1024948"/>
            <a:ext cx="8766175" cy="1031297"/>
            <a:chOff x="118" y="647"/>
            <a:chExt cx="5522" cy="578"/>
          </a:xfrm>
          <a:gradFill flip="none" rotWithShape="1">
            <a:gsLst>
              <a:gs pos="0">
                <a:schemeClr val="tx2">
                  <a:lumMod val="75000"/>
                </a:schemeClr>
              </a:gs>
              <a:gs pos="54000">
                <a:schemeClr val="tx2">
                  <a:lumMod val="50000"/>
                </a:schemeClr>
              </a:gs>
              <a:gs pos="100000">
                <a:schemeClr val="tx2">
                  <a:lumMod val="60000"/>
                  <a:lumOff val="40000"/>
                </a:schemeClr>
              </a:gs>
            </a:gsLst>
            <a:lin ang="5400000" scaled="1"/>
            <a:tileRect/>
          </a:gradFill>
        </p:grpSpPr>
        <p:sp>
          <p:nvSpPr>
            <p:cNvPr id="8" name="Rectangle 4"/>
            <p:cNvSpPr>
              <a:spLocks noChangeArrowheads="1"/>
            </p:cNvSpPr>
            <p:nvPr/>
          </p:nvSpPr>
          <p:spPr bwMode="gray">
            <a:xfrm>
              <a:off x="118" y="647"/>
              <a:ext cx="5522" cy="578"/>
            </a:xfrm>
            <a:prstGeom prst="rect">
              <a:avLst/>
            </a:prstGeom>
            <a:ln>
              <a:headEnd/>
              <a:tailEnd/>
            </a:ln>
          </p:spPr>
          <p:style>
            <a:lnRef idx="1">
              <a:schemeClr val="dk1"/>
            </a:lnRef>
            <a:fillRef idx="3">
              <a:schemeClr val="dk1"/>
            </a:fillRef>
            <a:effectRef idx="2">
              <a:schemeClr val="dk1"/>
            </a:effectRef>
            <a:fontRef idx="minor">
              <a:schemeClr val="lt1"/>
            </a:fontRef>
          </p:style>
          <p:txBody>
            <a:bodyPr tIns="91440" bIns="91440" anchor="ctr"/>
            <a:lstStyle/>
            <a:p>
              <a:pPr>
                <a:defRPr/>
              </a:pPr>
              <a:endParaRPr lang="en-US" dirty="0"/>
            </a:p>
          </p:txBody>
        </p:sp>
        <p:sp>
          <p:nvSpPr>
            <p:cNvPr id="9" name="Text Box 5"/>
            <p:cNvSpPr txBox="1">
              <a:spLocks noChangeArrowheads="1"/>
            </p:cNvSpPr>
            <p:nvPr/>
          </p:nvSpPr>
          <p:spPr bwMode="gray">
            <a:xfrm>
              <a:off x="249" y="693"/>
              <a:ext cx="5264" cy="493"/>
            </a:xfrm>
            <a:prstGeom prst="rect">
              <a:avLst/>
            </a:prstGeom>
            <a:ln>
              <a:headEnd/>
              <a:tailEnd/>
            </a:ln>
          </p:spPr>
          <p:style>
            <a:lnRef idx="1">
              <a:schemeClr val="dk1"/>
            </a:lnRef>
            <a:fillRef idx="3">
              <a:schemeClr val="dk1"/>
            </a:fillRef>
            <a:effectRef idx="2">
              <a:schemeClr val="dk1"/>
            </a:effectRef>
            <a:fontRef idx="minor">
              <a:schemeClr val="lt1"/>
            </a:fontRef>
          </p:style>
          <p:txBody>
            <a:bodyPr lIns="90000" tIns="46800" rIns="90000" bIns="46800">
              <a:spAutoFit/>
            </a:bodyPr>
            <a:lstStyle/>
            <a:p>
              <a:pPr algn="ctr">
                <a:lnSpc>
                  <a:spcPct val="85000"/>
                </a:lnSpc>
                <a:spcBef>
                  <a:spcPct val="0"/>
                </a:spcBef>
                <a:buClr>
                  <a:schemeClr val="accent1"/>
                </a:buClr>
                <a:buFont typeface="Wingdings" pitchFamily="2" charset="2"/>
                <a:buNone/>
              </a:pPr>
              <a:r>
                <a:rPr lang="ru-RU" sz="2000" b="1" dirty="0" smtClean="0">
                  <a:solidFill>
                    <a:schemeClr val="bg1"/>
                  </a:solidFill>
                </a:rPr>
                <a:t>Единая среда для совместной работы </a:t>
              </a:r>
            </a:p>
            <a:p>
              <a:pPr algn="ctr">
                <a:lnSpc>
                  <a:spcPct val="85000"/>
                </a:lnSpc>
                <a:spcBef>
                  <a:spcPct val="0"/>
                </a:spcBef>
                <a:buClr>
                  <a:schemeClr val="accent1"/>
                </a:buClr>
                <a:buFont typeface="Wingdings" pitchFamily="2" charset="2"/>
                <a:buNone/>
              </a:pPr>
              <a:r>
                <a:rPr lang="ru-RU" sz="2000" b="1" dirty="0" smtClean="0">
                  <a:solidFill>
                    <a:schemeClr val="bg1"/>
                  </a:solidFill>
                </a:rPr>
                <a:t>Бизнес пользователей и </a:t>
              </a:r>
              <a:r>
                <a:rPr lang="en-US" sz="2000" b="1" dirty="0" smtClean="0">
                  <a:solidFill>
                    <a:schemeClr val="bg1"/>
                  </a:solidFill>
                </a:rPr>
                <a:t>IT </a:t>
              </a:r>
              <a:r>
                <a:rPr lang="ru-RU" sz="2000" b="1" dirty="0" smtClean="0">
                  <a:solidFill>
                    <a:schemeClr val="bg1"/>
                  </a:solidFill>
                </a:rPr>
                <a:t>специалистов, позволяющая</a:t>
              </a:r>
              <a:endParaRPr lang="en-US" sz="2000" b="1" dirty="0" smtClean="0">
                <a:solidFill>
                  <a:schemeClr val="bg1"/>
                </a:solidFill>
              </a:endParaRPr>
            </a:p>
            <a:p>
              <a:pPr algn="ctr">
                <a:lnSpc>
                  <a:spcPct val="85000"/>
                </a:lnSpc>
                <a:spcBef>
                  <a:spcPct val="0"/>
                </a:spcBef>
                <a:buClr>
                  <a:schemeClr val="accent1"/>
                </a:buClr>
                <a:buFont typeface="Wingdings" pitchFamily="2" charset="2"/>
                <a:buNone/>
              </a:pPr>
              <a:r>
                <a:rPr lang="ru-RU" sz="2000" b="1" dirty="0" smtClean="0">
                  <a:solidFill>
                    <a:schemeClr val="bg1"/>
                  </a:solidFill>
                </a:rPr>
                <a:t>работать с данными всего предприятия</a:t>
              </a:r>
              <a:endParaRPr lang="en-US" sz="2000" b="1" dirty="0">
                <a:solidFill>
                  <a:schemeClr val="bg1"/>
                </a:solidFill>
              </a:endParaRPr>
            </a:p>
          </p:txBody>
        </p:sp>
      </p:grpSp>
      <p:pic>
        <p:nvPicPr>
          <p:cNvPr id="10" name="Picture 19" descr="j0431594[1]"/>
          <p:cNvPicPr>
            <a:picLocks noChangeAspect="1" noChangeArrowheads="1"/>
          </p:cNvPicPr>
          <p:nvPr/>
        </p:nvPicPr>
        <p:blipFill>
          <a:blip r:embed="rId3" cstate="print">
            <a:lum bright="-5000" contrast="40000"/>
          </a:blip>
          <a:srcRect/>
          <a:stretch>
            <a:fillRect/>
          </a:stretch>
        </p:blipFill>
        <p:spPr bwMode="auto">
          <a:xfrm>
            <a:off x="3211894" y="2450572"/>
            <a:ext cx="2489200" cy="2422525"/>
          </a:xfrm>
          <a:prstGeom prst="rect">
            <a:avLst/>
          </a:prstGeom>
          <a:noFill/>
          <a:ln w="9525">
            <a:noFill/>
            <a:miter lim="800000"/>
            <a:headEnd/>
            <a:tailEnd/>
          </a:ln>
          <a:effectLst/>
        </p:spPr>
      </p:pic>
      <p:sp>
        <p:nvSpPr>
          <p:cNvPr id="11" name="Down Arrow 10"/>
          <p:cNvSpPr/>
          <p:nvPr/>
        </p:nvSpPr>
        <p:spPr bwMode="auto">
          <a:xfrm>
            <a:off x="4237419" y="4695297"/>
            <a:ext cx="442912" cy="360362"/>
          </a:xfrm>
          <a:prstGeom prst="downArrow">
            <a:avLst>
              <a:gd name="adj1" fmla="val 50000"/>
              <a:gd name="adj2" fmla="val 50000"/>
            </a:avLst>
          </a:prstGeom>
          <a:solidFill>
            <a:schemeClr val="bg1">
              <a:lumMod val="95000"/>
            </a:schemeClr>
          </a:solidFill>
          <a:ln w="12700" cap="flat" cmpd="sng" algn="ctr">
            <a:solidFill>
              <a:schemeClr val="tx2"/>
            </a:solidFill>
            <a:prstDash val="solid"/>
            <a:round/>
            <a:headEnd type="none" w="med" len="med"/>
            <a:tailEnd type="none" w="med" len="med"/>
          </a:ln>
          <a:effectLst/>
        </p:spPr>
        <p:txBody>
          <a:bodyPr anchor="ctr"/>
          <a:lstStyle/>
          <a:p>
            <a:pPr marL="285750" indent="-285750">
              <a:defRPr/>
            </a:pPr>
            <a:endParaRPr lang="en-US" dirty="0">
              <a:latin typeface="Arial" pitchFamily="34" charset="0"/>
            </a:endParaRPr>
          </a:p>
        </p:txBody>
      </p:sp>
      <p:sp>
        <p:nvSpPr>
          <p:cNvPr id="12" name="Down Arrow 11"/>
          <p:cNvSpPr/>
          <p:nvPr/>
        </p:nvSpPr>
        <p:spPr bwMode="auto">
          <a:xfrm rot="5400000">
            <a:off x="2882087" y="3388686"/>
            <a:ext cx="442764" cy="360799"/>
          </a:xfrm>
          <a:prstGeom prst="downArrow">
            <a:avLst>
              <a:gd name="adj1" fmla="val 50000"/>
              <a:gd name="adj2" fmla="val 50000"/>
            </a:avLst>
          </a:prstGeom>
          <a:solidFill>
            <a:schemeClr val="bg1">
              <a:lumMod val="95000"/>
            </a:schemeClr>
          </a:solidFill>
          <a:ln w="12700" cap="flat" cmpd="sng" algn="ctr">
            <a:solidFill>
              <a:schemeClr val="tx2"/>
            </a:solidFill>
            <a:prstDash val="solid"/>
            <a:round/>
            <a:headEnd type="none" w="med" len="med"/>
            <a:tailEnd type="none" w="med" len="med"/>
          </a:ln>
          <a:effectLst/>
          <a:scene3d>
            <a:camera prst="orthographicFront"/>
            <a:lightRig rig="contrasting" dir="t"/>
          </a:scene3d>
          <a:sp3d/>
        </p:spPr>
        <p:txBody>
          <a:bodyPr anchor="ctr">
            <a:sp3d extrusionH="57150">
              <a:bevelT w="38100" h="38100"/>
            </a:sp3d>
          </a:bodyPr>
          <a:lstStyle/>
          <a:p>
            <a:pPr marL="285750" indent="-285750">
              <a:defRPr/>
            </a:pPr>
            <a:endParaRPr lang="en-US" dirty="0">
              <a:latin typeface="Arial" pitchFamily="34" charset="0"/>
            </a:endParaRPr>
          </a:p>
        </p:txBody>
      </p:sp>
      <p:sp>
        <p:nvSpPr>
          <p:cNvPr id="13" name="Down Arrow 12"/>
          <p:cNvSpPr/>
          <p:nvPr/>
        </p:nvSpPr>
        <p:spPr bwMode="auto">
          <a:xfrm rot="16200000">
            <a:off x="5568537" y="3387991"/>
            <a:ext cx="442913" cy="361950"/>
          </a:xfrm>
          <a:prstGeom prst="downArrow">
            <a:avLst>
              <a:gd name="adj1" fmla="val 50000"/>
              <a:gd name="adj2" fmla="val 50000"/>
            </a:avLst>
          </a:prstGeom>
          <a:solidFill>
            <a:schemeClr val="bg1">
              <a:lumMod val="95000"/>
            </a:schemeClr>
          </a:solidFill>
          <a:ln w="12700" cap="flat" cmpd="sng" algn="ctr">
            <a:solidFill>
              <a:schemeClr val="tx2"/>
            </a:solidFill>
            <a:prstDash val="solid"/>
            <a:round/>
            <a:headEnd type="none" w="med" len="med"/>
            <a:tailEnd type="none" w="med" len="med"/>
          </a:ln>
          <a:effectLst/>
        </p:spPr>
        <p:txBody>
          <a:bodyPr anchor="ctr"/>
          <a:lstStyle/>
          <a:p>
            <a:pPr marL="285750" indent="-285750">
              <a:defRPr/>
            </a:pPr>
            <a:endParaRPr lang="en-US" dirty="0">
              <a:latin typeface="Arial" pitchFamily="34" charset="0"/>
            </a:endParaRPr>
          </a:p>
        </p:txBody>
      </p:sp>
      <p:grpSp>
        <p:nvGrpSpPr>
          <p:cNvPr id="3" name="Group 42"/>
          <p:cNvGrpSpPr/>
          <p:nvPr/>
        </p:nvGrpSpPr>
        <p:grpSpPr>
          <a:xfrm>
            <a:off x="6073108" y="2330126"/>
            <a:ext cx="2859711" cy="2930136"/>
            <a:chOff x="6073108" y="2262392"/>
            <a:chExt cx="2859711" cy="2930136"/>
          </a:xfrm>
        </p:grpSpPr>
        <p:pic>
          <p:nvPicPr>
            <p:cNvPr id="15" name="Picture 11"/>
            <p:cNvPicPr>
              <a:picLocks noChangeAspect="1" noChangeArrowheads="1"/>
            </p:cNvPicPr>
            <p:nvPr/>
          </p:nvPicPr>
          <p:blipFill>
            <a:blip r:embed="rId4" cstate="print"/>
            <a:srcRect/>
            <a:stretch>
              <a:fillRect/>
            </a:stretch>
          </p:blipFill>
          <p:spPr bwMode="auto">
            <a:xfrm>
              <a:off x="6144769" y="2391002"/>
              <a:ext cx="651143" cy="551164"/>
            </a:xfrm>
            <a:prstGeom prst="rect">
              <a:avLst/>
            </a:prstGeom>
            <a:noFill/>
            <a:ln w="9525">
              <a:solidFill>
                <a:srgbClr val="E6E6E6"/>
              </a:solidFill>
              <a:miter lim="800000"/>
              <a:headEnd/>
              <a:tailEnd/>
            </a:ln>
            <a:effectLst>
              <a:outerShdw dist="76200" dir="2700000" algn="ctr" rotWithShape="0">
                <a:srgbClr val="808080">
                  <a:alpha val="50000"/>
                </a:srgbClr>
              </a:outerShdw>
            </a:effectLst>
          </p:spPr>
        </p:pic>
        <p:sp>
          <p:nvSpPr>
            <p:cNvPr id="16" name="Text Box 15"/>
            <p:cNvSpPr txBox="1">
              <a:spLocks noChangeArrowheads="1"/>
            </p:cNvSpPr>
            <p:nvPr/>
          </p:nvSpPr>
          <p:spPr bwMode="gray">
            <a:xfrm>
              <a:off x="6092380" y="3260549"/>
              <a:ext cx="1795697" cy="402291"/>
            </a:xfrm>
            <a:prstGeom prst="rect">
              <a:avLst/>
            </a:prstGeom>
            <a:noFill/>
            <a:ln w="9525" algn="ctr">
              <a:noFill/>
              <a:miter lim="800000"/>
              <a:headEnd/>
              <a:tailEnd/>
            </a:ln>
            <a:effectLst>
              <a:prstShdw prst="shdw17" dist="17961" dir="2700000">
                <a:schemeClr val="bg2">
                  <a:gamma/>
                  <a:shade val="60000"/>
                  <a:invGamma/>
                </a:schemeClr>
              </a:prstShdw>
            </a:effectLst>
          </p:spPr>
          <p:txBody>
            <a:bodyPr wrap="square" lIns="90000" tIns="46800" rIns="90000" bIns="46800">
              <a:spAutoFit/>
            </a:bodyPr>
            <a:lstStyle/>
            <a:p>
              <a:pPr>
                <a:spcBef>
                  <a:spcPct val="50000"/>
                </a:spcBef>
                <a:buClr>
                  <a:schemeClr val="accent1"/>
                </a:buClr>
                <a:buFont typeface="Wingdings" pitchFamily="2" charset="2"/>
                <a:buNone/>
                <a:defRPr/>
              </a:pPr>
              <a:r>
                <a:rPr lang="ru-RU" sz="2000" b="1" u="sng" dirty="0" smtClean="0">
                  <a:solidFill>
                    <a:schemeClr val="tx2"/>
                  </a:solidFill>
                  <a:effectLst>
                    <a:outerShdw blurRad="38100" dist="38100" dir="2700000" algn="tl">
                      <a:srgbClr val="C0C0C0"/>
                    </a:outerShdw>
                  </a:effectLst>
                </a:rPr>
                <a:t>Определить</a:t>
              </a:r>
              <a:endParaRPr lang="en-US" sz="2000" b="1" u="sng" dirty="0">
                <a:solidFill>
                  <a:schemeClr val="tx2"/>
                </a:solidFill>
                <a:effectLst>
                  <a:outerShdw blurRad="38100" dist="38100" dir="2700000" algn="tl">
                    <a:srgbClr val="C0C0C0"/>
                  </a:outerShdw>
                </a:effectLst>
              </a:endParaRPr>
            </a:p>
          </p:txBody>
        </p:sp>
        <p:sp>
          <p:nvSpPr>
            <p:cNvPr id="17" name="Text Box 19"/>
            <p:cNvSpPr txBox="1">
              <a:spLocks noChangeArrowheads="1"/>
            </p:cNvSpPr>
            <p:nvPr/>
          </p:nvSpPr>
          <p:spPr bwMode="gray">
            <a:xfrm>
              <a:off x="6894645" y="2262392"/>
              <a:ext cx="1924978" cy="956288"/>
            </a:xfrm>
            <a:prstGeom prst="rect">
              <a:avLst/>
            </a:prstGeom>
            <a:noFill/>
            <a:ln w="9525" algn="ctr">
              <a:noFill/>
              <a:miter lim="800000"/>
              <a:headEnd/>
              <a:tailEnd/>
            </a:ln>
            <a:effectLst>
              <a:prstShdw prst="shdw17" dist="17961" dir="2700000">
                <a:schemeClr val="bg2">
                  <a:gamma/>
                  <a:shade val="60000"/>
                  <a:invGamma/>
                </a:schemeClr>
              </a:prstShdw>
            </a:effectLst>
          </p:spPr>
          <p:txBody>
            <a:bodyPr wrap="square" lIns="90000" tIns="46800" rIns="90000" bIns="46800">
              <a:spAutoFit/>
            </a:bodyPr>
            <a:lstStyle/>
            <a:p>
              <a:pPr>
                <a:spcBef>
                  <a:spcPct val="0"/>
                </a:spcBef>
                <a:buClr>
                  <a:schemeClr val="accent1"/>
                </a:buClr>
                <a:buFont typeface="Wingdings" pitchFamily="2" charset="2"/>
                <a:buNone/>
                <a:defRPr/>
              </a:pPr>
              <a:r>
                <a:rPr lang="ru-RU" sz="1400" dirty="0" smtClean="0">
                  <a:latin typeface="+mn-lt"/>
                </a:rPr>
                <a:t>Определить бизнес термины, правила проверки, правила очистки</a:t>
              </a:r>
              <a:endParaRPr lang="en-US" sz="1400" dirty="0">
                <a:latin typeface="+mn-lt"/>
              </a:endParaRPr>
            </a:p>
          </p:txBody>
        </p:sp>
        <p:sp>
          <p:nvSpPr>
            <p:cNvPr id="18" name="Text Box 17"/>
            <p:cNvSpPr txBox="1">
              <a:spLocks noChangeArrowheads="1"/>
            </p:cNvSpPr>
            <p:nvPr/>
          </p:nvSpPr>
          <p:spPr bwMode="gray">
            <a:xfrm>
              <a:off x="6902406" y="3805352"/>
              <a:ext cx="2030413" cy="1387176"/>
            </a:xfrm>
            <a:prstGeom prst="rect">
              <a:avLst/>
            </a:prstGeom>
            <a:noFill/>
            <a:ln w="9525" algn="ctr">
              <a:noFill/>
              <a:miter lim="800000"/>
              <a:headEnd/>
              <a:tailEnd/>
            </a:ln>
            <a:effectLst>
              <a:prstShdw prst="shdw17" dist="17961" dir="2700000">
                <a:schemeClr val="bg2">
                  <a:gamma/>
                  <a:shade val="60000"/>
                  <a:invGamma/>
                </a:schemeClr>
              </a:prstShdw>
            </a:effectLst>
          </p:spPr>
          <p:txBody>
            <a:bodyPr lIns="90000" tIns="46800" rIns="90000" bIns="46800">
              <a:spAutoFit/>
            </a:bodyPr>
            <a:lstStyle/>
            <a:p>
              <a:pPr>
                <a:spcBef>
                  <a:spcPct val="0"/>
                </a:spcBef>
                <a:buClr>
                  <a:schemeClr val="accent1"/>
                </a:buClr>
                <a:buFont typeface="Wingdings" pitchFamily="2" charset="2"/>
                <a:buNone/>
                <a:defRPr/>
              </a:pPr>
              <a:r>
                <a:rPr lang="ru-RU" sz="1400" dirty="0" smtClean="0"/>
                <a:t>Определить ответственных за данные</a:t>
              </a:r>
              <a:r>
                <a:rPr lang="en-US" sz="1400" dirty="0" smtClean="0"/>
                <a:t>:  </a:t>
              </a:r>
              <a:endParaRPr lang="en-US" sz="1400" dirty="0"/>
            </a:p>
            <a:p>
              <a:pPr>
                <a:spcBef>
                  <a:spcPct val="0"/>
                </a:spcBef>
                <a:buClr>
                  <a:schemeClr val="accent1"/>
                </a:buClr>
                <a:buFont typeface="Wingdings" pitchFamily="2" charset="2"/>
                <a:buNone/>
                <a:defRPr/>
              </a:pPr>
              <a:r>
                <a:rPr lang="ru-RU" sz="1400" i="1" dirty="0" smtClean="0">
                  <a:solidFill>
                    <a:schemeClr val="bg2">
                      <a:lumMod val="50000"/>
                    </a:schemeClr>
                  </a:solidFill>
                </a:rPr>
                <a:t>Определение владельцев информации</a:t>
              </a:r>
              <a:endParaRPr lang="en-US" sz="1400" i="1" dirty="0">
                <a:solidFill>
                  <a:schemeClr val="bg2">
                    <a:lumMod val="50000"/>
                  </a:schemeClr>
                </a:solidFill>
              </a:endParaRPr>
            </a:p>
          </p:txBody>
        </p:sp>
        <p:pic>
          <p:nvPicPr>
            <p:cNvPr id="19" name="Picture 4" descr="C:\Documents and Settings\I816928\Local Settings\Temporary Internet Files\Content.IE5\KMPQ0UD6\MC900434822[1].PNG"/>
            <p:cNvPicPr>
              <a:picLocks noChangeAspect="1" noChangeArrowheads="1"/>
            </p:cNvPicPr>
            <p:nvPr/>
          </p:nvPicPr>
          <p:blipFill>
            <a:blip r:embed="rId5" cstate="print">
              <a:duotone>
                <a:prstClr val="black"/>
                <a:schemeClr val="tx2">
                  <a:tint val="45000"/>
                  <a:satMod val="400000"/>
                </a:schemeClr>
              </a:duotone>
              <a:lum bright="7000" contrast="17000"/>
            </a:blip>
            <a:srcRect/>
            <a:stretch>
              <a:fillRect/>
            </a:stretch>
          </p:blipFill>
          <p:spPr bwMode="auto">
            <a:xfrm>
              <a:off x="6073108" y="3793065"/>
              <a:ext cx="843014" cy="843014"/>
            </a:xfrm>
            <a:prstGeom prst="rect">
              <a:avLst/>
            </a:prstGeom>
            <a:noFill/>
          </p:spPr>
        </p:pic>
      </p:grpSp>
      <p:grpSp>
        <p:nvGrpSpPr>
          <p:cNvPr id="4" name="Group 19"/>
          <p:cNvGrpSpPr/>
          <p:nvPr/>
        </p:nvGrpSpPr>
        <p:grpSpPr>
          <a:xfrm>
            <a:off x="47815" y="2265717"/>
            <a:ext cx="2787827" cy="2360802"/>
            <a:chOff x="92971" y="2197983"/>
            <a:chExt cx="2787827" cy="2360802"/>
          </a:xfrm>
        </p:grpSpPr>
        <p:sp>
          <p:nvSpPr>
            <p:cNvPr id="21" name="Text Box 5"/>
            <p:cNvSpPr txBox="1">
              <a:spLocks noChangeArrowheads="1"/>
            </p:cNvSpPr>
            <p:nvPr/>
          </p:nvSpPr>
          <p:spPr bwMode="gray">
            <a:xfrm>
              <a:off x="1408303" y="3251202"/>
              <a:ext cx="1371600" cy="402291"/>
            </a:xfrm>
            <a:prstGeom prst="rect">
              <a:avLst/>
            </a:prstGeom>
            <a:noFill/>
            <a:ln w="9525" algn="ctr">
              <a:noFill/>
              <a:miter lim="800000"/>
              <a:headEnd/>
              <a:tailEnd/>
            </a:ln>
            <a:effectLst>
              <a:prstShdw prst="shdw17" dist="17961" dir="2700000">
                <a:schemeClr val="bg2">
                  <a:gamma/>
                  <a:shade val="60000"/>
                  <a:invGamma/>
                </a:schemeClr>
              </a:prstShdw>
            </a:effectLst>
          </p:spPr>
          <p:txBody>
            <a:bodyPr lIns="90000" tIns="46800" rIns="90000" bIns="46800">
              <a:spAutoFit/>
            </a:bodyPr>
            <a:lstStyle/>
            <a:p>
              <a:pPr algn="r">
                <a:spcBef>
                  <a:spcPct val="50000"/>
                </a:spcBef>
                <a:buClr>
                  <a:schemeClr val="accent1"/>
                </a:buClr>
                <a:buFont typeface="Wingdings" pitchFamily="2" charset="2"/>
                <a:buNone/>
                <a:defRPr/>
              </a:pPr>
              <a:r>
                <a:rPr lang="ru-RU" sz="2000" b="1" u="sng" dirty="0" smtClean="0">
                  <a:solidFill>
                    <a:schemeClr val="tx2"/>
                  </a:solidFill>
                  <a:effectLst>
                    <a:outerShdw blurRad="38100" dist="38100" dir="2700000" algn="tl">
                      <a:srgbClr val="C0C0C0"/>
                    </a:outerShdw>
                  </a:effectLst>
                </a:rPr>
                <a:t>Узнать</a:t>
              </a:r>
              <a:endParaRPr lang="en-US" sz="2000" b="1" u="sng" dirty="0">
                <a:solidFill>
                  <a:schemeClr val="tx2"/>
                </a:solidFill>
                <a:effectLst>
                  <a:outerShdw blurRad="38100" dist="38100" dir="2700000" algn="tl">
                    <a:srgbClr val="C0C0C0"/>
                  </a:outerShdw>
                </a:effectLst>
              </a:endParaRPr>
            </a:p>
          </p:txBody>
        </p:sp>
        <p:sp>
          <p:nvSpPr>
            <p:cNvPr id="22" name="Text Box 8"/>
            <p:cNvSpPr txBox="1">
              <a:spLocks noChangeArrowheads="1"/>
            </p:cNvSpPr>
            <p:nvPr/>
          </p:nvSpPr>
          <p:spPr bwMode="gray">
            <a:xfrm>
              <a:off x="92971" y="2197983"/>
              <a:ext cx="2168525" cy="999377"/>
            </a:xfrm>
            <a:prstGeom prst="rect">
              <a:avLst/>
            </a:prstGeom>
            <a:noFill/>
            <a:ln w="9525" algn="ctr">
              <a:noFill/>
              <a:miter lim="800000"/>
              <a:headEnd/>
              <a:tailEnd/>
            </a:ln>
            <a:effectLst>
              <a:prstShdw prst="shdw17" dist="17961" dir="2700000">
                <a:schemeClr val="bg2">
                  <a:gamma/>
                  <a:shade val="60000"/>
                  <a:invGamma/>
                </a:schemeClr>
              </a:prstShdw>
            </a:effectLst>
          </p:spPr>
          <p:txBody>
            <a:bodyPr lIns="90000" tIns="46800" rIns="90000" bIns="46800">
              <a:spAutoFit/>
            </a:bodyPr>
            <a:lstStyle/>
            <a:p>
              <a:pPr algn="r">
                <a:spcBef>
                  <a:spcPct val="10000"/>
                </a:spcBef>
                <a:buClr>
                  <a:schemeClr val="accent1"/>
                </a:buClr>
                <a:buFont typeface="Wingdings" pitchFamily="2" charset="2"/>
                <a:buNone/>
                <a:defRPr/>
              </a:pPr>
              <a:r>
                <a:rPr lang="ru-RU" sz="1400" dirty="0" smtClean="0"/>
                <a:t>Узнать и понять корпоративные данные</a:t>
              </a:r>
              <a:endParaRPr lang="en-US" sz="1400" dirty="0"/>
            </a:p>
            <a:p>
              <a:pPr algn="r">
                <a:spcBef>
                  <a:spcPct val="10000"/>
                </a:spcBef>
                <a:buClr>
                  <a:schemeClr val="accent1"/>
                </a:buClr>
                <a:buFont typeface="Wingdings" pitchFamily="2" charset="2"/>
                <a:buNone/>
                <a:defRPr/>
              </a:pPr>
              <a:r>
                <a:rPr lang="en-US" sz="1400" i="1" dirty="0">
                  <a:solidFill>
                    <a:schemeClr val="bg2">
                      <a:lumMod val="50000"/>
                    </a:schemeClr>
                  </a:solidFill>
                </a:rPr>
                <a:t>Data</a:t>
              </a:r>
              <a:r>
                <a:rPr lang="en-US" sz="1400" dirty="0">
                  <a:solidFill>
                    <a:schemeClr val="bg2">
                      <a:lumMod val="50000"/>
                    </a:schemeClr>
                  </a:solidFill>
                </a:rPr>
                <a:t> </a:t>
              </a:r>
              <a:r>
                <a:rPr lang="en-US" sz="1400" i="1" dirty="0">
                  <a:solidFill>
                    <a:schemeClr val="bg2">
                      <a:lumMod val="50000"/>
                    </a:schemeClr>
                  </a:solidFill>
                </a:rPr>
                <a:t>p</a:t>
              </a:r>
              <a:r>
                <a:rPr lang="en-US" sz="1400" i="1" dirty="0" smtClean="0">
                  <a:solidFill>
                    <a:schemeClr val="bg2">
                      <a:lumMod val="50000"/>
                    </a:schemeClr>
                  </a:solidFill>
                </a:rPr>
                <a:t>rofiling</a:t>
              </a:r>
              <a:r>
                <a:rPr lang="en-US" sz="1400" i="1" dirty="0">
                  <a:solidFill>
                    <a:schemeClr val="bg2">
                      <a:lumMod val="50000"/>
                    </a:schemeClr>
                  </a:solidFill>
                </a:rPr>
                <a:t>, </a:t>
              </a:r>
              <a:endParaRPr lang="en-US" sz="1400" i="1" dirty="0" smtClean="0">
                <a:solidFill>
                  <a:schemeClr val="bg2">
                    <a:lumMod val="50000"/>
                  </a:schemeClr>
                </a:solidFill>
              </a:endParaRPr>
            </a:p>
            <a:p>
              <a:pPr algn="r">
                <a:spcBef>
                  <a:spcPct val="10000"/>
                </a:spcBef>
                <a:buClr>
                  <a:schemeClr val="accent1"/>
                </a:buClr>
                <a:buFont typeface="Wingdings" pitchFamily="2" charset="2"/>
                <a:buNone/>
                <a:defRPr/>
              </a:pPr>
              <a:r>
                <a:rPr lang="en-US" sz="1400" i="1" dirty="0" smtClean="0">
                  <a:solidFill>
                    <a:schemeClr val="bg2">
                      <a:lumMod val="50000"/>
                    </a:schemeClr>
                  </a:solidFill>
                </a:rPr>
                <a:t>Metadata management</a:t>
              </a:r>
              <a:r>
                <a:rPr lang="en-US" sz="1400" dirty="0" smtClean="0">
                  <a:solidFill>
                    <a:schemeClr val="bg2">
                      <a:lumMod val="50000"/>
                    </a:schemeClr>
                  </a:solidFill>
                </a:rPr>
                <a:t> </a:t>
              </a:r>
              <a:endParaRPr lang="en-US" sz="1400" dirty="0">
                <a:solidFill>
                  <a:schemeClr val="bg2">
                    <a:lumMod val="50000"/>
                  </a:schemeClr>
                </a:solidFill>
              </a:endParaRPr>
            </a:p>
          </p:txBody>
        </p:sp>
        <p:sp>
          <p:nvSpPr>
            <p:cNvPr id="23" name="Text Box 10"/>
            <p:cNvSpPr txBox="1">
              <a:spLocks noChangeArrowheads="1"/>
            </p:cNvSpPr>
            <p:nvPr/>
          </p:nvSpPr>
          <p:spPr bwMode="gray">
            <a:xfrm>
              <a:off x="994143" y="3817940"/>
              <a:ext cx="1233487" cy="740845"/>
            </a:xfrm>
            <a:prstGeom prst="rect">
              <a:avLst/>
            </a:prstGeom>
            <a:noFill/>
            <a:ln w="9525" algn="ctr">
              <a:noFill/>
              <a:miter lim="800000"/>
              <a:headEnd/>
              <a:tailEnd/>
            </a:ln>
            <a:effectLst>
              <a:prstShdw prst="shdw17" dist="17961" dir="2700000">
                <a:schemeClr val="bg2">
                  <a:gamma/>
                  <a:shade val="60000"/>
                  <a:invGamma/>
                </a:schemeClr>
              </a:prstShdw>
            </a:effectLst>
          </p:spPr>
          <p:txBody>
            <a:bodyPr lIns="90000" tIns="46800" rIns="90000" bIns="46800">
              <a:spAutoFit/>
            </a:bodyPr>
            <a:lstStyle/>
            <a:p>
              <a:pPr algn="r">
                <a:spcBef>
                  <a:spcPct val="50000"/>
                </a:spcBef>
                <a:buClr>
                  <a:schemeClr val="accent1"/>
                </a:buClr>
                <a:buFont typeface="Wingdings" pitchFamily="2" charset="2"/>
                <a:buNone/>
                <a:defRPr/>
              </a:pPr>
              <a:r>
                <a:rPr lang="ru-RU" sz="1400" dirty="0" smtClean="0"/>
                <a:t>Каталог наборов данных</a:t>
              </a:r>
              <a:endParaRPr lang="en-US" sz="1400" dirty="0"/>
            </a:p>
          </p:txBody>
        </p:sp>
        <p:pic>
          <p:nvPicPr>
            <p:cNvPr id="24" name="Picture 16" descr="j0431608[1]"/>
            <p:cNvPicPr>
              <a:picLocks noChangeAspect="1" noChangeArrowheads="1"/>
            </p:cNvPicPr>
            <p:nvPr/>
          </p:nvPicPr>
          <p:blipFill>
            <a:blip r:embed="rId6" cstate="print"/>
            <a:srcRect/>
            <a:stretch>
              <a:fillRect/>
            </a:stretch>
          </p:blipFill>
          <p:spPr bwMode="auto">
            <a:xfrm>
              <a:off x="2263084" y="2381955"/>
              <a:ext cx="617714" cy="617715"/>
            </a:xfrm>
            <a:prstGeom prst="rect">
              <a:avLst/>
            </a:prstGeom>
            <a:noFill/>
            <a:ln w="9525">
              <a:noFill/>
              <a:miter lim="800000"/>
              <a:headEnd/>
              <a:tailEnd/>
            </a:ln>
          </p:spPr>
        </p:pic>
        <p:pic>
          <p:nvPicPr>
            <p:cNvPr id="25" name="Picture 2" descr="C:\Documents and Settings\I816928\Local Settings\Temporary Internet Files\Content.IE5\FULAK4TD\MC900441448[1].PNG"/>
            <p:cNvPicPr>
              <a:picLocks noChangeAspect="1" noChangeArrowheads="1"/>
            </p:cNvPicPr>
            <p:nvPr/>
          </p:nvPicPr>
          <p:blipFill>
            <a:blip r:embed="rId7" cstate="print"/>
            <a:srcRect/>
            <a:stretch>
              <a:fillRect/>
            </a:stretch>
          </p:blipFill>
          <p:spPr bwMode="auto">
            <a:xfrm>
              <a:off x="2150705" y="3826931"/>
              <a:ext cx="691271" cy="691271"/>
            </a:xfrm>
            <a:prstGeom prst="rect">
              <a:avLst/>
            </a:prstGeom>
            <a:noFill/>
          </p:spPr>
        </p:pic>
      </p:grpSp>
      <p:grpSp>
        <p:nvGrpSpPr>
          <p:cNvPr id="6" name="Group 25"/>
          <p:cNvGrpSpPr/>
          <p:nvPr/>
        </p:nvGrpSpPr>
        <p:grpSpPr>
          <a:xfrm>
            <a:off x="1182204" y="5120810"/>
            <a:ext cx="6882143" cy="1365270"/>
            <a:chOff x="1182204" y="5053076"/>
            <a:chExt cx="6882143" cy="1365270"/>
          </a:xfrm>
        </p:grpSpPr>
        <p:sp>
          <p:nvSpPr>
            <p:cNvPr id="27" name="Text Box 24"/>
            <p:cNvSpPr txBox="1">
              <a:spLocks noChangeArrowheads="1"/>
            </p:cNvSpPr>
            <p:nvPr/>
          </p:nvSpPr>
          <p:spPr bwMode="gray">
            <a:xfrm>
              <a:off x="2533880" y="5053076"/>
              <a:ext cx="4142341" cy="402291"/>
            </a:xfrm>
            <a:prstGeom prst="rect">
              <a:avLst/>
            </a:prstGeom>
            <a:noFill/>
            <a:ln w="9525" algn="ctr">
              <a:noFill/>
              <a:miter lim="800000"/>
              <a:headEnd/>
              <a:tailEnd/>
            </a:ln>
            <a:effectLst>
              <a:prstShdw prst="shdw17" dist="17961" dir="2700000">
                <a:schemeClr val="bg2">
                  <a:gamma/>
                  <a:shade val="60000"/>
                  <a:invGamma/>
                </a:schemeClr>
              </a:prstShdw>
            </a:effectLst>
          </p:spPr>
          <p:txBody>
            <a:bodyPr wrap="square" lIns="90000" tIns="46800" rIns="90000" bIns="46800">
              <a:spAutoFit/>
            </a:bodyPr>
            <a:lstStyle/>
            <a:p>
              <a:pPr algn="ctr">
                <a:spcBef>
                  <a:spcPct val="50000"/>
                </a:spcBef>
                <a:buClr>
                  <a:schemeClr val="accent1"/>
                </a:buClr>
                <a:buFont typeface="Wingdings" pitchFamily="2" charset="2"/>
                <a:buNone/>
                <a:defRPr/>
              </a:pPr>
              <a:r>
                <a:rPr lang="ru-RU" sz="2000" b="1" u="sng" dirty="0" smtClean="0">
                  <a:solidFill>
                    <a:schemeClr val="tx2"/>
                  </a:solidFill>
                  <a:effectLst>
                    <a:outerShdw blurRad="38100" dist="38100" dir="2700000" algn="tl">
                      <a:srgbClr val="C0C0C0"/>
                    </a:outerShdw>
                  </a:effectLst>
                </a:rPr>
                <a:t>Наблюдать и Исправлять</a:t>
              </a:r>
              <a:endParaRPr lang="en-US" sz="2000" b="1" u="sng" dirty="0">
                <a:solidFill>
                  <a:schemeClr val="tx2"/>
                </a:solidFill>
                <a:effectLst>
                  <a:outerShdw blurRad="38100" dist="38100" dir="2700000" algn="tl">
                    <a:srgbClr val="C0C0C0"/>
                  </a:outerShdw>
                </a:effectLst>
              </a:endParaRPr>
            </a:p>
          </p:txBody>
        </p:sp>
        <p:grpSp>
          <p:nvGrpSpPr>
            <p:cNvPr id="7" name="Group 25"/>
            <p:cNvGrpSpPr>
              <a:grpSpLocks/>
            </p:cNvGrpSpPr>
            <p:nvPr/>
          </p:nvGrpSpPr>
          <p:grpSpPr bwMode="auto">
            <a:xfrm>
              <a:off x="3321462" y="5462670"/>
              <a:ext cx="2435241" cy="955676"/>
              <a:chOff x="2754" y="3048"/>
              <a:chExt cx="1534" cy="602"/>
            </a:xfrm>
          </p:grpSpPr>
          <p:pic>
            <p:nvPicPr>
              <p:cNvPr id="33" name="Picture 26"/>
              <p:cNvPicPr>
                <a:picLocks noChangeAspect="1" noChangeArrowheads="1"/>
              </p:cNvPicPr>
              <p:nvPr/>
            </p:nvPicPr>
            <p:blipFill>
              <a:blip r:embed="rId8" cstate="print"/>
              <a:srcRect/>
              <a:stretch>
                <a:fillRect/>
              </a:stretch>
            </p:blipFill>
            <p:spPr bwMode="auto">
              <a:xfrm>
                <a:off x="2754" y="3079"/>
                <a:ext cx="560" cy="486"/>
              </a:xfrm>
              <a:prstGeom prst="rect">
                <a:avLst/>
              </a:prstGeom>
              <a:noFill/>
              <a:ln w="9525">
                <a:noFill/>
                <a:miter lim="800000"/>
                <a:headEnd/>
                <a:tailEnd/>
              </a:ln>
            </p:spPr>
          </p:pic>
          <p:sp>
            <p:nvSpPr>
              <p:cNvPr id="34" name="Text Box 27"/>
              <p:cNvSpPr txBox="1">
                <a:spLocks noChangeArrowheads="1"/>
              </p:cNvSpPr>
              <p:nvPr/>
            </p:nvSpPr>
            <p:spPr bwMode="gray">
              <a:xfrm>
                <a:off x="3289" y="3048"/>
                <a:ext cx="999" cy="602"/>
              </a:xfrm>
              <a:prstGeom prst="rect">
                <a:avLst/>
              </a:prstGeom>
              <a:noFill/>
              <a:ln w="9525" algn="ctr">
                <a:noFill/>
                <a:miter lim="800000"/>
                <a:headEnd/>
                <a:tailEnd/>
              </a:ln>
              <a:effectLst>
                <a:prstShdw prst="shdw17" dist="17961" dir="2700000">
                  <a:schemeClr val="bg2">
                    <a:gamma/>
                    <a:shade val="60000"/>
                    <a:invGamma/>
                  </a:schemeClr>
                </a:prstShdw>
              </a:effectLst>
            </p:spPr>
            <p:txBody>
              <a:bodyPr wrap="square" lIns="90000" tIns="46800" rIns="90000" bIns="46800">
                <a:spAutoFit/>
              </a:bodyPr>
              <a:lstStyle/>
              <a:p>
                <a:pPr>
                  <a:spcBef>
                    <a:spcPct val="0"/>
                  </a:spcBef>
                  <a:buClr>
                    <a:schemeClr val="accent1"/>
                  </a:buClr>
                  <a:buFont typeface="Wingdings" pitchFamily="2" charset="2"/>
                  <a:buNone/>
                  <a:defRPr/>
                </a:pPr>
                <a:r>
                  <a:rPr lang="ru-RU" sz="1400" dirty="0" smtClean="0">
                    <a:solidFill>
                      <a:schemeClr val="tx2"/>
                    </a:solidFill>
                  </a:rPr>
                  <a:t>Доступ бизнес пользователей к качеству данных в приложениях</a:t>
                </a:r>
                <a:endParaRPr lang="en-US" sz="1400" dirty="0">
                  <a:solidFill>
                    <a:schemeClr val="tx2"/>
                  </a:solidFill>
                </a:endParaRPr>
              </a:p>
            </p:txBody>
          </p:sp>
        </p:grpSp>
        <p:sp>
          <p:nvSpPr>
            <p:cNvPr id="29" name="Text Box 30"/>
            <p:cNvSpPr txBox="1">
              <a:spLocks noChangeArrowheads="1"/>
            </p:cNvSpPr>
            <p:nvPr/>
          </p:nvSpPr>
          <p:spPr bwMode="gray">
            <a:xfrm>
              <a:off x="6471265" y="5409734"/>
              <a:ext cx="1593082" cy="956288"/>
            </a:xfrm>
            <a:prstGeom prst="rect">
              <a:avLst/>
            </a:prstGeom>
            <a:noFill/>
            <a:ln w="9525" algn="ctr">
              <a:noFill/>
              <a:miter lim="800000"/>
              <a:headEnd/>
              <a:tailEnd/>
            </a:ln>
            <a:effectLst>
              <a:prstShdw prst="shdw17" dist="17961" dir="2700000">
                <a:schemeClr val="bg2">
                  <a:gamma/>
                  <a:shade val="60000"/>
                  <a:invGamma/>
                </a:schemeClr>
              </a:prstShdw>
            </a:effectLst>
          </p:spPr>
          <p:txBody>
            <a:bodyPr wrap="square" lIns="90000" tIns="46800" rIns="90000" bIns="46800">
              <a:spAutoFit/>
            </a:bodyPr>
            <a:lstStyle/>
            <a:p>
              <a:pPr>
                <a:spcBef>
                  <a:spcPct val="0"/>
                </a:spcBef>
                <a:buClr>
                  <a:schemeClr val="accent1"/>
                </a:buClr>
                <a:buFont typeface="Wingdings" pitchFamily="2" charset="2"/>
                <a:buNone/>
                <a:defRPr/>
              </a:pPr>
              <a:r>
                <a:rPr lang="ru-RU" sz="1400" dirty="0" smtClean="0">
                  <a:solidFill>
                    <a:schemeClr val="tx2"/>
                  </a:solidFill>
                </a:rPr>
                <a:t>Воркфлоу по разрешению проблем качества данных</a:t>
              </a:r>
              <a:endParaRPr lang="en-US" sz="1400" dirty="0">
                <a:solidFill>
                  <a:schemeClr val="tx2"/>
                </a:solidFill>
              </a:endParaRPr>
            </a:p>
          </p:txBody>
        </p:sp>
        <p:sp>
          <p:nvSpPr>
            <p:cNvPr id="30" name="Text Box 33"/>
            <p:cNvSpPr txBox="1">
              <a:spLocks noChangeArrowheads="1"/>
            </p:cNvSpPr>
            <p:nvPr/>
          </p:nvSpPr>
          <p:spPr bwMode="gray">
            <a:xfrm>
              <a:off x="2016087" y="5401602"/>
              <a:ext cx="1211855" cy="740845"/>
            </a:xfrm>
            <a:prstGeom prst="rect">
              <a:avLst/>
            </a:prstGeom>
            <a:noFill/>
            <a:ln w="9525" algn="ctr">
              <a:noFill/>
              <a:miter lim="800000"/>
              <a:headEnd/>
              <a:tailEnd/>
            </a:ln>
            <a:effectLst>
              <a:prstShdw prst="shdw17" dist="17961" dir="2700000">
                <a:schemeClr val="bg2">
                  <a:gamma/>
                  <a:shade val="60000"/>
                  <a:invGamma/>
                </a:schemeClr>
              </a:prstShdw>
            </a:effectLst>
          </p:spPr>
          <p:txBody>
            <a:bodyPr wrap="square" lIns="90000" tIns="46800" rIns="90000" bIns="46800">
              <a:spAutoFit/>
            </a:bodyPr>
            <a:lstStyle/>
            <a:p>
              <a:pPr>
                <a:spcBef>
                  <a:spcPct val="50000"/>
                </a:spcBef>
                <a:buClr>
                  <a:schemeClr val="accent1"/>
                </a:buClr>
                <a:buFont typeface="Wingdings" pitchFamily="2" charset="2"/>
                <a:buNone/>
                <a:defRPr/>
              </a:pPr>
              <a:r>
                <a:rPr lang="ru-RU" sz="1400" dirty="0" smtClean="0">
                  <a:solidFill>
                    <a:schemeClr val="tx2"/>
                  </a:solidFill>
                </a:rPr>
                <a:t>Мониторинг качества данных</a:t>
              </a:r>
              <a:endParaRPr lang="en-US" sz="1400" dirty="0">
                <a:solidFill>
                  <a:schemeClr val="tx2"/>
                </a:solidFill>
              </a:endParaRPr>
            </a:p>
          </p:txBody>
        </p:sp>
        <p:pic>
          <p:nvPicPr>
            <p:cNvPr id="31" name="Picture 3" descr="C:\Documents and Settings\I816928\Local Settings\Temporary Internet Files\Content.IE5\RH5V3JQ2\MC900431584[1].PNG"/>
            <p:cNvPicPr>
              <a:picLocks noChangeAspect="1" noChangeArrowheads="1"/>
            </p:cNvPicPr>
            <p:nvPr/>
          </p:nvPicPr>
          <p:blipFill>
            <a:blip r:embed="rId9" cstate="print"/>
            <a:srcRect/>
            <a:stretch>
              <a:fillRect/>
            </a:stretch>
          </p:blipFill>
          <p:spPr bwMode="auto">
            <a:xfrm>
              <a:off x="1182204" y="5252869"/>
              <a:ext cx="824580" cy="824580"/>
            </a:xfrm>
            <a:prstGeom prst="rect">
              <a:avLst/>
            </a:prstGeom>
            <a:noFill/>
          </p:spPr>
        </p:pic>
        <p:pic>
          <p:nvPicPr>
            <p:cNvPr id="32" name="Picture 4"/>
            <p:cNvPicPr>
              <a:picLocks noChangeAspect="1" noChangeArrowheads="1"/>
            </p:cNvPicPr>
            <p:nvPr/>
          </p:nvPicPr>
          <p:blipFill>
            <a:blip r:embed="rId10" cstate="print"/>
            <a:srcRect/>
            <a:stretch>
              <a:fillRect/>
            </a:stretch>
          </p:blipFill>
          <p:spPr bwMode="auto">
            <a:xfrm>
              <a:off x="5723467" y="5441243"/>
              <a:ext cx="763404" cy="756357"/>
            </a:xfrm>
            <a:prstGeom prst="rect">
              <a:avLst/>
            </a:prstGeom>
            <a:noFill/>
            <a:ln w="9525">
              <a:noFill/>
              <a:miter lim="800000"/>
              <a:headEnd/>
              <a:tailEnd/>
            </a:ln>
          </p:spPr>
        </p:pic>
      </p:grpSp>
      <p:sp>
        <p:nvSpPr>
          <p:cNvPr id="35" name="Text Box 20"/>
          <p:cNvSpPr txBox="1">
            <a:spLocks noChangeArrowheads="1"/>
          </p:cNvSpPr>
          <p:nvPr/>
        </p:nvSpPr>
        <p:spPr bwMode="gray">
          <a:xfrm>
            <a:off x="3537359" y="2993789"/>
            <a:ext cx="1845675" cy="1079399"/>
          </a:xfrm>
          <a:prstGeom prst="rect">
            <a:avLst/>
          </a:prstGeom>
          <a:noFill/>
          <a:ln w="9525" algn="ctr">
            <a:noFill/>
            <a:miter lim="800000"/>
            <a:headEnd/>
            <a:tailEnd/>
          </a:ln>
        </p:spPr>
        <p:txBody>
          <a:bodyPr wrap="none" lIns="90000" tIns="46800" rIns="90000" bIns="46800">
            <a:spAutoFit/>
          </a:bodyPr>
          <a:lstStyle/>
          <a:p>
            <a:pPr algn="ctr">
              <a:spcBef>
                <a:spcPct val="0"/>
              </a:spcBef>
              <a:buClr>
                <a:schemeClr val="accent1"/>
              </a:buClr>
              <a:buFont typeface="Wingdings" pitchFamily="2" charset="2"/>
              <a:buNone/>
            </a:pPr>
            <a:r>
              <a:rPr lang="en-US" b="1" dirty="0" smtClean="0">
                <a:solidFill>
                  <a:schemeClr val="bg1"/>
                </a:solidFill>
                <a:effectLst>
                  <a:outerShdw blurRad="38100" dist="38100" dir="2700000" algn="tl">
                    <a:srgbClr val="000000">
                      <a:alpha val="43137"/>
                    </a:srgbClr>
                  </a:outerShdw>
                </a:effectLst>
              </a:rPr>
              <a:t>SAP </a:t>
            </a:r>
          </a:p>
          <a:p>
            <a:pPr algn="ctr">
              <a:spcBef>
                <a:spcPct val="0"/>
              </a:spcBef>
              <a:buClr>
                <a:schemeClr val="accent1"/>
              </a:buClr>
              <a:buFont typeface="Wingdings" pitchFamily="2" charset="2"/>
              <a:buNone/>
            </a:pPr>
            <a:r>
              <a:rPr lang="en-US" b="1" dirty="0" smtClean="0">
                <a:solidFill>
                  <a:schemeClr val="bg1"/>
                </a:solidFill>
                <a:effectLst>
                  <a:outerShdw blurRad="38100" dist="38100" dir="2700000" algn="tl">
                    <a:srgbClr val="000000">
                      <a:alpha val="43137"/>
                    </a:srgbClr>
                  </a:outerShdw>
                </a:effectLst>
              </a:rPr>
              <a:t>BusinessObjects</a:t>
            </a:r>
          </a:p>
          <a:p>
            <a:pPr algn="ctr">
              <a:spcBef>
                <a:spcPct val="0"/>
              </a:spcBef>
              <a:buClr>
                <a:schemeClr val="accent1"/>
              </a:buClr>
              <a:buFont typeface="Wingdings" pitchFamily="2" charset="2"/>
              <a:buNone/>
            </a:pPr>
            <a:r>
              <a:rPr lang="en-US" b="1" dirty="0" smtClean="0">
                <a:solidFill>
                  <a:schemeClr val="bg1"/>
                </a:solidFill>
                <a:effectLst>
                  <a:outerShdw blurRad="38100" dist="38100" dir="2700000" algn="tl">
                    <a:srgbClr val="000000">
                      <a:alpha val="43137"/>
                    </a:srgbClr>
                  </a:outerShdw>
                </a:effectLst>
              </a:rPr>
              <a:t>Information</a:t>
            </a:r>
          </a:p>
          <a:p>
            <a:pPr algn="ctr">
              <a:spcBef>
                <a:spcPct val="0"/>
              </a:spcBef>
              <a:buClr>
                <a:schemeClr val="accent1"/>
              </a:buClr>
              <a:buFont typeface="Wingdings" pitchFamily="2" charset="2"/>
              <a:buNone/>
            </a:pPr>
            <a:r>
              <a:rPr lang="en-US" b="1" dirty="0" smtClean="0">
                <a:solidFill>
                  <a:schemeClr val="bg1"/>
                </a:solidFill>
                <a:effectLst>
                  <a:outerShdw blurRad="38100" dist="38100" dir="2700000" algn="tl">
                    <a:srgbClr val="000000">
                      <a:alpha val="43137"/>
                    </a:srgbClr>
                  </a:outerShdw>
                </a:effectLst>
              </a:rPr>
              <a:t>Steward</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BusinessObjects Information Steward</a:t>
            </a:r>
            <a:br>
              <a:rPr lang="en-US" dirty="0" smtClean="0"/>
            </a:br>
            <a:r>
              <a:rPr lang="ru-RU" dirty="0" smtClean="0"/>
              <a:t>Преимущества</a:t>
            </a:r>
            <a:endParaRPr lang="en-US" dirty="0"/>
          </a:p>
        </p:txBody>
      </p:sp>
      <p:grpSp>
        <p:nvGrpSpPr>
          <p:cNvPr id="3" name="Group 15"/>
          <p:cNvGrpSpPr/>
          <p:nvPr/>
        </p:nvGrpSpPr>
        <p:grpSpPr>
          <a:xfrm>
            <a:off x="604917" y="1728464"/>
            <a:ext cx="1617784" cy="4264375"/>
            <a:chOff x="268224" y="1109472"/>
            <a:chExt cx="2060267" cy="5181600"/>
          </a:xfrm>
        </p:grpSpPr>
        <p:grpSp>
          <p:nvGrpSpPr>
            <p:cNvPr id="4" name="Group 23"/>
            <p:cNvGrpSpPr/>
            <p:nvPr/>
          </p:nvGrpSpPr>
          <p:grpSpPr>
            <a:xfrm>
              <a:off x="268224" y="1109472"/>
              <a:ext cx="2060267" cy="5181600"/>
              <a:chOff x="268224" y="1109472"/>
              <a:chExt cx="2060267" cy="5181600"/>
            </a:xfrm>
          </p:grpSpPr>
          <p:sp>
            <p:nvSpPr>
              <p:cNvPr id="14" name="Rectangle 13"/>
              <p:cNvSpPr/>
              <p:nvPr/>
            </p:nvSpPr>
            <p:spPr bwMode="auto">
              <a:xfrm>
                <a:off x="353568" y="1109472"/>
                <a:ext cx="1962912" cy="518160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pic>
            <p:nvPicPr>
              <p:cNvPr id="10" name="Picture 11" descr="\\Eric-pauls-power-mac-g5.local\desktop\Graphic Tank\stamp.tif"/>
              <p:cNvPicPr>
                <a:picLocks noChangeAspect="1" noChangeArrowheads="1"/>
              </p:cNvPicPr>
              <p:nvPr/>
            </p:nvPicPr>
            <p:blipFill>
              <a:blip r:embed="rId2" cstate="print"/>
              <a:srcRect/>
              <a:stretch>
                <a:fillRect/>
              </a:stretch>
            </p:blipFill>
            <p:spPr bwMode="auto">
              <a:xfrm>
                <a:off x="679260" y="4849479"/>
                <a:ext cx="1308707" cy="1087327"/>
              </a:xfrm>
              <a:prstGeom prst="rect">
                <a:avLst/>
              </a:prstGeom>
              <a:noFill/>
              <a:ln w="9525">
                <a:noFill/>
                <a:miter lim="800000"/>
                <a:headEnd/>
                <a:tailEnd/>
              </a:ln>
              <a:effectLst>
                <a:outerShdw dist="107763" dir="2700000" algn="ctr" rotWithShape="0">
                  <a:srgbClr val="808080">
                    <a:alpha val="50000"/>
                  </a:srgbClr>
                </a:outerShdw>
              </a:effectLst>
            </p:spPr>
          </p:pic>
          <p:pic>
            <p:nvPicPr>
              <p:cNvPr id="13" name="Picture 7" descr="j0439612[1]"/>
              <p:cNvPicPr>
                <a:picLocks noChangeAspect="1" noChangeArrowheads="1"/>
              </p:cNvPicPr>
              <p:nvPr/>
            </p:nvPicPr>
            <p:blipFill>
              <a:blip r:embed="rId3" cstate="print"/>
              <a:srcRect/>
              <a:stretch>
                <a:fillRect/>
              </a:stretch>
            </p:blipFill>
            <p:spPr bwMode="auto">
              <a:xfrm>
                <a:off x="546927" y="1421038"/>
                <a:ext cx="1629493" cy="1325273"/>
              </a:xfrm>
              <a:prstGeom prst="rect">
                <a:avLst/>
              </a:prstGeom>
              <a:noFill/>
              <a:ln w="9525">
                <a:noFill/>
                <a:miter lim="800000"/>
                <a:headEnd/>
                <a:tailEnd/>
              </a:ln>
            </p:spPr>
          </p:pic>
          <p:pic>
            <p:nvPicPr>
              <p:cNvPr id="15" name="Picture 9"/>
              <p:cNvPicPr>
                <a:picLocks noChangeAspect="1" noChangeArrowheads="1"/>
              </p:cNvPicPr>
              <p:nvPr/>
            </p:nvPicPr>
            <p:blipFill>
              <a:blip r:embed="rId4" cstate="print">
                <a:lum bright="12000"/>
              </a:blip>
              <a:srcRect/>
              <a:stretch>
                <a:fillRect/>
              </a:stretch>
            </p:blipFill>
            <p:spPr bwMode="gray">
              <a:xfrm>
                <a:off x="645004" y="3172455"/>
                <a:ext cx="1399735" cy="1049801"/>
              </a:xfrm>
              <a:prstGeom prst="rect">
                <a:avLst/>
              </a:prstGeom>
              <a:noFill/>
              <a:ln w="9525" cap="flat" cmpd="sng" algn="ctr">
                <a:noFill/>
                <a:prstDash val="solid"/>
                <a:miter lim="800000"/>
                <a:headEnd/>
                <a:tailEnd/>
              </a:ln>
              <a:effectLst>
                <a:outerShdw sx="1000" sy="1000" algn="ctr" rotWithShape="0">
                  <a:srgbClr val="000000"/>
                </a:outerShdw>
              </a:effectLst>
            </p:spPr>
          </p:pic>
          <p:cxnSp>
            <p:nvCxnSpPr>
              <p:cNvPr id="17" name="Straight Connector 16"/>
              <p:cNvCxnSpPr/>
              <p:nvPr/>
            </p:nvCxnSpPr>
            <p:spPr bwMode="auto">
              <a:xfrm>
                <a:off x="268224" y="2840736"/>
                <a:ext cx="2060267" cy="1042"/>
              </a:xfrm>
              <a:prstGeom prst="line">
                <a:avLst/>
              </a:prstGeom>
              <a:solidFill>
                <a:schemeClr val="bg2"/>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304800" y="4596384"/>
                <a:ext cx="2023691" cy="2810"/>
              </a:xfrm>
              <a:prstGeom prst="line">
                <a:avLst/>
              </a:prstGeom>
              <a:solidFill>
                <a:schemeClr val="bg2"/>
              </a:solidFill>
              <a:ln w="9525" cap="flat" cmpd="sng" algn="ctr">
                <a:solidFill>
                  <a:schemeClr val="bg1"/>
                </a:solidFill>
                <a:prstDash val="solid"/>
                <a:round/>
                <a:headEnd type="none" w="med" len="med"/>
                <a:tailEnd type="none" w="med" len="med"/>
              </a:ln>
              <a:effectLst/>
            </p:spPr>
          </p:cxnSp>
        </p:grpSp>
        <p:sp>
          <p:nvSpPr>
            <p:cNvPr id="11" name="Rectangle 10"/>
            <p:cNvSpPr/>
            <p:nvPr/>
          </p:nvSpPr>
          <p:spPr bwMode="auto">
            <a:xfrm>
              <a:off x="353523" y="2512482"/>
              <a:ext cx="1961117" cy="316089"/>
            </a:xfrm>
            <a:prstGeom prst="rect">
              <a:avLst/>
            </a:prstGeom>
            <a:gradFill flip="none" rotWithShape="0">
              <a:gsLst>
                <a:gs pos="0">
                  <a:schemeClr val="tx2">
                    <a:lumMod val="20000"/>
                    <a:lumOff val="80000"/>
                  </a:schemeClr>
                </a:gs>
                <a:gs pos="82000">
                  <a:schemeClr val="bg1">
                    <a:alpha val="86000"/>
                  </a:schemeClr>
                </a:gs>
              </a:gsLst>
              <a:lin ang="5400000" scaled="0"/>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1" name="Rectangle 20"/>
            <p:cNvSpPr/>
            <p:nvPr/>
          </p:nvSpPr>
          <p:spPr bwMode="auto">
            <a:xfrm>
              <a:off x="352957" y="4270319"/>
              <a:ext cx="1961117" cy="316089"/>
            </a:xfrm>
            <a:prstGeom prst="rect">
              <a:avLst/>
            </a:prstGeom>
            <a:gradFill flip="none" rotWithShape="0">
              <a:gsLst>
                <a:gs pos="0">
                  <a:schemeClr val="tx2">
                    <a:lumMod val="20000"/>
                    <a:lumOff val="80000"/>
                  </a:schemeClr>
                </a:gs>
                <a:gs pos="82000">
                  <a:schemeClr val="bg1">
                    <a:alpha val="86000"/>
                  </a:schemeClr>
                </a:gs>
              </a:gsLst>
              <a:lin ang="5400000" scaled="0"/>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22" name="Rectangle 21"/>
            <p:cNvSpPr/>
            <p:nvPr/>
          </p:nvSpPr>
          <p:spPr bwMode="auto">
            <a:xfrm>
              <a:off x="354671" y="5968007"/>
              <a:ext cx="1961117" cy="316089"/>
            </a:xfrm>
            <a:prstGeom prst="rect">
              <a:avLst/>
            </a:prstGeom>
            <a:gradFill flip="none" rotWithShape="0">
              <a:gsLst>
                <a:gs pos="0">
                  <a:schemeClr val="tx2">
                    <a:lumMod val="20000"/>
                    <a:lumOff val="80000"/>
                  </a:schemeClr>
                </a:gs>
                <a:gs pos="82000">
                  <a:schemeClr val="bg1">
                    <a:alpha val="86000"/>
                  </a:schemeClr>
                </a:gs>
              </a:gsLst>
              <a:lin ang="5400000" scaled="0"/>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44475" marR="0" indent="-244475" algn="ctr" defTabSz="914400" rtl="0" eaLnBrk="1" fontAlgn="base" latinLnBrk="0" hangingPunct="1">
                <a:lnSpc>
                  <a:spcPct val="100000"/>
                </a:lnSpc>
                <a:spcBef>
                  <a:spcPct val="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grpSp>
      <p:sp>
        <p:nvSpPr>
          <p:cNvPr id="20" name="Rectangle 30"/>
          <p:cNvSpPr>
            <a:spLocks noChangeArrowheads="1"/>
          </p:cNvSpPr>
          <p:nvPr/>
        </p:nvSpPr>
        <p:spPr bwMode="gray">
          <a:xfrm>
            <a:off x="2294197" y="1744395"/>
            <a:ext cx="6146420" cy="4304715"/>
          </a:xfrm>
          <a:prstGeom prst="rect">
            <a:avLst/>
          </a:prstGeom>
          <a:gradFill rotWithShape="1">
            <a:gsLst>
              <a:gs pos="0">
                <a:schemeClr val="bg1">
                  <a:lumMod val="85000"/>
                </a:schemeClr>
              </a:gs>
              <a:gs pos="100000">
                <a:schemeClr val="bg1">
                  <a:lumMod val="95000"/>
                </a:schemeClr>
              </a:gs>
            </a:gsLst>
            <a:lin ang="5400000" scaled="1"/>
          </a:gradFill>
          <a:ln w="9525" algn="ctr">
            <a:noFill/>
            <a:miter lim="800000"/>
            <a:headEnd/>
            <a:tailEnd/>
          </a:ln>
          <a:effectLst/>
        </p:spPr>
        <p:txBody>
          <a:bodyPr lIns="457200" tIns="228600" rIns="914400" bIns="46800"/>
          <a:lstStyle/>
          <a:p>
            <a:pPr marL="350838" indent="-350838" algn="l">
              <a:buClr>
                <a:schemeClr val="accent1"/>
              </a:buClr>
              <a:buSzPct val="150000"/>
            </a:pPr>
            <a:r>
              <a:rPr lang="ru-RU" b="1" dirty="0" smtClean="0">
                <a:solidFill>
                  <a:schemeClr val="tx2"/>
                </a:solidFill>
              </a:rPr>
              <a:t>Привлечение </a:t>
            </a:r>
            <a:r>
              <a:rPr lang="ru-RU" b="1" dirty="0" smtClean="0">
                <a:solidFill>
                  <a:schemeClr val="tx2"/>
                </a:solidFill>
              </a:rPr>
              <a:t>пользователей</a:t>
            </a:r>
            <a:endParaRPr lang="en-US" sz="1800" b="1" dirty="0" smtClean="0">
              <a:solidFill>
                <a:schemeClr val="tx2"/>
              </a:solidFill>
            </a:endParaRPr>
          </a:p>
          <a:p>
            <a:pPr marL="350838" indent="-350838" algn="l">
              <a:buClr>
                <a:schemeClr val="accent1"/>
              </a:buClr>
              <a:buSzPct val="150000"/>
              <a:buFont typeface="Wingdings" pitchFamily="2" charset="2"/>
              <a:buChar char="§"/>
            </a:pPr>
            <a:r>
              <a:rPr lang="ru-RU" dirty="0" smtClean="0"/>
              <a:t>Бизнес и </a:t>
            </a:r>
            <a:r>
              <a:rPr lang="en-US" dirty="0" smtClean="0"/>
              <a:t>IT </a:t>
            </a:r>
            <a:r>
              <a:rPr lang="ru-RU" dirty="0" smtClean="0"/>
              <a:t>совместно работают с информацией</a:t>
            </a:r>
            <a:endParaRPr lang="en-US" sz="1800" dirty="0" smtClean="0"/>
          </a:p>
          <a:p>
            <a:pPr marL="350838" indent="-350838" algn="l">
              <a:buClr>
                <a:schemeClr val="accent1"/>
              </a:buClr>
              <a:buSzPct val="150000"/>
              <a:buFont typeface="Wingdings" pitchFamily="2" charset="2"/>
              <a:buChar char="§"/>
            </a:pPr>
            <a:endParaRPr lang="en-US" sz="1800" b="1" dirty="0" smtClean="0">
              <a:solidFill>
                <a:schemeClr val="tx2"/>
              </a:solidFill>
            </a:endParaRPr>
          </a:p>
          <a:p>
            <a:pPr marL="350838" indent="-350838" algn="l">
              <a:buClr>
                <a:schemeClr val="accent1"/>
              </a:buClr>
              <a:buSzPct val="150000"/>
            </a:pPr>
            <a:r>
              <a:rPr lang="ru-RU" sz="1800" b="1" dirty="0" smtClean="0">
                <a:solidFill>
                  <a:schemeClr val="tx2"/>
                </a:solidFill>
              </a:rPr>
              <a:t>Управление информацией</a:t>
            </a:r>
            <a:endParaRPr lang="en-US" sz="1800" b="1" dirty="0" smtClean="0">
              <a:solidFill>
                <a:schemeClr val="tx2"/>
              </a:solidFill>
            </a:endParaRPr>
          </a:p>
          <a:p>
            <a:pPr marL="350838" indent="-350838" algn="l">
              <a:buClr>
                <a:schemeClr val="accent1"/>
              </a:buClr>
              <a:buSzPct val="150000"/>
              <a:buFont typeface="Wingdings" pitchFamily="2" charset="2"/>
              <a:buChar char="§"/>
            </a:pPr>
            <a:r>
              <a:rPr lang="ru-RU" sz="1800" dirty="0" smtClean="0"/>
              <a:t>Обеспечение эффективности управления информации за счет единого решения по профилированию данных и управлению мета данными</a:t>
            </a:r>
            <a:endParaRPr lang="en-US" sz="1800" b="1" dirty="0" smtClean="0">
              <a:solidFill>
                <a:schemeClr val="tx2"/>
              </a:solidFill>
            </a:endParaRPr>
          </a:p>
          <a:p>
            <a:pPr marL="350838" indent="-350838" algn="l">
              <a:buClr>
                <a:schemeClr val="accent1"/>
              </a:buClr>
              <a:buSzPct val="150000"/>
            </a:pPr>
            <a:r>
              <a:rPr lang="ru-RU" b="1" dirty="0" smtClean="0">
                <a:solidFill>
                  <a:schemeClr val="tx2"/>
                </a:solidFill>
              </a:rPr>
              <a:t>Прозрачность всей информации</a:t>
            </a:r>
            <a:endParaRPr lang="en-US" sz="1800" b="1" dirty="0" smtClean="0">
              <a:solidFill>
                <a:schemeClr val="tx2"/>
              </a:solidFill>
            </a:endParaRPr>
          </a:p>
          <a:p>
            <a:pPr marL="350838" indent="-350838" algn="l">
              <a:buClr>
                <a:schemeClr val="accent1"/>
              </a:buClr>
              <a:buSzPct val="150000"/>
              <a:buFont typeface="Wingdings" pitchFamily="2" charset="2"/>
              <a:buChar char="§"/>
            </a:pPr>
            <a:r>
              <a:rPr lang="ru-RU" sz="1800" dirty="0" smtClean="0"/>
              <a:t>Бизнес пользователи могут видеть потоки прохождения своей информации от источников данных до визуализации</a:t>
            </a:r>
            <a:endParaRPr lang="en-US" sz="1800" dirty="0" smtClean="0"/>
          </a:p>
        </p:txBody>
      </p:sp>
      <p:sp>
        <p:nvSpPr>
          <p:cNvPr id="23" name="Rectangle 4"/>
          <p:cNvSpPr>
            <a:spLocks noChangeArrowheads="1"/>
          </p:cNvSpPr>
          <p:nvPr/>
        </p:nvSpPr>
        <p:spPr bwMode="gray">
          <a:xfrm>
            <a:off x="661191" y="1153553"/>
            <a:ext cx="7737230" cy="499085"/>
          </a:xfrm>
          <a:prstGeom prst="rect">
            <a:avLst/>
          </a:prstGeom>
          <a:gradFill rotWithShape="1">
            <a:gsLst>
              <a:gs pos="0">
                <a:srgbClr val="97B5C3"/>
              </a:gs>
              <a:gs pos="100000">
                <a:srgbClr val="44697D"/>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lIns="640080" tIns="91440" bIns="91440" anchor="ctr"/>
          <a:lstStyle/>
          <a:p>
            <a:r>
              <a:rPr lang="en-US" sz="2000" b="1" dirty="0" smtClean="0">
                <a:solidFill>
                  <a:schemeClr val="bg1"/>
                </a:solidFill>
              </a:rPr>
              <a:t>   </a:t>
            </a:r>
            <a:r>
              <a:rPr lang="ru-RU" sz="2000" b="1" dirty="0" smtClean="0">
                <a:solidFill>
                  <a:schemeClr val="bg1"/>
                </a:solidFill>
              </a:rPr>
              <a:t>Управление информации и её качеством</a:t>
            </a:r>
            <a:endParaRPr lang="en-US" sz="2000" b="1" dirty="0" smtClean="0">
              <a:solidFill>
                <a:schemeClr val="bg1"/>
              </a:solidFill>
            </a:endParaRPr>
          </a:p>
        </p:txBody>
      </p:sp>
      <p:pic>
        <p:nvPicPr>
          <p:cNvPr id="25" name="Picture 74" descr="\\Eric-pauls-power-mac-g5.local\desktop\Graphic Tank\check.tif"/>
          <p:cNvPicPr>
            <a:picLocks noChangeAspect="1" noChangeArrowheads="1"/>
          </p:cNvPicPr>
          <p:nvPr/>
        </p:nvPicPr>
        <p:blipFill>
          <a:blip r:embed="rId5" cstate="print"/>
          <a:srcRect/>
          <a:stretch>
            <a:fillRect/>
          </a:stretch>
        </p:blipFill>
        <p:spPr bwMode="auto">
          <a:xfrm>
            <a:off x="917930" y="1185204"/>
            <a:ext cx="438150" cy="43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706</TotalTime>
  <Words>1311</Words>
  <Application>Microsoft Office PowerPoint</Application>
  <PresentationFormat>On-screen Show (4:3)</PresentationFormat>
  <Paragraphs>210</Paragraphs>
  <Slides>17</Slides>
  <Notes>13</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SAP_2011_v1.2</vt:lpstr>
      <vt:lpstr>Управление качеством корпоративной информации</vt:lpstr>
      <vt:lpstr>Ограничение ответственности</vt:lpstr>
      <vt:lpstr>Обычный информационный ландшафт</vt:lpstr>
      <vt:lpstr>Инструменты по управлению корпоративной информацией</vt:lpstr>
      <vt:lpstr>Решение: единое средство для управления информацией</vt:lpstr>
      <vt:lpstr>Стандартизация управления корпоративной информацией</vt:lpstr>
      <vt:lpstr>Как привлечь пользователей к процессу управления копроративной информацией?</vt:lpstr>
      <vt:lpstr>SAP BusinessObjects Information Steward </vt:lpstr>
      <vt:lpstr>SAP BusinessObjects Information Steward Преимущества</vt:lpstr>
      <vt:lpstr>  </vt:lpstr>
      <vt:lpstr>Модули решения Information Steward</vt:lpstr>
      <vt:lpstr>Пользователи модуля IS-Data Insight</vt:lpstr>
      <vt:lpstr>Варианты применения IS-Data Insight:  Профилирование данных и мониторинг качества данных </vt:lpstr>
      <vt:lpstr>Варианты применения IS- Metadata Management Управление метеданными от источников то BI инструмента </vt:lpstr>
      <vt:lpstr>Slide 15</vt:lpstr>
      <vt:lpstr>Спасибо!</vt:lpstr>
      <vt:lpstr>Slide 17</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i060579</dc:creator>
  <cp:lastModifiedBy>Kulakov</cp:lastModifiedBy>
  <cp:revision>53</cp:revision>
  <dcterms:created xsi:type="dcterms:W3CDTF">2011-04-14T13:49:39Z</dcterms:created>
  <dcterms:modified xsi:type="dcterms:W3CDTF">2011-10-17T07:38:34Z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1781458630</vt:i4>
  </property>
  <property fmtid="{D5CDD505-2E9C-101B-9397-08002B2CF9AE}" pid="3" name="_NewReviewCycle">
    <vt:lpwstr/>
  </property>
  <property fmtid="{D5CDD505-2E9C-101B-9397-08002B2CF9AE}" pid="4" name="_EmailSubject">
    <vt:lpwstr/>
  </property>
  <property fmtid="{D5CDD505-2E9C-101B-9397-08002B2CF9AE}" pid="5" name="_AuthorEmail">
    <vt:lpwstr>sergey.nelyapenko@sap.com</vt:lpwstr>
  </property>
  <property fmtid="{D5CDD505-2E9C-101B-9397-08002B2CF9AE}" pid="6" name="_AuthorEmailDisplayName">
    <vt:lpwstr>Nelyapenko, Sergey</vt:lpwstr>
  </property>
  <property fmtid="{D5CDD505-2E9C-101B-9397-08002B2CF9AE}" pid="7" name="_PreviousAdHocReviewCycleID">
    <vt:i4>-2051404199</vt:i4>
  </property>
</Properties>
</file>