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7" r:id="rId2"/>
  </p:sldMasterIdLst>
  <p:notesMasterIdLst>
    <p:notesMasterId r:id="rId15"/>
  </p:notesMasterIdLst>
  <p:handoutMasterIdLst>
    <p:handoutMasterId r:id="rId16"/>
  </p:handoutMasterIdLst>
  <p:sldIdLst>
    <p:sldId id="304" r:id="rId3"/>
    <p:sldId id="313" r:id="rId4"/>
    <p:sldId id="314" r:id="rId5"/>
    <p:sldId id="315" r:id="rId6"/>
    <p:sldId id="316" r:id="rId7"/>
    <p:sldId id="318" r:id="rId8"/>
    <p:sldId id="317" r:id="rId9"/>
    <p:sldId id="319" r:id="rId10"/>
    <p:sldId id="320" r:id="rId11"/>
    <p:sldId id="321" r:id="rId12"/>
    <p:sldId id="309" r:id="rId13"/>
    <p:sldId id="322"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2C2C2C"/>
    <a:srgbClr val="2F2F2F"/>
    <a:srgbClr val="303030"/>
    <a:srgbClr val="313131"/>
    <a:srgbClr val="323232"/>
    <a:srgbClr val="343434"/>
    <a:srgbClr val="3F3F3F"/>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88040" autoAdjust="0"/>
  </p:normalViewPr>
  <p:slideViewPr>
    <p:cSldViewPr snapToGrid="0">
      <p:cViewPr>
        <p:scale>
          <a:sx n="60" d="100"/>
          <a:sy n="60" d="100"/>
        </p:scale>
        <p:origin x="-1020" y="-204"/>
      </p:cViewPr>
      <p:guideLst>
        <p:guide orient="horz" pos="2256"/>
        <p:guide orient="horz" pos="2928"/>
        <p:guide orient="horz" pos="768"/>
        <p:guide pos="1968"/>
        <p:guide pos="5664"/>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5" d="100"/>
          <a:sy n="65"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914A23-EC4D-4923-9CBA-3C96EC2DBF30}" type="datetimeFigureOut">
              <a:rPr lang="ru-RU" smtClean="0"/>
              <a:pPr/>
              <a:t>15.10.2011</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17E5B-9D52-4831-B2F3-935DA3E8402F}"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CD46D-0A72-4111-947B-6CE8D46D5B81}" type="datetimeFigureOut">
              <a:rPr lang="en-US" smtClean="0"/>
              <a:pPr/>
              <a:t>10/15/2011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BE4D6-F97B-45CF-9835-C4DA0EFE47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Имея 40-летний опыт создания транзакционных систем (</a:t>
            </a:r>
            <a:r>
              <a:rPr lang="ru-RU" dirty="0" err="1" smtClean="0"/>
              <a:t>систем</a:t>
            </a:r>
            <a:r>
              <a:rPr lang="ru-RU" dirty="0" smtClean="0"/>
              <a:t> записи), сейчас мы готовы предложить новые инновационные решения в "облаке"...</a:t>
            </a:r>
          </a:p>
        </p:txBody>
      </p:sp>
      <p:sp>
        <p:nvSpPr>
          <p:cNvPr id="4" name="Slide Number Placeholder 3"/>
          <p:cNvSpPr>
            <a:spLocks noGrp="1"/>
          </p:cNvSpPr>
          <p:nvPr>
            <p:ph type="sldNum" sz="quarter" idx="10"/>
          </p:nvPr>
        </p:nvSpPr>
        <p:spPr/>
        <p:txBody>
          <a:bodyPr/>
          <a:lstStyle/>
          <a:p>
            <a:fld id="{730BE4D6-F97B-45CF-9835-C4DA0EFE478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sap.com/"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gray">
          <a:xfrm>
            <a:off x="151200" y="2988000"/>
            <a:ext cx="8841600" cy="37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Triangle 10"/>
          <p:cNvSpPr/>
          <p:nvPr/>
        </p:nvSpPr>
        <p:spPr bwMode="white">
          <a:xfrm flipH="1">
            <a:off x="8486809" y="6215083"/>
            <a:ext cx="557211" cy="55721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bwMode="gray">
          <a:xfrm>
            <a:off x="151200" y="151200"/>
            <a:ext cx="8841600" cy="273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bwMode="gray">
          <a:xfrm>
            <a:off x="248400" y="201599"/>
            <a:ext cx="8647200" cy="2559600"/>
          </a:xfrm>
        </p:spPr>
        <p:txBody>
          <a:bodyPr/>
          <a:lstStyle>
            <a:lvl1pPr>
              <a:defRPr/>
            </a:lvl1pPr>
          </a:lstStyle>
          <a:p>
            <a:r>
              <a:rPr lang="en-US" noProof="0" dirty="0" smtClean="0"/>
              <a:t>Click to Add Title (Title Case)</a:t>
            </a:r>
            <a:endParaRPr lang="de-DE" dirty="0"/>
          </a:p>
        </p:txBody>
      </p:sp>
      <p:sp>
        <p:nvSpPr>
          <p:cNvPr id="3" name="Subtitle 2"/>
          <p:cNvSpPr>
            <a:spLocks noGrp="1"/>
          </p:cNvSpPr>
          <p:nvPr>
            <p:ph type="subTitle" idx="1" hasCustomPrompt="1"/>
          </p:nvPr>
        </p:nvSpPr>
        <p:spPr bwMode="gray">
          <a:xfrm>
            <a:off x="248400" y="3110400"/>
            <a:ext cx="5666400" cy="1752600"/>
          </a:xfrm>
        </p:spPr>
        <p:txBody>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Department, Board Area or Team</a:t>
            </a:r>
          </a:p>
        </p:txBody>
      </p:sp>
      <p:pic>
        <p:nvPicPr>
          <p:cNvPr id="10" name="Picture 9" descr="sap_tagstra_CG8_P_tmr_p.png"/>
          <p:cNvPicPr>
            <a:picLocks noChangeAspect="1"/>
          </p:cNvPicPr>
          <p:nvPr/>
        </p:nvPicPr>
        <p:blipFill>
          <a:blip r:embed="rId2" cstate="print"/>
          <a:stretch>
            <a:fillRect/>
          </a:stretch>
        </p:blipFill>
        <p:spPr bwMode="gray">
          <a:xfrm>
            <a:off x="4784401" y="6271200"/>
            <a:ext cx="4207307" cy="432000"/>
          </a:xfrm>
          <a:prstGeom prst="rect">
            <a:avLst/>
          </a:prstGeom>
        </p:spPr>
      </p:pic>
      <p:pic>
        <p:nvPicPr>
          <p:cNvPr id="9"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3" cstate="print"/>
          <a:srcRect/>
          <a:stretch>
            <a:fillRect/>
          </a:stretch>
        </p:blipFill>
        <p:spPr bwMode="auto">
          <a:xfrm>
            <a:off x="8122158" y="6272210"/>
            <a:ext cx="869716" cy="431009"/>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filled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Picture Placeholder 4"/>
          <p:cNvSpPr>
            <a:spLocks noGrp="1"/>
          </p:cNvSpPr>
          <p:nvPr>
            <p:ph type="pic" sz="quarter" idx="10"/>
          </p:nvPr>
        </p:nvSpPr>
        <p:spPr bwMode="gray">
          <a:xfrm>
            <a:off x="151200" y="1292400"/>
            <a:ext cx="2883600" cy="5410800"/>
          </a:xfrm>
        </p:spPr>
        <p:txBody>
          <a:body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131999" y="1292400"/>
            <a:ext cx="5862776" cy="5410800"/>
          </a:xfrm>
          <a:solidFill>
            <a:schemeClr val="tx2">
              <a:lumMod val="40000"/>
              <a:lumOff val="60000"/>
            </a:schemeClr>
          </a:solidFill>
        </p:spPr>
        <p:txBody>
          <a:bodyPr lIns="180000" tIns="108000" rIns="72000" bIns="72000"/>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pic>
        <p:nvPicPr>
          <p:cNvPr id="6"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0" hasCustomPrompt="1"/>
          </p:nvPr>
        </p:nvSpPr>
        <p:spPr bwMode="gray">
          <a:xfrm>
            <a:off x="248400" y="1292400"/>
            <a:ext cx="42480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6"/>
          <p:cNvSpPr>
            <a:spLocks noGrp="1"/>
          </p:cNvSpPr>
          <p:nvPr>
            <p:ph type="body" sz="quarter" idx="11" hasCustomPrompt="1"/>
          </p:nvPr>
        </p:nvSpPr>
        <p:spPr bwMode="gray">
          <a:xfrm>
            <a:off x="4622400" y="1292400"/>
            <a:ext cx="42480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pic>
        <p:nvPicPr>
          <p:cNvPr id="6"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bwMode="gray">
          <a:xfrm>
            <a:off x="248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Text Placeholder 4"/>
          <p:cNvSpPr>
            <a:spLocks noGrp="1"/>
          </p:cNvSpPr>
          <p:nvPr>
            <p:ph type="body" sz="quarter" idx="12" hasCustomPrompt="1"/>
          </p:nvPr>
        </p:nvSpPr>
        <p:spPr bwMode="gray">
          <a:xfrm>
            <a:off x="6080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4"/>
          <p:cNvSpPr>
            <a:spLocks noGrp="1"/>
          </p:cNvSpPr>
          <p:nvPr>
            <p:ph type="body" sz="quarter" idx="13" hasCustomPrompt="1"/>
          </p:nvPr>
        </p:nvSpPr>
        <p:spPr bwMode="gray">
          <a:xfrm>
            <a:off x="3164400" y="1292400"/>
            <a:ext cx="2818800" cy="5410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pic>
        <p:nvPicPr>
          <p:cNvPr id="8"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ppendix/Thank You">
    <p:spTree>
      <p:nvGrpSpPr>
        <p:cNvPr id="1" name=""/>
        <p:cNvGrpSpPr/>
        <p:nvPr/>
      </p:nvGrpSpPr>
      <p:grpSpPr>
        <a:xfrm>
          <a:off x="0" y="0"/>
          <a:ext cx="0" cy="0"/>
          <a:chOff x="0" y="0"/>
          <a:chExt cx="0" cy="0"/>
        </a:xfrm>
      </p:grpSpPr>
      <p:sp>
        <p:nvSpPr>
          <p:cNvPr id="8" name="Rectangle 7"/>
          <p:cNvSpPr/>
          <p:nvPr userDrawn="1"/>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9" name="Text Placeholder 8"/>
          <p:cNvSpPr>
            <a:spLocks noGrp="1"/>
          </p:cNvSpPr>
          <p:nvPr>
            <p:ph type="body" sz="quarter" idx="11" hasCustomPrompt="1"/>
          </p:nvPr>
        </p:nvSpPr>
        <p:spPr bwMode="gray">
          <a:xfrm>
            <a:off x="151199" y="2037599"/>
            <a:ext cx="8841600" cy="856800"/>
          </a:xfrm>
          <a:solidFill>
            <a:schemeClr val="accent1"/>
          </a:solidFill>
        </p:spPr>
        <p:txBody>
          <a:bodyPr lIns="90000" tIns="36000" rIns="36000" bIns="36000" anchor="ctr" anchorCtr="0"/>
          <a:lstStyle>
            <a:lvl1pPr marL="0" indent="0">
              <a:defRPr sz="3800">
                <a:solidFill>
                  <a:schemeClr val="accent3"/>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4" name="Rectangle 3"/>
          <p:cNvSpPr/>
          <p:nvPr/>
        </p:nvSpPr>
        <p:spPr bwMode="gray">
          <a:xfrm>
            <a:off x="151200" y="2988000"/>
            <a:ext cx="8841600" cy="371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sap_corp_rgb_r.png"/>
          <p:cNvPicPr>
            <a:picLocks noChangeAspect="1"/>
          </p:cNvPicPr>
          <p:nvPr/>
        </p:nvPicPr>
        <p:blipFill>
          <a:blip r:embed="rId2" cstate="print"/>
          <a:stretch>
            <a:fillRect/>
          </a:stretch>
        </p:blipFill>
        <p:spPr bwMode="gray">
          <a:xfrm>
            <a:off x="8114402" y="6274800"/>
            <a:ext cx="876583" cy="432000"/>
          </a:xfrm>
          <a:prstGeom prst="rect">
            <a:avLst/>
          </a:prstGeom>
        </p:spPr>
      </p:pic>
      <p:pic>
        <p:nvPicPr>
          <p:cNvPr id="10"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3" cstate="print"/>
          <a:srcRect/>
          <a:stretch>
            <a:fillRect/>
          </a:stretch>
        </p:blipFill>
        <p:spPr bwMode="auto">
          <a:xfrm>
            <a:off x="8117396" y="6276972"/>
            <a:ext cx="869716" cy="431009"/>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p:cNvSpPr/>
          <p:nvPr userDrawn="1"/>
        </p:nvSpPr>
        <p:spPr bwMode="gray">
          <a:xfrm>
            <a:off x="0" y="0"/>
            <a:ext cx="9144000" cy="6858000"/>
          </a:xfrm>
          <a:prstGeom prst="rect">
            <a:avLst/>
          </a:prstGeom>
          <a:solidFill>
            <a:schemeClr val="bg2"/>
          </a:solidFill>
          <a:ln w="9525" algn="ctr">
            <a:noFill/>
            <a:miter lim="800000"/>
            <a:headEnd/>
            <a:tailEnd/>
          </a:ln>
        </p:spPr>
        <p:txBody>
          <a:bodyPr lIns="90000" tIns="72000" rIns="144000" bIns="72000" rtlCol="0" anchor="ctr"/>
          <a:lstStyle/>
          <a:p>
            <a:pPr marL="157163" marR="0" indent="-157163" algn="ctr" defTabSz="914400" eaLnBrk="1" fontAlgn="base" latinLnBrk="0" hangingPunct="1">
              <a:lnSpc>
                <a:spcPct val="100000"/>
              </a:lnSpc>
              <a:spcBef>
                <a:spcPct val="50000"/>
              </a:spcBef>
              <a:spcAft>
                <a:spcPct val="0"/>
              </a:spcAft>
              <a:buClr>
                <a:srgbClr val="F0AB00"/>
              </a:buClr>
              <a:buSzPct val="80000"/>
              <a:buFont typeface="Wingdings" pitchFamily="2" charset="2"/>
              <a:buChar char="n"/>
              <a:tabLst/>
            </a:pPr>
            <a:endParaRPr kumimoji="0" lang="de-DE" sz="1600" b="0" i="0" u="none" strike="noStrike" kern="0" cap="none" spc="0" normalizeH="0" baseline="0" noProof="0" smtClean="0">
              <a:ln>
                <a:noFill/>
              </a:ln>
              <a:solidFill>
                <a:srgbClr val="FFFFFF"/>
              </a:solidFill>
              <a:effectLst/>
              <a:uLnTx/>
              <a:uFillTx/>
              <a:ea typeface="Arial Unicode MS" pitchFamily="34" charset="-128"/>
              <a:cs typeface="Arial Unicode MS" pitchFamily="34" charset="-128"/>
            </a:endParaRPr>
          </a:p>
        </p:txBody>
      </p:sp>
      <p:sp>
        <p:nvSpPr>
          <p:cNvPr id="12" name="Rectangle 11"/>
          <p:cNvSpPr/>
          <p:nvPr userDrawn="1"/>
        </p:nvSpPr>
        <p:spPr bwMode="gray">
          <a:xfrm>
            <a:off x="151200" y="2997837"/>
            <a:ext cx="8841600" cy="856800"/>
          </a:xfrm>
          <a:prstGeom prst="rect">
            <a:avLst/>
          </a:prstGeom>
          <a:solidFill>
            <a:schemeClr val="accent1"/>
          </a:solidFill>
          <a:ln w="9525" algn="ctr">
            <a:noFill/>
            <a:miter lim="800000"/>
            <a:headEnd/>
            <a:tailEnd/>
          </a:ln>
        </p:spPr>
        <p:txBody>
          <a:bodyPr lIns="90000" tIns="72000" rIns="144000" bIns="72000" rtlCol="0" anchor="ctr"/>
          <a:lstStyle/>
          <a:p>
            <a:pPr marL="157163" marR="0" indent="-157163" algn="l" defTabSz="914400" eaLnBrk="1" fontAlgn="base" latinLnBrk="0" hangingPunct="1">
              <a:lnSpc>
                <a:spcPct val="100000"/>
              </a:lnSpc>
              <a:spcBef>
                <a:spcPct val="50000"/>
              </a:spcBef>
              <a:spcAft>
                <a:spcPct val="0"/>
              </a:spcAft>
              <a:buClr>
                <a:srgbClr val="F0AB00"/>
              </a:buClr>
              <a:buSzPct val="80000"/>
              <a:buFontTx/>
              <a:buNone/>
              <a:tabLst/>
            </a:pPr>
            <a:r>
              <a:rPr kumimoji="0" lang="de-DE" sz="3800" b="0" i="0" u="none" strike="noStrike" kern="0" cap="none" spc="0" normalizeH="0" baseline="0" noProof="0" dirty="0" smtClean="0">
                <a:ln>
                  <a:noFill/>
                </a:ln>
                <a:solidFill>
                  <a:schemeClr val="tx2"/>
                </a:solidFill>
                <a:effectLst/>
                <a:uLnTx/>
                <a:uFillTx/>
                <a:latin typeface="+mj-lt"/>
                <a:ea typeface="Arial Unicode MS" pitchFamily="34" charset="-128"/>
                <a:cs typeface="Arial Unicode MS" pitchFamily="34" charset="-128"/>
              </a:rPr>
              <a:t>Contact</a:t>
            </a:r>
          </a:p>
        </p:txBody>
      </p:sp>
      <p:pic>
        <p:nvPicPr>
          <p:cNvPr id="1026" name="Picture 2" descr="\\dwdf032\cmedia\Templates_Guidelines\eOn\Templates\_PPT2007\_SAP_AG\Material_Contact\contact Kopie.jpg"/>
          <p:cNvPicPr>
            <a:picLocks noChangeAspect="1" noChangeArrowheads="1"/>
          </p:cNvPicPr>
          <p:nvPr userDrawn="1"/>
        </p:nvPicPr>
        <p:blipFill>
          <a:blip r:embed="rId2" cstate="print"/>
          <a:srcRect/>
          <a:stretch>
            <a:fillRect/>
          </a:stretch>
        </p:blipFill>
        <p:spPr bwMode="auto">
          <a:xfrm>
            <a:off x="151200" y="151200"/>
            <a:ext cx="8841600" cy="2740896"/>
          </a:xfrm>
          <a:prstGeom prst="rect">
            <a:avLst/>
          </a:prstGeom>
          <a:noFill/>
        </p:spPr>
      </p:pic>
      <p:sp>
        <p:nvSpPr>
          <p:cNvPr id="4" name="Rectangle 3"/>
          <p:cNvSpPr/>
          <p:nvPr userDrawn="1"/>
        </p:nvSpPr>
        <p:spPr bwMode="gray">
          <a:xfrm>
            <a:off x="151200" y="3952875"/>
            <a:ext cx="8841600" cy="27503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sap_corp_rgb_r.png"/>
          <p:cNvPicPr>
            <a:picLocks noChangeAspect="1"/>
          </p:cNvPicPr>
          <p:nvPr/>
        </p:nvPicPr>
        <p:blipFill>
          <a:blip r:embed="rId3" cstate="print"/>
          <a:stretch>
            <a:fillRect/>
          </a:stretch>
        </p:blipFill>
        <p:spPr bwMode="gray">
          <a:xfrm>
            <a:off x="8114402" y="6274800"/>
            <a:ext cx="876583" cy="432000"/>
          </a:xfrm>
          <a:prstGeom prst="rect">
            <a:avLst/>
          </a:prstGeom>
        </p:spPr>
      </p:pic>
      <p:sp>
        <p:nvSpPr>
          <p:cNvPr id="17" name="Text Placeholder 16"/>
          <p:cNvSpPr>
            <a:spLocks noGrp="1"/>
          </p:cNvSpPr>
          <p:nvPr>
            <p:ph type="body" sz="quarter" idx="10" hasCustomPrompt="1"/>
          </p:nvPr>
        </p:nvSpPr>
        <p:spPr>
          <a:xfrm>
            <a:off x="248400" y="4050076"/>
            <a:ext cx="3981450" cy="2400300"/>
          </a:xfrm>
        </p:spPr>
        <p:txBody>
          <a:bodyPr/>
          <a:lstStyle>
            <a:lvl1pPr algn="l" defTabSz="222250" eaLnBrk="0" hangingPunct="0">
              <a:spcBef>
                <a:spcPts val="0"/>
              </a:spcBef>
              <a:buClr>
                <a:srgbClr val="A50021"/>
              </a:buClr>
              <a:buSzPct val="150000"/>
              <a:buFontTx/>
              <a:buNone/>
              <a:tabLst>
                <a:tab pos="185738" algn="l"/>
              </a:tabLst>
              <a:defRPr sz="1600" baseline="0"/>
            </a:lvl1pPr>
            <a:lvl2pPr>
              <a:spcBef>
                <a:spcPts val="0"/>
              </a:spcBef>
              <a:buFontTx/>
              <a:buNone/>
              <a:defRPr sz="1200"/>
            </a:lvl2pPr>
          </a:lstStyle>
          <a:p>
            <a:pPr>
              <a:spcBef>
                <a:spcPct val="50000"/>
              </a:spcBef>
              <a:spcAft>
                <a:spcPts val="2200"/>
              </a:spcAft>
            </a:pPr>
            <a:r>
              <a:rPr lang="de-DE" dirty="0" smtClean="0"/>
              <a:t>First Name Last Name</a:t>
            </a:r>
            <a:endParaRPr lang="de-DE" dirty="0" smtClean="0">
              <a:solidFill>
                <a:schemeClr val="accent1"/>
              </a:solidFill>
            </a:endParaRPr>
          </a:p>
          <a:p>
            <a:pPr>
              <a:buClrTx/>
              <a:buSzTx/>
            </a:pPr>
            <a:r>
              <a:rPr lang="de-DE" sz="1200" dirty="0" smtClean="0"/>
              <a:t>Company</a:t>
            </a:r>
          </a:p>
          <a:p>
            <a:pPr>
              <a:buClrTx/>
              <a:buSzTx/>
            </a:pPr>
            <a:r>
              <a:rPr lang="de-DE" sz="1200" dirty="0" smtClean="0"/>
              <a:t>Street Nr.</a:t>
            </a:r>
          </a:p>
          <a:p>
            <a:pPr>
              <a:buClrTx/>
              <a:buSzTx/>
            </a:pPr>
            <a:r>
              <a:rPr lang="de-DE" sz="1200" dirty="0" smtClean="0"/>
              <a:t>ZIP Code Town</a:t>
            </a:r>
          </a:p>
          <a:p>
            <a:pPr>
              <a:spcBef>
                <a:spcPts val="1400"/>
              </a:spcBef>
            </a:pPr>
            <a:r>
              <a:rPr lang="de-DE" sz="1200" dirty="0" smtClean="0">
                <a:solidFill>
                  <a:schemeClr val="hlink"/>
                </a:solidFill>
              </a:rPr>
              <a:t>T</a:t>
            </a:r>
            <a:r>
              <a:rPr lang="de-DE" sz="1200" dirty="0" smtClean="0"/>
              <a:t>	+xx/xxxx/xxx-extension</a:t>
            </a:r>
          </a:p>
          <a:p>
            <a:r>
              <a:rPr lang="de-DE" sz="1200" dirty="0" smtClean="0">
                <a:solidFill>
                  <a:schemeClr val="hlink"/>
                </a:solidFill>
              </a:rPr>
              <a:t>F</a:t>
            </a:r>
            <a:r>
              <a:rPr lang="de-DE" sz="1200" dirty="0" smtClean="0"/>
              <a:t>	+xx/xxxx/xxx-extension</a:t>
            </a:r>
          </a:p>
          <a:p>
            <a:pPr>
              <a:spcBef>
                <a:spcPts val="1400"/>
              </a:spcBef>
            </a:pPr>
            <a:r>
              <a:rPr lang="de-DE" sz="1200" dirty="0" smtClean="0"/>
              <a:t>name@sap.com</a:t>
            </a:r>
            <a:br>
              <a:rPr lang="de-DE" sz="1200" dirty="0" smtClean="0"/>
            </a:br>
            <a:r>
              <a:rPr lang="de-DE" sz="1200" dirty="0" smtClean="0">
                <a:hlinkClick r:id="rId4"/>
              </a:rPr>
              <a:t>www.sap.com</a:t>
            </a:r>
            <a:endParaRPr lang="de-DE" sz="1200" dirty="0"/>
          </a:p>
        </p:txBody>
      </p:sp>
      <p:pic>
        <p:nvPicPr>
          <p:cNvPr id="9"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5" cstate="print"/>
          <a:srcRect/>
          <a:stretch>
            <a:fillRect/>
          </a:stretch>
        </p:blipFill>
        <p:spPr bwMode="auto">
          <a:xfrm>
            <a:off x="8122158" y="6272210"/>
            <a:ext cx="869716" cy="431009"/>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TextBox 6"/>
          <p:cNvSpPr txBox="1"/>
          <p:nvPr/>
        </p:nvSpPr>
        <p:spPr bwMode="gray">
          <a:xfrm>
            <a:off x="248401" y="1084263"/>
            <a:ext cx="8740025" cy="5579733"/>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Microsoft, Windows, Excel, Outlook, and PowerPoint are registered trademarks of Microsoft Corporation.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IBM, DB2, DB2 Universal Database, System </a:t>
            </a:r>
            <a:r>
              <a:rPr lang="en-GB" sz="900" kern="1200" dirty="0" err="1" smtClean="0">
                <a:solidFill>
                  <a:schemeClr val="tx1"/>
                </a:solidFill>
                <a:latin typeface="+mn-lt"/>
                <a:ea typeface="MS PGothic" pitchFamily="34" charset="-128"/>
                <a:cs typeface="+mn-cs"/>
              </a:rPr>
              <a:t>i</a:t>
            </a:r>
            <a:r>
              <a:rPr lang="en-GB" sz="900" kern="1200" dirty="0" smtClean="0">
                <a:solidFill>
                  <a:schemeClr val="tx1"/>
                </a:solidFill>
                <a:latin typeface="+mn-lt"/>
                <a:ea typeface="MS PGothic" pitchFamily="34" charset="-128"/>
                <a:cs typeface="+mn-cs"/>
              </a:rPr>
              <a:t>, System i5, System p, System p5, System x, System z, System z10, System z9, z10, z9, </a:t>
            </a:r>
            <a:r>
              <a:rPr lang="en-GB" sz="900" kern="1200" dirty="0" err="1" smtClean="0">
                <a:solidFill>
                  <a:schemeClr val="tx1"/>
                </a:solidFill>
                <a:latin typeface="+mn-lt"/>
                <a:ea typeface="MS PGothic" pitchFamily="34" charset="-128"/>
                <a:cs typeface="+mn-cs"/>
              </a:rPr>
              <a:t>iSeries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pSeries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xSeries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zSeries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eServer</a:t>
            </a:r>
            <a:r>
              <a:rPr lang="en-GB" sz="900" kern="1200" dirty="0" smtClean="0">
                <a:solidFill>
                  <a:schemeClr val="tx1"/>
                </a:solidFill>
                <a:latin typeface="+mn-lt"/>
                <a:ea typeface="MS PGothic" pitchFamily="34" charset="-128"/>
                <a:cs typeface="+mn-cs"/>
              </a:rPr>
              <a:t>, z/VM, z/OS, i5/OS, S/390, OS/390, OS/400, AS/400, S/390 Parallel Enterprise Server, </a:t>
            </a:r>
            <a:r>
              <a:rPr lang="en-GB" sz="900" kern="1200" dirty="0" err="1" smtClean="0">
                <a:solidFill>
                  <a:schemeClr val="tx1"/>
                </a:solidFill>
                <a:latin typeface="+mn-lt"/>
                <a:ea typeface="MS PGothic" pitchFamily="34" charset="-128"/>
                <a:cs typeface="+mn-cs"/>
              </a:rPr>
              <a:t>PowerVM</a:t>
            </a:r>
            <a:r>
              <a:rPr lang="en-GB" sz="900" kern="1200" dirty="0" smtClean="0">
                <a:solidFill>
                  <a:schemeClr val="tx1"/>
                </a:solidFill>
                <a:latin typeface="+mn-lt"/>
                <a:ea typeface="MS PGothic" pitchFamily="34" charset="-128"/>
                <a:cs typeface="+mn-cs"/>
              </a:rPr>
              <a:t>, Power Architecture, POWER6+, POWER6, POWER5+, POWER5, POWER, </a:t>
            </a:r>
            <a:r>
              <a:rPr lang="en-GB" sz="900" kern="1200" dirty="0" err="1" smtClean="0">
                <a:solidFill>
                  <a:schemeClr val="tx1"/>
                </a:solidFill>
                <a:latin typeface="+mn-lt"/>
                <a:ea typeface="MS PGothic" pitchFamily="34" charset="-128"/>
                <a:cs typeface="+mn-cs"/>
              </a:rPr>
              <a:t>OpenPower</a:t>
            </a:r>
            <a:r>
              <a:rPr lang="en-GB" sz="900" kern="1200" dirty="0" smtClean="0">
                <a:solidFill>
                  <a:schemeClr val="tx1"/>
                </a:solidFill>
                <a:latin typeface="+mn-lt"/>
                <a:ea typeface="MS PGothic" pitchFamily="34" charset="-128"/>
                <a:cs typeface="+mn-cs"/>
              </a:rPr>
              <a:t>, PowerPC, </a:t>
            </a:r>
            <a:r>
              <a:rPr lang="en-GB" sz="900" kern="1200" dirty="0" err="1" smtClean="0">
                <a:solidFill>
                  <a:schemeClr val="tx1"/>
                </a:solidFill>
                <a:latin typeface="+mn-lt"/>
                <a:ea typeface="MS PGothic" pitchFamily="34" charset="-128"/>
                <a:cs typeface="+mn-cs"/>
              </a:rPr>
              <a:t>BatchPipes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BladeCenter</a:t>
            </a:r>
            <a:r>
              <a:rPr lang="en-GB" sz="900" kern="1200" dirty="0" smtClean="0">
                <a:solidFill>
                  <a:schemeClr val="tx1"/>
                </a:solidFill>
                <a:latin typeface="+mn-lt"/>
                <a:ea typeface="MS PGothic" pitchFamily="34" charset="-128"/>
                <a:cs typeface="+mn-cs"/>
              </a:rPr>
              <a:t>, System Storage, GPFS, HACMP, RETAIN, DB2 Connect, RACF, Redbooks, OS/2, Parallel </a:t>
            </a:r>
            <a:r>
              <a:rPr lang="en-GB" sz="900" kern="1200" dirty="0" err="1" smtClean="0">
                <a:solidFill>
                  <a:schemeClr val="tx1"/>
                </a:solidFill>
                <a:latin typeface="+mn-lt"/>
                <a:ea typeface="MS PGothic" pitchFamily="34" charset="-128"/>
                <a:cs typeface="+mn-cs"/>
              </a:rPr>
              <a:t>Sysplex</a:t>
            </a:r>
            <a:r>
              <a:rPr lang="en-GB" sz="900" kern="1200" dirty="0" smtClean="0">
                <a:solidFill>
                  <a:schemeClr val="tx1"/>
                </a:solidFill>
                <a:latin typeface="+mn-lt"/>
                <a:ea typeface="MS PGothic" pitchFamily="34" charset="-128"/>
                <a:cs typeface="+mn-cs"/>
              </a:rPr>
              <a:t>, MVS/ESA, AIX, Intelligent Miner, </a:t>
            </a:r>
            <a:r>
              <a:rPr lang="en-GB" sz="900" kern="1200" dirty="0" err="1" smtClean="0">
                <a:solidFill>
                  <a:schemeClr val="tx1"/>
                </a:solidFill>
                <a:latin typeface="+mn-lt"/>
                <a:ea typeface="MS PGothic" pitchFamily="34" charset="-128"/>
                <a:cs typeface="+mn-cs"/>
              </a:rPr>
              <a:t>WebSphere</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Netfinity</a:t>
            </a:r>
            <a:r>
              <a:rPr lang="en-GB" sz="900" kern="1200" dirty="0" smtClean="0">
                <a:solidFill>
                  <a:schemeClr val="tx1"/>
                </a:solidFill>
                <a:latin typeface="+mn-lt"/>
                <a:ea typeface="MS PGothic" pitchFamily="34" charset="-128"/>
                <a:cs typeface="+mn-cs"/>
              </a:rPr>
              <a:t>, Tivoli and Informix are trademarks or registered trademarks of IBM Corporation.</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Linux is the registered trademark of </a:t>
            </a:r>
            <a:r>
              <a:rPr lang="en-GB" sz="900" kern="1200" dirty="0" err="1" smtClean="0">
                <a:solidFill>
                  <a:schemeClr val="tx1"/>
                </a:solidFill>
                <a:latin typeface="+mn-lt"/>
                <a:ea typeface="MS PGothic" pitchFamily="34" charset="-128"/>
                <a:cs typeface="+mn-cs"/>
              </a:rPr>
              <a:t>Linus</a:t>
            </a:r>
            <a:r>
              <a:rPr lang="en-GB" sz="900" kern="1200" dirty="0" smtClean="0">
                <a:solidFill>
                  <a:schemeClr val="tx1"/>
                </a:solidFill>
                <a:latin typeface="+mn-lt"/>
                <a:ea typeface="MS PGothic" pitchFamily="34" charset="-128"/>
                <a:cs typeface="+mn-cs"/>
              </a:rPr>
              <a:t> </a:t>
            </a:r>
            <a:r>
              <a:rPr lang="en-GB" sz="900" kern="1200" dirty="0" err="1" smtClean="0">
                <a:solidFill>
                  <a:schemeClr val="tx1"/>
                </a:solidFill>
                <a:latin typeface="+mn-lt"/>
                <a:ea typeface="MS PGothic" pitchFamily="34" charset="-128"/>
                <a:cs typeface="+mn-cs"/>
              </a:rPr>
              <a:t>Torvalds</a:t>
            </a:r>
            <a:r>
              <a:rPr lang="en-GB" sz="900" kern="1200" dirty="0" smtClean="0">
                <a:solidFill>
                  <a:schemeClr val="tx1"/>
                </a:solidFill>
                <a:latin typeface="+mn-lt"/>
                <a:ea typeface="MS PGothic" pitchFamily="34" charset="-128"/>
                <a:cs typeface="+mn-cs"/>
              </a:rPr>
              <a:t> in the U.S. and other countries.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Oracle is a registered trademark of Oracle Corporation.</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UNIX, X/Open, OSF/1, and Motif are registered trademarks of the Open Group.</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Citrix, ICA, Program Neighborhood, </a:t>
            </a:r>
            <a:r>
              <a:rPr lang="en-US" sz="900" kern="1200" dirty="0" err="1" smtClean="0">
                <a:solidFill>
                  <a:schemeClr val="tx1"/>
                </a:solidFill>
                <a:latin typeface="+mn-lt"/>
                <a:ea typeface="MS PGothic" pitchFamily="34" charset="-128"/>
                <a:cs typeface="+mn-cs"/>
              </a:rPr>
              <a:t>MetaFrame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WinFrame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VideoFrame</a:t>
            </a:r>
            <a:r>
              <a:rPr lang="en-US" sz="900" kern="1200" dirty="0" smtClean="0">
                <a:solidFill>
                  <a:schemeClr val="tx1"/>
                </a:solidFill>
                <a:latin typeface="+mn-lt"/>
                <a:ea typeface="MS PGothic" pitchFamily="34" charset="-128"/>
                <a:cs typeface="+mn-cs"/>
              </a:rPr>
              <a:t>, and </a:t>
            </a:r>
            <a:r>
              <a:rPr lang="en-US" sz="900" kern="1200" dirty="0" err="1" smtClean="0">
                <a:solidFill>
                  <a:schemeClr val="tx1"/>
                </a:solidFill>
                <a:latin typeface="+mn-lt"/>
                <a:ea typeface="MS PGothic" pitchFamily="34" charset="-128"/>
                <a:cs typeface="+mn-cs"/>
              </a:rPr>
              <a:t>MultiWin</a:t>
            </a:r>
            <a:r>
              <a:rPr lang="en-US" sz="900" kern="1200" dirty="0" smtClean="0">
                <a:solidFill>
                  <a:schemeClr val="tx1"/>
                </a:solidFill>
                <a:latin typeface="+mn-lt"/>
                <a:ea typeface="MS PGothic" pitchFamily="34" charset="-128"/>
                <a:cs typeface="+mn-cs"/>
              </a:rPr>
              <a:t> are trademarks or registered trademarks of Citrix Systems, Inc.</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Java is a registered trademark of Sun Microsystems, Inc.</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R/3, SAP </a:t>
            </a:r>
            <a:r>
              <a:rPr lang="en-US" sz="900" kern="1200" dirty="0" err="1" smtClean="0">
                <a:solidFill>
                  <a:schemeClr val="tx1"/>
                </a:solidFill>
                <a:latin typeface="+mn-lt"/>
                <a:ea typeface="MS PGothic" pitchFamily="34" charset="-128"/>
                <a:cs typeface="+mn-cs"/>
              </a:rPr>
              <a:t>NetWeaver</a:t>
            </a:r>
            <a:r>
              <a:rPr lang="en-US" sz="900" kern="1200" dirty="0" smtClean="0">
                <a:solidFill>
                  <a:schemeClr val="tx1"/>
                </a:solidFill>
                <a:latin typeface="+mn-lt"/>
                <a:ea typeface="MS PGothic" pitchFamily="34" charset="-128"/>
                <a:cs typeface="+mn-cs"/>
              </a:rPr>
              <a:t>, Duet, </a:t>
            </a:r>
            <a:r>
              <a:rPr lang="en-US" sz="900" kern="1200" dirty="0" err="1" smtClean="0">
                <a:solidFill>
                  <a:schemeClr val="tx1"/>
                </a:solidFill>
                <a:latin typeface="+mn-lt"/>
                <a:ea typeface="MS PGothic" pitchFamily="34" charset="-128"/>
                <a:cs typeface="+mn-cs"/>
              </a:rPr>
              <a:t>PartnerEdge</a:t>
            </a:r>
            <a:r>
              <a:rPr lang="en-US" sz="900" kern="1200" dirty="0" smtClean="0">
                <a:solidFill>
                  <a:schemeClr val="tx1"/>
                </a:solidFill>
                <a:latin typeface="+mn-lt"/>
                <a:ea typeface="MS PGothic" pitchFamily="34" charset="-128"/>
                <a:cs typeface="+mn-cs"/>
              </a:rPr>
              <a:t>, </a:t>
            </a:r>
            <a:r>
              <a:rPr lang="en-US" sz="900" kern="1200" dirty="0" err="1" smtClean="0">
                <a:solidFill>
                  <a:schemeClr val="tx1"/>
                </a:solidFill>
                <a:latin typeface="+mn-lt"/>
                <a:ea typeface="MS PGothic" pitchFamily="34" charset="-128"/>
                <a:cs typeface="+mn-cs"/>
              </a:rPr>
              <a:t>ByDesign</a:t>
            </a:r>
            <a:r>
              <a:rPr lang="en-US" sz="900" kern="1200" dirty="0" smtClean="0">
                <a:solidFill>
                  <a:schemeClr val="tx1"/>
                </a:solidFill>
                <a:latin typeface="+mn-lt"/>
                <a:ea typeface="MS PGothic" pitchFamily="34" charset="-128"/>
                <a:cs typeface="+mn-cs"/>
              </a:rPr>
              <a:t>, Clear Enterprise, SAP </a:t>
            </a:r>
            <a:r>
              <a:rPr lang="en-US" sz="900" kern="1200" dirty="0" err="1" smtClean="0">
                <a:solidFill>
                  <a:schemeClr val="tx1"/>
                </a:solidFill>
                <a:latin typeface="+mn-lt"/>
                <a:ea typeface="MS PGothic" pitchFamily="34" charset="-128"/>
                <a:cs typeface="+mn-cs"/>
              </a:rPr>
              <a:t>BusinessObjects</a:t>
            </a:r>
            <a:r>
              <a:rPr lang="en-US" sz="900" kern="1200" dirty="0" smtClean="0">
                <a:solidFill>
                  <a:schemeClr val="tx1"/>
                </a:solidFill>
                <a:latin typeface="+mn-lt"/>
                <a:ea typeface="MS PGothic" pitchFamily="34" charset="-128"/>
                <a:cs typeface="+mn-cs"/>
              </a:rPr>
              <a:t> Explorer and other SAP products and services mentioned herein as well as their respective logos are trademarks or registered trademarks of SAP AG in Germany and other countries.</a:t>
            </a:r>
            <a:endParaRPr lang="de-DE" sz="900" kern="1200" dirty="0" smtClean="0">
              <a:solidFill>
                <a:schemeClr val="tx1"/>
              </a:solidFill>
              <a:latin typeface="+mn-lt"/>
              <a:ea typeface="MS PGothic" pitchFamily="34" charset="-128"/>
              <a:cs typeface="+mn-cs"/>
            </a:endParaRPr>
          </a:p>
          <a:p>
            <a:pPr marL="0" algn="l" defTabSz="914400" rtl="0" eaLnBrk="1" fontAlgn="t" latinLnBrk="0" hangingPunct="1">
              <a:lnSpc>
                <a:spcPct val="95000"/>
              </a:lnSpc>
              <a:spcBef>
                <a:spcPts val="400"/>
              </a:spcBef>
            </a:pPr>
            <a:r>
              <a:rPr lang="en-US" sz="900" kern="1200" dirty="0" smtClean="0">
                <a:solidFill>
                  <a:schemeClr val="tx1"/>
                </a:solidFill>
                <a:latin typeface="+mn-lt"/>
                <a:ea typeface="MS PGothic" pitchFamily="34" charset="-128"/>
                <a:cs typeface="+mn-cs"/>
              </a:rPr>
              <a:t>Business Objects and the Business Objects logo, </a:t>
            </a:r>
            <a:r>
              <a:rPr lang="en-US" sz="900" kern="1200" dirty="0" err="1" smtClean="0">
                <a:solidFill>
                  <a:schemeClr val="tx1"/>
                </a:solidFill>
                <a:latin typeface="+mn-lt"/>
                <a:ea typeface="MS PGothic" pitchFamily="34" charset="-128"/>
                <a:cs typeface="+mn-cs"/>
              </a:rPr>
              <a:t>BusinessObjects</a:t>
            </a:r>
            <a:r>
              <a:rPr lang="en-US" sz="900" kern="1200" dirty="0" smtClean="0">
                <a:solidFill>
                  <a:schemeClr val="tx1"/>
                </a:solidFill>
                <a:latin typeface="+mn-lt"/>
                <a:ea typeface="MS PGothic" pitchFamily="34" charset="-128"/>
                <a:cs typeface="+mn-cs"/>
              </a:rPr>
              <a:t>, Crystal Reports, Crystal Decisions, Web Intelligence, </a:t>
            </a:r>
            <a:r>
              <a:rPr lang="en-US" sz="900" kern="1200" dirty="0" err="1" smtClean="0">
                <a:solidFill>
                  <a:schemeClr val="tx1"/>
                </a:solidFill>
                <a:latin typeface="+mn-lt"/>
                <a:ea typeface="MS PGothic" pitchFamily="34" charset="-128"/>
                <a:cs typeface="+mn-cs"/>
              </a:rPr>
              <a:t>Xcelsius</a:t>
            </a:r>
            <a:r>
              <a:rPr lang="en-US" sz="900" kern="1200" dirty="0" smtClean="0">
                <a:solidFill>
                  <a:schemeClr val="tx1"/>
                </a:solidFill>
                <a:latin typeface="+mn-lt"/>
                <a:ea typeface="MS PGothic" pitchFamily="34" charset="-128"/>
                <a:cs typeface="+mn-cs"/>
              </a:rPr>
              <a:t>, and other Business Objects products and services mentioned herein as well as their respective logos are trademarks or registered trademarks of SAP France in the United States and in other countries. </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900" kern="1200" dirty="0"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900" kern="1200" dirty="0"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900" kern="1200" dirty="0" smtClean="0">
                <a:solidFill>
                  <a:schemeClr val="tx1"/>
                </a:solidFill>
                <a:latin typeface="+mn-lt"/>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de-DE" sz="900" kern="1200" dirty="0">
              <a:solidFill>
                <a:schemeClr val="tx1"/>
              </a:solidFill>
              <a:latin typeface="+mn-lt"/>
              <a:ea typeface="MS PGothic" pitchFamily="34" charset="-128"/>
              <a:cs typeface="+mn-cs"/>
            </a:endParaRPr>
          </a:p>
        </p:txBody>
      </p:sp>
      <p:sp>
        <p:nvSpPr>
          <p:cNvPr id="11" name="TextBox 10"/>
          <p:cNvSpPr txBox="1"/>
          <p:nvPr userDrawn="1"/>
        </p:nvSpPr>
        <p:spPr bwMode="gray">
          <a:xfrm>
            <a:off x="248400" y="201600"/>
            <a:ext cx="5557355" cy="338554"/>
          </a:xfrm>
          <a:prstGeom prst="rect">
            <a:avLst/>
          </a:prstGeom>
          <a:noFill/>
        </p:spPr>
        <p:txBody>
          <a:bodyPr wrap="none" lIns="0" tIns="0" rIns="0" bIns="0" rtlCol="0">
            <a:spAutoFit/>
          </a:bodyPr>
          <a:lstStyle/>
          <a:p>
            <a:pPr algn="l"/>
            <a:r>
              <a:rPr lang="en-GB" sz="2200" kern="1200" dirty="0" smtClean="0">
                <a:solidFill>
                  <a:schemeClr val="tx2"/>
                </a:solidFill>
                <a:latin typeface="+mj-lt"/>
                <a:ea typeface="+mn-ea"/>
                <a:cs typeface="+mn-cs"/>
              </a:rPr>
              <a:t>© </a:t>
            </a:r>
            <a:r>
              <a:rPr lang="de-DE" sz="2200" dirty="0" smtClean="0">
                <a:solidFill>
                  <a:schemeClr val="tx2"/>
                </a:solidFill>
                <a:latin typeface="+mj-lt"/>
              </a:rPr>
              <a:t>2010 SAP AG.</a:t>
            </a:r>
            <a:r>
              <a:rPr lang="de-DE" sz="2200" baseline="0" dirty="0" smtClean="0">
                <a:solidFill>
                  <a:schemeClr val="tx2"/>
                </a:solidFill>
                <a:latin typeface="+mj-lt"/>
              </a:rPr>
              <a:t> </a:t>
            </a:r>
            <a:r>
              <a:rPr lang="de-DE" sz="2200" dirty="0" smtClean="0">
                <a:solidFill>
                  <a:schemeClr val="tx2"/>
                </a:solidFill>
                <a:latin typeface="+mj-lt"/>
              </a:rPr>
              <a:t>All Rights Reserved</a:t>
            </a:r>
          </a:p>
        </p:txBody>
      </p:sp>
      <p:pic>
        <p:nvPicPr>
          <p:cNvPr id="4"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grpSp>
        <p:nvGrpSpPr>
          <p:cNvPr id="3" name="Gruppieren 21"/>
          <p:cNvGrpSpPr>
            <a:grpSpLocks/>
          </p:cNvGrpSpPr>
          <p:nvPr userDrawn="1"/>
        </p:nvGrpSpPr>
        <p:grpSpPr bwMode="auto">
          <a:xfrm>
            <a:off x="0" y="0"/>
            <a:ext cx="9144000" cy="6858000"/>
            <a:chOff x="0" y="0"/>
            <a:chExt cx="9144000" cy="6858000"/>
          </a:xfrm>
        </p:grpSpPr>
        <p:sp>
          <p:nvSpPr>
            <p:cNvPr id="6" name="Rectangle 3"/>
            <p:cNvSpPr>
              <a:spLocks noChangeArrowheads="1"/>
            </p:cNvSpPr>
            <p:nvPr/>
          </p:nvSpPr>
          <p:spPr bwMode="auto">
            <a:xfrm>
              <a:off x="0" y="0"/>
              <a:ext cx="8991600" cy="6708775"/>
            </a:xfrm>
            <a:prstGeom prst="rect">
              <a:avLst/>
            </a:prstGeom>
            <a:solidFill>
              <a:schemeClr val="bg1"/>
            </a:solidFill>
            <a:ln w="9525" algn="ctr">
              <a:noFill/>
              <a:miter lim="800000"/>
              <a:headEnd/>
              <a:tailEnd/>
            </a:ln>
          </p:spPr>
          <p:txBody>
            <a:bodyPr lIns="90000" tIns="46800" rIns="90000" bIns="46800" anchor="ctr"/>
            <a:lstStyle/>
            <a:p>
              <a:pPr algn="ctr">
                <a:buClr>
                  <a:schemeClr val="accent1"/>
                </a:buClr>
                <a:buSzPct val="80000"/>
                <a:buFont typeface="Wingdings" pitchFamily="2" charset="2"/>
                <a:buNone/>
              </a:pPr>
              <a:endParaRPr lang="en-US"/>
            </a:p>
          </p:txBody>
        </p:sp>
        <p:grpSp>
          <p:nvGrpSpPr>
            <p:cNvPr id="4" name="Group 7"/>
            <p:cNvGrpSpPr>
              <a:grpSpLocks/>
            </p:cNvGrpSpPr>
            <p:nvPr/>
          </p:nvGrpSpPr>
          <p:grpSpPr bwMode="auto">
            <a:xfrm>
              <a:off x="0" y="0"/>
              <a:ext cx="9144000" cy="6858000"/>
              <a:chOff x="0" y="0"/>
              <a:chExt cx="5760" cy="4320"/>
            </a:xfrm>
          </p:grpSpPr>
          <p:sp>
            <p:nvSpPr>
              <p:cNvPr id="8" name="Rectangle 4"/>
              <p:cNvSpPr>
                <a:spLocks noChangeArrowheads="1"/>
              </p:cNvSpPr>
              <p:nvPr/>
            </p:nvSpPr>
            <p:spPr bwMode="auto">
              <a:xfrm>
                <a:off x="0" y="0"/>
                <a:ext cx="104" cy="4320"/>
              </a:xfrm>
              <a:prstGeom prst="rect">
                <a:avLst/>
              </a:prstGeom>
              <a:solidFill>
                <a:srgbClr val="CCCCCC"/>
              </a:solidFill>
              <a:ln w="9525" algn="ctr">
                <a:noFill/>
                <a:round/>
                <a:headEnd/>
                <a:tailEnd/>
              </a:ln>
            </p:spPr>
            <p:txBody>
              <a:bodyPr lIns="90000" tIns="46800" rIns="90000" bIns="46800" anchor="ctr"/>
              <a:lstStyle/>
              <a:p>
                <a:pPr algn="ctr">
                  <a:buClr>
                    <a:schemeClr val="accent1"/>
                  </a:buClr>
                  <a:buSzPct val="80000"/>
                  <a:buFont typeface="Wingdings" pitchFamily="2" charset="2"/>
                  <a:buNone/>
                </a:pPr>
                <a:endParaRPr lang="en-US"/>
              </a:p>
            </p:txBody>
          </p:sp>
          <p:sp>
            <p:nvSpPr>
              <p:cNvPr id="9" name="Rectangle 6"/>
              <p:cNvSpPr>
                <a:spLocks noChangeArrowheads="1"/>
              </p:cNvSpPr>
              <p:nvPr/>
            </p:nvSpPr>
            <p:spPr bwMode="auto">
              <a:xfrm>
                <a:off x="0" y="0"/>
                <a:ext cx="5760" cy="104"/>
              </a:xfrm>
              <a:prstGeom prst="rect">
                <a:avLst/>
              </a:prstGeom>
              <a:solidFill>
                <a:srgbClr val="CCCCCC"/>
              </a:solidFill>
              <a:ln w="9525" algn="ctr">
                <a:noFill/>
                <a:round/>
                <a:headEnd/>
                <a:tailEnd/>
              </a:ln>
            </p:spPr>
            <p:txBody>
              <a:bodyPr lIns="90000" tIns="46800" rIns="90000" bIns="46800" anchor="ctr"/>
              <a:lstStyle/>
              <a:p>
                <a:pPr algn="ctr">
                  <a:buClr>
                    <a:schemeClr val="accent1"/>
                  </a:buClr>
                  <a:buSzPct val="80000"/>
                  <a:buFont typeface="Wingdings" pitchFamily="2" charset="2"/>
                  <a:buNone/>
                </a:pPr>
                <a:endParaRPr lang="en-US"/>
              </a:p>
            </p:txBody>
          </p:sp>
          <p:sp>
            <p:nvSpPr>
              <p:cNvPr id="10" name="Rectangle 8"/>
              <p:cNvSpPr>
                <a:spLocks noChangeArrowheads="1"/>
              </p:cNvSpPr>
              <p:nvPr/>
            </p:nvSpPr>
            <p:spPr bwMode="auto">
              <a:xfrm>
                <a:off x="0" y="4216"/>
                <a:ext cx="5760" cy="104"/>
              </a:xfrm>
              <a:prstGeom prst="rect">
                <a:avLst/>
              </a:prstGeom>
              <a:solidFill>
                <a:srgbClr val="CCCCCC"/>
              </a:solidFill>
              <a:ln w="9525" algn="ctr">
                <a:noFill/>
                <a:round/>
                <a:headEnd/>
                <a:tailEnd/>
              </a:ln>
            </p:spPr>
            <p:txBody>
              <a:bodyPr lIns="90000" tIns="46800" rIns="90000" bIns="46800" anchor="ctr"/>
              <a:lstStyle/>
              <a:p>
                <a:pPr algn="ctr">
                  <a:buClr>
                    <a:schemeClr val="accent1"/>
                  </a:buClr>
                  <a:buSzPct val="80000"/>
                  <a:buFont typeface="Wingdings" pitchFamily="2" charset="2"/>
                  <a:buNone/>
                </a:pPr>
                <a:endParaRPr lang="en-US"/>
              </a:p>
            </p:txBody>
          </p:sp>
          <p:sp>
            <p:nvSpPr>
              <p:cNvPr id="11" name="Rectangle 9"/>
              <p:cNvSpPr>
                <a:spLocks noChangeArrowheads="1"/>
              </p:cNvSpPr>
              <p:nvPr/>
            </p:nvSpPr>
            <p:spPr bwMode="auto">
              <a:xfrm>
                <a:off x="5656" y="0"/>
                <a:ext cx="104" cy="4320"/>
              </a:xfrm>
              <a:prstGeom prst="rect">
                <a:avLst/>
              </a:prstGeom>
              <a:solidFill>
                <a:srgbClr val="CCCCCC"/>
              </a:solidFill>
              <a:ln w="9525" algn="ctr">
                <a:noFill/>
                <a:round/>
                <a:headEnd/>
                <a:tailEnd/>
              </a:ln>
            </p:spPr>
            <p:txBody>
              <a:bodyPr lIns="90000" tIns="46800" rIns="90000" bIns="46800" anchor="ctr"/>
              <a:lstStyle/>
              <a:p>
                <a:pPr algn="ctr">
                  <a:buClr>
                    <a:schemeClr val="accent1"/>
                  </a:buClr>
                  <a:buSzPct val="80000"/>
                  <a:buFont typeface="Wingdings" pitchFamily="2" charset="2"/>
                  <a:buNone/>
                </a:pPr>
                <a:endParaRPr lang="en-US"/>
              </a:p>
            </p:txBody>
          </p:sp>
          <p:sp>
            <p:nvSpPr>
              <p:cNvPr id="12" name="AutoShape 19"/>
              <p:cNvSpPr>
                <a:spLocks noChangeArrowheads="1"/>
              </p:cNvSpPr>
              <p:nvPr/>
            </p:nvSpPr>
            <p:spPr bwMode="gray">
              <a:xfrm flipH="1">
                <a:off x="5341" y="3901"/>
                <a:ext cx="377" cy="377"/>
              </a:xfrm>
              <a:prstGeom prst="rtTriangle">
                <a:avLst/>
              </a:prstGeom>
              <a:solidFill>
                <a:schemeClr val="bg2"/>
              </a:solidFill>
              <a:ln w="9525" algn="ctr">
                <a:noFill/>
                <a:miter lim="800000"/>
                <a:headEnd/>
                <a:tailEnd/>
              </a:ln>
            </p:spPr>
            <p:txBody>
              <a:bodyPr wrap="none" lIns="90000" tIns="46800" rIns="90000" bIns="46800" anchor="ctr"/>
              <a:lstStyle/>
              <a:p>
                <a:pPr algn="ctr">
                  <a:buClr>
                    <a:schemeClr val="accent1"/>
                  </a:buClr>
                  <a:buSzPct val="80000"/>
                  <a:buFont typeface="Wingdings" pitchFamily="2" charset="2"/>
                  <a:buNone/>
                </a:pPr>
                <a:endParaRPr lang="en-US" sz="1400"/>
              </a:p>
            </p:txBody>
          </p:sp>
        </p:grpSp>
      </p:grpSp>
      <p:sp>
        <p:nvSpPr>
          <p:cNvPr id="2" name="Title 1"/>
          <p:cNvSpPr>
            <a:spLocks noGrp="1"/>
          </p:cNvSpPr>
          <p:nvPr>
            <p:ph type="title"/>
          </p:nvPr>
        </p:nvSpPr>
        <p:spPr bwMode="gray">
          <a:xfrm>
            <a:off x="249238" y="201613"/>
            <a:ext cx="8643242" cy="715962"/>
          </a:xfrm>
        </p:spPr>
        <p:txBody>
          <a:bodyPr/>
          <a:lstStyle>
            <a:lvl1pPr algn="ctr">
              <a:defRPr/>
            </a:lvl1pPr>
          </a:lstStyle>
          <a:p>
            <a:r>
              <a:rPr lang="en-US" noProof="0" dirty="0" smtClean="0"/>
              <a:t>Click to edit Master title style</a:t>
            </a:r>
            <a:endParaRPr lang="de-DE" dirty="0"/>
          </a:p>
        </p:txBody>
      </p:sp>
      <p:sp>
        <p:nvSpPr>
          <p:cNvPr id="13" name="Title 1"/>
          <p:cNvSpPr txBox="1">
            <a:spLocks/>
          </p:cNvSpPr>
          <p:nvPr userDrawn="1"/>
        </p:nvSpPr>
        <p:spPr bwMode="gray">
          <a:xfrm>
            <a:off x="249238" y="260648"/>
            <a:ext cx="8571234"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3200" b="0" i="0" u="none" strike="noStrike" kern="1200" cap="none" spc="0" normalizeH="0" baseline="0" noProof="0" dirty="0" smtClean="0">
              <a:ln>
                <a:noFill/>
              </a:ln>
              <a:solidFill>
                <a:schemeClr val="tx2"/>
              </a:solidFill>
              <a:effectLst/>
              <a:uLnTx/>
              <a:uFillTx/>
              <a:latin typeface="+mj-lt"/>
              <a:ea typeface="ヒラギノ角ゴ Pro W3"/>
              <a:cs typeface="ヒラギノ角ゴ Pro W3"/>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Rectangle 7"/>
          <p:cNvSpPr/>
          <p:nvPr/>
        </p:nvSpPr>
        <p:spPr bwMode="gray">
          <a:xfrm>
            <a:off x="151200" y="2988000"/>
            <a:ext cx="8841600" cy="37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Triangle 10"/>
          <p:cNvSpPr/>
          <p:nvPr/>
        </p:nvSpPr>
        <p:spPr bwMode="white">
          <a:xfrm flipH="1">
            <a:off x="8486809" y="6215083"/>
            <a:ext cx="557211" cy="55721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bwMode="gray">
          <a:xfrm>
            <a:off x="151200" y="151200"/>
            <a:ext cx="5860800" cy="273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bwMode="gray">
          <a:xfrm>
            <a:off x="248400" y="201599"/>
            <a:ext cx="5666400" cy="2559600"/>
          </a:xfrm>
        </p:spPr>
        <p:txBody>
          <a:bodyPr/>
          <a:lstStyle>
            <a:lvl1pPr>
              <a:defRPr/>
            </a:lvl1pPr>
          </a:lstStyle>
          <a:p>
            <a:r>
              <a:rPr lang="en-US" noProof="0" dirty="0" smtClean="0"/>
              <a:t>Click to Add Title (Title Case)</a:t>
            </a:r>
            <a:endParaRPr lang="de-DE" dirty="0"/>
          </a:p>
        </p:txBody>
      </p:sp>
      <p:sp>
        <p:nvSpPr>
          <p:cNvPr id="3" name="Subtitle 2"/>
          <p:cNvSpPr>
            <a:spLocks noGrp="1"/>
          </p:cNvSpPr>
          <p:nvPr>
            <p:ph type="subTitle" idx="1" hasCustomPrompt="1"/>
          </p:nvPr>
        </p:nvSpPr>
        <p:spPr bwMode="gray">
          <a:xfrm>
            <a:off x="248400" y="3110400"/>
            <a:ext cx="5666400" cy="1752600"/>
          </a:xfrm>
        </p:spPr>
        <p:txBody>
          <a:bodyPr/>
          <a:lstStyle>
            <a:lvl1pPr marL="0" indent="0" algn="l">
              <a:spcBef>
                <a:spcPts val="0"/>
              </a:spcBef>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Department, Board Area or Team</a:t>
            </a:r>
          </a:p>
        </p:txBody>
      </p:sp>
      <p:pic>
        <p:nvPicPr>
          <p:cNvPr id="10" name="Picture 9" descr="sap_tagstra_CG8_P_tmr_p.png"/>
          <p:cNvPicPr>
            <a:picLocks noChangeAspect="1"/>
          </p:cNvPicPr>
          <p:nvPr/>
        </p:nvPicPr>
        <p:blipFill>
          <a:blip r:embed="rId2" cstate="print"/>
          <a:stretch>
            <a:fillRect/>
          </a:stretch>
        </p:blipFill>
        <p:spPr bwMode="gray">
          <a:xfrm>
            <a:off x="4784401" y="6271200"/>
            <a:ext cx="4207307" cy="432000"/>
          </a:xfrm>
          <a:prstGeom prst="rect">
            <a:avLst/>
          </a:prstGeom>
        </p:spPr>
      </p:pic>
      <p:sp>
        <p:nvSpPr>
          <p:cNvPr id="12" name="Picture Placeholder 11"/>
          <p:cNvSpPr>
            <a:spLocks noGrp="1"/>
          </p:cNvSpPr>
          <p:nvPr>
            <p:ph type="pic" sz="quarter" idx="10"/>
          </p:nvPr>
        </p:nvSpPr>
        <p:spPr bwMode="gray">
          <a:xfrm>
            <a:off x="6109200" y="151200"/>
            <a:ext cx="2883600" cy="2739600"/>
          </a:xfrm>
          <a:solidFill>
            <a:schemeClr val="accent2">
              <a:lumMod val="20000"/>
              <a:lumOff val="80000"/>
            </a:schemeClr>
          </a:solidFill>
        </p:spPr>
        <p:txBody>
          <a:bodyPr/>
          <a:lstStyle/>
          <a:p>
            <a:r>
              <a:rPr lang="en-US" smtClean="0"/>
              <a:t>Click icon to add picture</a:t>
            </a:r>
            <a:endParaRPr lang="de-DE"/>
          </a:p>
        </p:txBody>
      </p:sp>
      <p:pic>
        <p:nvPicPr>
          <p:cNvPr id="9"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3" cstate="print"/>
          <a:srcRect/>
          <a:stretch>
            <a:fillRect/>
          </a:stretch>
        </p:blipFill>
        <p:spPr bwMode="auto">
          <a:xfrm>
            <a:off x="8122158" y="6272210"/>
            <a:ext cx="869716" cy="431009"/>
          </a:xfrm>
          <a:prstGeom prst="rect">
            <a:avLst/>
          </a:prstGeom>
          <a:noFill/>
        </p:spPr>
      </p:pic>
    </p:spTree>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3"/>
          <p:cNvSpPr>
            <a:spLocks noChangeArrowheads="1"/>
          </p:cNvSpPr>
          <p:nvPr userDrawn="1"/>
        </p:nvSpPr>
        <p:spPr bwMode="gray">
          <a:xfrm>
            <a:off x="0" y="0"/>
            <a:ext cx="9144000" cy="6858000"/>
          </a:xfrm>
          <a:prstGeom prst="rect">
            <a:avLst/>
          </a:prstGeom>
          <a:solidFill>
            <a:schemeClr val="bg2"/>
          </a:solidFill>
          <a:ln w="9525" algn="ctr">
            <a:noFill/>
            <a:miter lim="800000"/>
            <a:headEnd/>
            <a:tailEnd/>
          </a:ln>
        </p:spPr>
        <p:txBody>
          <a:bodyPr lIns="90000" tIns="72000" rIns="144000" bIns="72000" anchor="ctr"/>
          <a:lstStyle/>
          <a:p>
            <a:pPr marL="157163" indent="-157163" algn="ctr">
              <a:spcBef>
                <a:spcPct val="50000"/>
              </a:spcBef>
              <a:defRPr/>
            </a:pPr>
            <a:endParaRPr lang="en-US" dirty="0">
              <a:solidFill>
                <a:srgbClr val="FFFFFF"/>
              </a:solidFill>
            </a:endParaRPr>
          </a:p>
        </p:txBody>
      </p:sp>
      <p:sp>
        <p:nvSpPr>
          <p:cNvPr id="3" name="Rectangle 14"/>
          <p:cNvSpPr/>
          <p:nvPr userDrawn="1"/>
        </p:nvSpPr>
        <p:spPr bwMode="gray">
          <a:xfrm>
            <a:off x="150813" y="147638"/>
            <a:ext cx="8842375" cy="655478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buSzTx/>
              <a:buFontTx/>
              <a:buNone/>
              <a:defRPr/>
            </a:pPr>
            <a:endParaRPr lang="de-DE" dirty="0">
              <a:solidFill>
                <a:srgbClr val="FFFFFF"/>
              </a:solidFill>
            </a:endParaRPr>
          </a:p>
        </p:txBody>
      </p:sp>
      <p:sp>
        <p:nvSpPr>
          <p:cNvPr id="4" name="Freeform 16"/>
          <p:cNvSpPr>
            <a:spLocks/>
          </p:cNvSpPr>
          <p:nvPr userDrawn="1"/>
        </p:nvSpPr>
        <p:spPr bwMode="gray">
          <a:xfrm>
            <a:off x="8426450" y="6203950"/>
            <a:ext cx="641350" cy="628650"/>
          </a:xfrm>
          <a:custGeom>
            <a:avLst/>
            <a:gdLst>
              <a:gd name="T0" fmla="*/ 0 w 641350"/>
              <a:gd name="T1" fmla="*/ 628650 h 628650"/>
              <a:gd name="T2" fmla="*/ 641350 w 641350"/>
              <a:gd name="T3" fmla="*/ 0 h 628650"/>
              <a:gd name="T4" fmla="*/ 635000 w 641350"/>
              <a:gd name="T5" fmla="*/ 603250 h 628650"/>
              <a:gd name="T6" fmla="*/ 0 w 641350"/>
              <a:gd name="T7" fmla="*/ 628650 h 628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1350" h="628650">
                <a:moveTo>
                  <a:pt x="0" y="628650"/>
                </a:moveTo>
                <a:lnTo>
                  <a:pt x="641350" y="0"/>
                </a:lnTo>
                <a:cubicBezTo>
                  <a:pt x="639233" y="201083"/>
                  <a:pt x="637117" y="402167"/>
                  <a:pt x="635000" y="603250"/>
                </a:cubicBezTo>
                <a:lnTo>
                  <a:pt x="0" y="628650"/>
                </a:lnTo>
                <a:close/>
              </a:path>
            </a:pathLst>
          </a:custGeom>
          <a:solidFill>
            <a:srgbClr val="CCCCCC"/>
          </a:solidFill>
          <a:ln w="9525" algn="ctr">
            <a:noFill/>
            <a:miter lim="800000"/>
            <a:headEnd/>
            <a:tailEnd/>
          </a:ln>
        </p:spPr>
        <p:txBody>
          <a:bodyPr lIns="90000" tIns="72000" rIns="90000" bIns="72000" anchor="ctr"/>
          <a:lstStyle/>
          <a:p>
            <a:pPr>
              <a:spcBef>
                <a:spcPct val="0"/>
              </a:spcBef>
              <a:buClrTx/>
              <a:buSzTx/>
              <a:buFontTx/>
              <a:buNone/>
              <a:defRPr/>
            </a:pPr>
            <a:endParaRPr lang="en-US" dirty="0">
              <a:solidFill>
                <a:srgbClr val="000000"/>
              </a:solidFill>
              <a:cs typeface="Arial" charset="0"/>
            </a:endParaRPr>
          </a:p>
        </p:txBody>
      </p:sp>
      <p:pic>
        <p:nvPicPr>
          <p:cNvPr id="7" name="Picture 42" descr="sap_tagstra_rgb_tmr"/>
          <p:cNvPicPr>
            <a:picLocks noChangeAspect="1" noChangeArrowheads="1"/>
          </p:cNvPicPr>
          <p:nvPr userDrawn="1"/>
        </p:nvPicPr>
        <p:blipFill>
          <a:blip r:embed="rId2" cstate="email"/>
          <a:srcRect/>
          <a:stretch>
            <a:fillRect/>
          </a:stretch>
        </p:blipFill>
        <p:spPr bwMode="auto">
          <a:xfrm>
            <a:off x="4752975" y="6269038"/>
            <a:ext cx="4238625" cy="433387"/>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CA943-9BA3-41D4-BB07-7B6EAB3E5592}" type="datetimeFigureOut">
              <a:rPr lang="en-US" smtClean="0"/>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CD224-8AB8-4C6A-97CE-3CFC726FAFC4}" type="slidenum">
              <a:rPr lang="en-US" smtClean="0"/>
              <a:t>‹#›</a:t>
            </a:fld>
            <a:endParaRPr lang="en-US"/>
          </a:p>
        </p:txBody>
      </p:sp>
      <p:pic>
        <p:nvPicPr>
          <p:cNvPr id="7"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122158" y="6272210"/>
            <a:ext cx="869716" cy="431009"/>
          </a:xfrm>
          <a:prstGeom prst="rect">
            <a:avLst/>
          </a:prstGeom>
          <a:noFill/>
        </p:spPr>
      </p:pic>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A943-9BA3-41D4-BB07-7B6EAB3E5592}" type="datetimeFigureOut">
              <a:rPr lang="en-US" smtClean="0"/>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CD224-8AB8-4C6A-97CE-3CFC726FAFC4}" type="slidenum">
              <a:rPr lang="en-US" smtClean="0"/>
              <a:t>‹#›</a:t>
            </a:fld>
            <a:endParaRPr lang="en-US"/>
          </a:p>
        </p:txBody>
      </p:sp>
      <p:pic>
        <p:nvPicPr>
          <p:cNvPr id="7" name="Picture 6"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A943-9BA3-41D4-BB07-7B6EAB3E5592}" type="datetimeFigureOut">
              <a:rPr lang="en-US" smtClean="0"/>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CA943-9BA3-41D4-BB07-7B6EAB3E5592}" type="datetimeFigureOut">
              <a:rPr lang="en-US" smtClean="0"/>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CA943-9BA3-41D4-BB07-7B6EAB3E5592}" type="datetimeFigureOut">
              <a:rPr lang="en-US" smtClean="0"/>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9CA943-9BA3-41D4-BB07-7B6EAB3E5592}" type="datetimeFigureOut">
              <a:rPr lang="en-US" smtClean="0"/>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CD224-8AB8-4C6A-97CE-3CFC726FAFC4}" type="slidenum">
              <a:rPr lang="en-US" smtClean="0"/>
              <a:t>‹#›</a:t>
            </a:fld>
            <a:endParaRPr lang="en-US"/>
          </a:p>
        </p:txBody>
      </p:sp>
      <p:pic>
        <p:nvPicPr>
          <p:cNvPr id="6"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A943-9BA3-41D4-BB07-7B6EAB3E5592}" type="datetimeFigureOut">
              <a:rPr lang="en-US" smtClean="0"/>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A943-9BA3-41D4-BB07-7B6EAB3E5592}" type="datetimeFigureOut">
              <a:rPr lang="en-US" smtClean="0"/>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13" name="Rectangle 12"/>
          <p:cNvSpPr/>
          <p:nvPr userDrawn="1"/>
        </p:nvSpPr>
        <p:spPr bwMode="gray">
          <a:xfrm>
            <a:off x="151200" y="151200"/>
            <a:ext cx="7351200" cy="178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bwMode="gray">
          <a:xfrm>
            <a:off x="151200" y="151200"/>
            <a:ext cx="4370400" cy="178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hasCustomPrompt="1"/>
          </p:nvPr>
        </p:nvSpPr>
        <p:spPr bwMode="gray">
          <a:xfrm>
            <a:off x="248400" y="201600"/>
            <a:ext cx="4179600" cy="716400"/>
          </a:xfrm>
        </p:spPr>
        <p:txBody>
          <a:bodyPr/>
          <a:lstStyle>
            <a:lvl1pPr>
              <a:defRPr>
                <a:solidFill>
                  <a:schemeClr val="accent1"/>
                </a:solidFill>
              </a:defRPr>
            </a:lvl1pPr>
          </a:lstStyle>
          <a:p>
            <a:r>
              <a:rPr lang="en-US" dirty="0" smtClean="0"/>
              <a:t>Click to Add Title</a:t>
            </a:r>
            <a:endParaRPr lang="de-DE" dirty="0"/>
          </a:p>
        </p:txBody>
      </p:sp>
      <p:pic>
        <p:nvPicPr>
          <p:cNvPr id="4" name="Picture 3" descr="logo_fläche_gross.png"/>
          <p:cNvPicPr>
            <a:picLocks noChangeAspect="1"/>
          </p:cNvPicPr>
          <p:nvPr/>
        </p:nvPicPr>
        <p:blipFill>
          <a:blip r:embed="rId2" cstate="print"/>
          <a:stretch>
            <a:fillRect/>
          </a:stretch>
        </p:blipFill>
        <p:spPr bwMode="gray">
          <a:xfrm>
            <a:off x="7599601" y="151200"/>
            <a:ext cx="1392955" cy="1789200"/>
          </a:xfrm>
          <a:prstGeom prst="rect">
            <a:avLst/>
          </a:prstGeom>
        </p:spPr>
      </p:pic>
      <p:sp>
        <p:nvSpPr>
          <p:cNvPr id="11" name="Text Placeholder 10"/>
          <p:cNvSpPr>
            <a:spLocks noGrp="1"/>
          </p:cNvSpPr>
          <p:nvPr>
            <p:ph type="body" sz="quarter" idx="11" hasCustomPrompt="1"/>
          </p:nvPr>
        </p:nvSpPr>
        <p:spPr bwMode="gray">
          <a:xfrm>
            <a:off x="248400" y="2134800"/>
            <a:ext cx="8647200" cy="4572388"/>
          </a:xfrm>
        </p:spPr>
        <p:txBody>
          <a:bodyPr/>
          <a:lstStyle>
            <a:lvl1pPr marL="360000" marR="0" indent="-360000" algn="l" defTabSz="914400" rtl="0" eaLnBrk="1" fontAlgn="auto" latinLnBrk="0" hangingPunct="1">
              <a:lnSpc>
                <a:spcPct val="100000"/>
              </a:lnSpc>
              <a:spcBef>
                <a:spcPts val="1620"/>
              </a:spcBef>
              <a:spcAft>
                <a:spcPts val="0"/>
              </a:spcAft>
              <a:buClrTx/>
              <a:buSzPct val="100000"/>
              <a:buFont typeface="+mj-lt"/>
              <a:buAutoNum type="arabicPeriod"/>
              <a:tabLst/>
              <a:defRPr sz="2000">
                <a:solidFill>
                  <a:schemeClr val="accent2">
                    <a:lumMod val="60000"/>
                    <a:lumOff val="40000"/>
                  </a:schemeClr>
                </a:solidFill>
              </a:defRPr>
            </a:lvl1pPr>
            <a:lvl2pPr marL="900000" indent="-288000">
              <a:spcBef>
                <a:spcPts val="300"/>
              </a:spcBef>
              <a:defRPr sz="1800">
                <a:solidFill>
                  <a:schemeClr val="accent2">
                    <a:lumMod val="60000"/>
                    <a:lumOff val="40000"/>
                  </a:schemeClr>
                </a:solidFill>
              </a:defRPr>
            </a:lvl2pPr>
          </a:lstStyle>
          <a:p>
            <a:pPr marL="338138" marR="0" lvl="0" indent="-338138" algn="l" defTabSz="914400" rtl="0" eaLnBrk="1" fontAlgn="auto" latinLnBrk="0" hangingPunct="1">
              <a:lnSpc>
                <a:spcPct val="100000"/>
              </a:lnSpc>
              <a:spcBef>
                <a:spcPts val="1620"/>
              </a:spcBef>
              <a:spcAft>
                <a:spcPts val="0"/>
              </a:spcAft>
              <a:buClr>
                <a:schemeClr val="accent2"/>
              </a:buClr>
              <a:buSzPct val="100000"/>
              <a:buFont typeface="+mj-lt"/>
              <a:buAutoNum type="arabicPeriod"/>
              <a:tabLst/>
              <a:defRPr/>
            </a:pPr>
            <a:r>
              <a:rPr lang="en-US" dirty="0" smtClean="0"/>
              <a:t>Click to add divider headline</a:t>
            </a:r>
          </a:p>
          <a:p>
            <a:pPr lvl="1"/>
            <a:r>
              <a:rPr lang="en-US" dirty="0" err="1" smtClean="0"/>
              <a:t>Subdivider</a:t>
            </a:r>
            <a:r>
              <a:rPr lang="en-US" dirty="0" smtClean="0"/>
              <a:t> headline</a:t>
            </a:r>
          </a:p>
        </p:txBody>
      </p:sp>
      <p:sp>
        <p:nvSpPr>
          <p:cNvPr id="8" name="Picture Placeholder 7"/>
          <p:cNvSpPr>
            <a:spLocks noGrp="1"/>
          </p:cNvSpPr>
          <p:nvPr>
            <p:ph type="pic" sz="quarter" idx="12"/>
          </p:nvPr>
        </p:nvSpPr>
        <p:spPr bwMode="gray">
          <a:xfrm>
            <a:off x="4622400" y="151200"/>
            <a:ext cx="2883600" cy="1785600"/>
          </a:xfrm>
          <a:solidFill>
            <a:schemeClr val="bg1">
              <a:lumMod val="95000"/>
            </a:schemeClr>
          </a:solidFill>
        </p:spPr>
        <p:txBody>
          <a:bodyPr/>
          <a:lstStyle/>
          <a:p>
            <a:r>
              <a:rPr lang="en-US" smtClean="0"/>
              <a:t>Click icon to add picture</a:t>
            </a:r>
            <a:endParaRPr lang="de-DE"/>
          </a:p>
        </p:txBody>
      </p:sp>
      <p:pic>
        <p:nvPicPr>
          <p:cNvPr id="9"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3" cstate="print"/>
          <a:srcRect/>
          <a:stretch>
            <a:fillRect/>
          </a:stretch>
        </p:blipFill>
        <p:spPr bwMode="auto">
          <a:xfrm>
            <a:off x="8398667" y="1643066"/>
            <a:ext cx="595815" cy="295271"/>
          </a:xfrm>
          <a:prstGeom prst="rect">
            <a:avLst/>
          </a:prstGeom>
          <a:noFill/>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A943-9BA3-41D4-BB07-7B6EAB3E5592}" type="datetimeFigureOut">
              <a:rPr lang="en-US" smtClean="0"/>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A943-9BA3-41D4-BB07-7B6EAB3E5592}" type="datetimeFigureOut">
              <a:rPr lang="en-US" smtClean="0"/>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CD224-8AB8-4C6A-97CE-3CFC726FAFC4}"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13" name="Rectangle 12"/>
          <p:cNvSpPr/>
          <p:nvPr userDrawn="1"/>
        </p:nvSpPr>
        <p:spPr bwMode="gray">
          <a:xfrm>
            <a:off x="151200" y="151200"/>
            <a:ext cx="7351200" cy="178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bwMode="gray">
          <a:xfrm>
            <a:off x="151200" y="151200"/>
            <a:ext cx="7351200" cy="178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hasCustomPrompt="1"/>
          </p:nvPr>
        </p:nvSpPr>
        <p:spPr bwMode="gray">
          <a:xfrm>
            <a:off x="248400" y="201600"/>
            <a:ext cx="7160400" cy="716400"/>
          </a:xfrm>
        </p:spPr>
        <p:txBody>
          <a:bodyPr/>
          <a:lstStyle>
            <a:lvl1pPr>
              <a:defRPr>
                <a:solidFill>
                  <a:schemeClr val="accent1"/>
                </a:solidFill>
              </a:defRPr>
            </a:lvl1pPr>
          </a:lstStyle>
          <a:p>
            <a:r>
              <a:rPr lang="en-US" dirty="0" smtClean="0"/>
              <a:t>Click to Add Title</a:t>
            </a:r>
            <a:endParaRPr lang="de-DE" dirty="0"/>
          </a:p>
        </p:txBody>
      </p:sp>
      <p:pic>
        <p:nvPicPr>
          <p:cNvPr id="4" name="Picture 3" descr="logo_fläche_gross.png"/>
          <p:cNvPicPr>
            <a:picLocks noChangeAspect="1"/>
          </p:cNvPicPr>
          <p:nvPr/>
        </p:nvPicPr>
        <p:blipFill>
          <a:blip r:embed="rId2" cstate="print"/>
          <a:stretch>
            <a:fillRect/>
          </a:stretch>
        </p:blipFill>
        <p:spPr bwMode="gray">
          <a:xfrm>
            <a:off x="7599601" y="151200"/>
            <a:ext cx="1392955" cy="1789200"/>
          </a:xfrm>
          <a:prstGeom prst="rect">
            <a:avLst/>
          </a:prstGeom>
        </p:spPr>
      </p:pic>
      <p:sp>
        <p:nvSpPr>
          <p:cNvPr id="11" name="Text Placeholder 10"/>
          <p:cNvSpPr>
            <a:spLocks noGrp="1"/>
          </p:cNvSpPr>
          <p:nvPr>
            <p:ph type="body" sz="quarter" idx="11" hasCustomPrompt="1"/>
          </p:nvPr>
        </p:nvSpPr>
        <p:spPr bwMode="gray">
          <a:xfrm>
            <a:off x="248400" y="2134800"/>
            <a:ext cx="8647200" cy="4572388"/>
          </a:xfrm>
        </p:spPr>
        <p:txBody>
          <a:bodyPr/>
          <a:lstStyle>
            <a:lvl1pPr marL="360000" marR="0" indent="-360000" algn="l" defTabSz="914400" rtl="0" eaLnBrk="1" fontAlgn="auto" latinLnBrk="0" hangingPunct="1">
              <a:lnSpc>
                <a:spcPct val="100000"/>
              </a:lnSpc>
              <a:spcBef>
                <a:spcPts val="1620"/>
              </a:spcBef>
              <a:spcAft>
                <a:spcPts val="0"/>
              </a:spcAft>
              <a:buClrTx/>
              <a:buSzPct val="100000"/>
              <a:buFont typeface="+mj-lt"/>
              <a:buAutoNum type="arabicPeriod"/>
              <a:tabLst/>
              <a:defRPr sz="2000">
                <a:solidFill>
                  <a:schemeClr val="accent2">
                    <a:lumMod val="60000"/>
                    <a:lumOff val="40000"/>
                  </a:schemeClr>
                </a:solidFill>
              </a:defRPr>
            </a:lvl1pPr>
            <a:lvl2pPr marL="900000" indent="-288000">
              <a:spcBef>
                <a:spcPts val="300"/>
              </a:spcBef>
              <a:defRPr sz="1800">
                <a:solidFill>
                  <a:schemeClr val="accent2">
                    <a:lumMod val="60000"/>
                    <a:lumOff val="40000"/>
                  </a:schemeClr>
                </a:solidFill>
              </a:defRPr>
            </a:lvl2pPr>
          </a:lstStyle>
          <a:p>
            <a:pPr marL="338138" marR="0" lvl="0" indent="-338138" algn="l" defTabSz="914400" rtl="0" eaLnBrk="1" fontAlgn="auto" latinLnBrk="0" hangingPunct="1">
              <a:lnSpc>
                <a:spcPct val="100000"/>
              </a:lnSpc>
              <a:spcBef>
                <a:spcPts val="1620"/>
              </a:spcBef>
              <a:spcAft>
                <a:spcPts val="0"/>
              </a:spcAft>
              <a:buClr>
                <a:schemeClr val="accent2"/>
              </a:buClr>
              <a:buSzPct val="100000"/>
              <a:buFont typeface="+mj-lt"/>
              <a:buAutoNum type="arabicPeriod"/>
              <a:tabLst/>
              <a:defRPr/>
            </a:pPr>
            <a:r>
              <a:rPr lang="en-US" dirty="0" smtClean="0"/>
              <a:t>Click to add divider headline</a:t>
            </a:r>
          </a:p>
          <a:p>
            <a:pPr lvl="1"/>
            <a:r>
              <a:rPr lang="en-US" dirty="0" err="1" smtClean="0"/>
              <a:t>Subdivider</a:t>
            </a:r>
            <a:r>
              <a:rPr lang="en-US" dirty="0" smtClean="0"/>
              <a:t> headline</a:t>
            </a:r>
          </a:p>
        </p:txBody>
      </p:sp>
      <p:pic>
        <p:nvPicPr>
          <p:cNvPr id="7"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3" cstate="print"/>
          <a:srcRect/>
          <a:stretch>
            <a:fillRect/>
          </a:stretch>
        </p:blipFill>
        <p:spPr bwMode="auto">
          <a:xfrm>
            <a:off x="8398667" y="1643066"/>
            <a:ext cx="595815" cy="295271"/>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pic>
        <p:nvPicPr>
          <p:cNvPr id="3"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bwMode="gray">
          <a:xfrm>
            <a:off x="248400" y="1292400"/>
            <a:ext cx="8647200" cy="5410800"/>
          </a:xfrm>
        </p:spPr>
        <p:txBody>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pic>
        <p:nvPicPr>
          <p:cNvPr id="4"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Sub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8400" y="201600"/>
            <a:ext cx="7160400" cy="392760"/>
          </a:xfrm>
        </p:spPr>
        <p:txBody>
          <a:bodyPr/>
          <a:lstStyle>
            <a:lvl1pPr>
              <a:defRPr/>
            </a:lvl1pPr>
          </a:lstStyle>
          <a:p>
            <a:r>
              <a:rPr lang="en-US" noProof="0" dirty="0" smtClean="0"/>
              <a:t>Click to Add Title (Title Case)</a:t>
            </a:r>
            <a:endParaRPr lang="de-DE" dirty="0"/>
          </a:p>
        </p:txBody>
      </p:sp>
      <p:sp>
        <p:nvSpPr>
          <p:cNvPr id="5" name="Text Placeholder 4"/>
          <p:cNvSpPr>
            <a:spLocks noGrp="1"/>
          </p:cNvSpPr>
          <p:nvPr>
            <p:ph type="body" sz="quarter" idx="11" hasCustomPrompt="1"/>
          </p:nvPr>
        </p:nvSpPr>
        <p:spPr>
          <a:xfrm>
            <a:off x="248400" y="1292400"/>
            <a:ext cx="8647200" cy="5410800"/>
          </a:xfrm>
        </p:spPr>
        <p:txBody>
          <a:bodyPr/>
          <a:lstStyle/>
          <a:p>
            <a:pPr lvl="0"/>
            <a:r>
              <a:rPr lang="en-US" noProof="0"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6"/>
          <p:cNvSpPr>
            <a:spLocks noGrp="1"/>
          </p:cNvSpPr>
          <p:nvPr>
            <p:ph type="body" sz="quarter" idx="12" hasCustomPrompt="1"/>
          </p:nvPr>
        </p:nvSpPr>
        <p:spPr>
          <a:xfrm>
            <a:off x="248400" y="648001"/>
            <a:ext cx="7160400" cy="312120"/>
          </a:xfrm>
        </p:spPr>
        <p:txBody>
          <a:bodyPr/>
          <a:lstStyle>
            <a:lvl1pPr>
              <a:defRPr>
                <a:solidFill>
                  <a:schemeClr val="accent3"/>
                </a:solidFill>
              </a:defRPr>
            </a:lvl1pPr>
          </a:lstStyle>
          <a:p>
            <a:pPr lvl="0"/>
            <a:r>
              <a:rPr lang="en-US" dirty="0" smtClean="0"/>
              <a:t>Click to Add Subtitle</a:t>
            </a:r>
          </a:p>
        </p:txBody>
      </p:sp>
      <p:pic>
        <p:nvPicPr>
          <p:cNvPr id="6"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Click to Add Title (Title Case)</a:t>
            </a:r>
            <a:endParaRPr lang="de-DE" dirty="0"/>
          </a:p>
        </p:txBody>
      </p:sp>
      <p:sp>
        <p:nvSpPr>
          <p:cNvPr id="3" name="Content Placeholder 2"/>
          <p:cNvSpPr>
            <a:spLocks noGrp="1"/>
          </p:cNvSpPr>
          <p:nvPr>
            <p:ph idx="1" hasCustomPrompt="1"/>
          </p:nvPr>
        </p:nvSpPr>
        <p:spPr>
          <a:xfrm>
            <a:off x="151200" y="1083600"/>
            <a:ext cx="8841600" cy="5619600"/>
          </a:xfrm>
        </p:spPr>
        <p:txBody>
          <a:bodyPr/>
          <a:lstStyle>
            <a:lvl1pPr>
              <a:defRPr/>
            </a:lvl1pPr>
          </a:lstStyle>
          <a:p>
            <a:pPr lvl="0"/>
            <a:r>
              <a:rPr lang="en-US" dirty="0" smtClean="0"/>
              <a:t>Click to add content</a:t>
            </a:r>
          </a:p>
        </p:txBody>
      </p:sp>
      <p:pic>
        <p:nvPicPr>
          <p:cNvPr id="4"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Click to Add Title (Title Case)</a:t>
            </a:r>
            <a:endParaRPr lang="de-DE" dirty="0"/>
          </a:p>
        </p:txBody>
      </p:sp>
      <p:sp>
        <p:nvSpPr>
          <p:cNvPr id="5" name="Picture Placeholder 4"/>
          <p:cNvSpPr>
            <a:spLocks noGrp="1"/>
          </p:cNvSpPr>
          <p:nvPr>
            <p:ph type="pic" sz="quarter" idx="10"/>
          </p:nvPr>
        </p:nvSpPr>
        <p:spPr bwMode="gray">
          <a:xfrm>
            <a:off x="151200" y="1292400"/>
            <a:ext cx="2883600" cy="5410800"/>
          </a:xfrm>
        </p:spPr>
        <p:txBody>
          <a:body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132000" y="1292400"/>
            <a:ext cx="5860800" cy="54108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pic>
        <p:nvPicPr>
          <p:cNvPr id="6" name="Picture 3" descr="E:\!RESTORE_C\Documents and Settings\i029737\My Documents\Работка\Картинки для презентаций\_content_documents_wData_docs_dirs_basic_elements_new-logo_corporate-logo_corporate-logo-registered_SAP_grad_R_pref.png"/>
          <p:cNvPicPr>
            <a:picLocks noChangeAspect="1" noChangeArrowheads="1"/>
          </p:cNvPicPr>
          <p:nvPr userDrawn="1"/>
        </p:nvPicPr>
        <p:blipFill>
          <a:blip r:embed="rId2" cstate="print"/>
          <a:srcRect/>
          <a:stretch>
            <a:fillRect/>
          </a:stretch>
        </p:blipFill>
        <p:spPr bwMode="auto">
          <a:xfrm>
            <a:off x="8401048" y="690562"/>
            <a:ext cx="595815" cy="29527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151200" y="151200"/>
            <a:ext cx="7351200" cy="8352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Picture 2" descr="\\dwdf032\cmedia\Templates_Guidelines\eOn\Templates\_SAP_AG\test_PPT2007\NEU_July2008\logo_fläche.png"/>
          <p:cNvPicPr>
            <a:picLocks noChangeAspect="1" noChangeArrowheads="1"/>
          </p:cNvPicPr>
          <p:nvPr/>
        </p:nvPicPr>
        <p:blipFill>
          <a:blip r:embed="rId22" cstate="print"/>
          <a:srcRect/>
          <a:stretch>
            <a:fillRect/>
          </a:stretch>
        </p:blipFill>
        <p:spPr bwMode="gray">
          <a:xfrm>
            <a:off x="7599601" y="151200"/>
            <a:ext cx="1393323" cy="835200"/>
          </a:xfrm>
          <a:prstGeom prst="rect">
            <a:avLst/>
          </a:prstGeom>
          <a:noFill/>
        </p:spPr>
      </p:pic>
      <p:sp>
        <p:nvSpPr>
          <p:cNvPr id="2" name="Title Placeholder 1"/>
          <p:cNvSpPr>
            <a:spLocks noGrp="1"/>
          </p:cNvSpPr>
          <p:nvPr>
            <p:ph type="title"/>
          </p:nvPr>
        </p:nvSpPr>
        <p:spPr bwMode="gray">
          <a:xfrm>
            <a:off x="248400" y="201600"/>
            <a:ext cx="7160400" cy="716400"/>
          </a:xfrm>
          <a:prstGeom prst="rect">
            <a:avLst/>
          </a:prstGeom>
        </p:spPr>
        <p:txBody>
          <a:bodyPr vert="horz" lIns="0" tIns="0" rIns="0" bIns="0" rtlCol="0" anchor="t" anchorCtr="0">
            <a:noAutofit/>
          </a:bodyPr>
          <a:lstStyle/>
          <a:p>
            <a:r>
              <a:rPr lang="en-US" noProof="0" dirty="0" smtClean="0"/>
              <a:t>Click to Add Title (Title Case)</a:t>
            </a:r>
            <a:endParaRPr lang="en-US" noProof="0" dirty="0"/>
          </a:p>
        </p:txBody>
      </p:sp>
      <p:sp>
        <p:nvSpPr>
          <p:cNvPr id="3" name="Text Placeholder 2"/>
          <p:cNvSpPr>
            <a:spLocks noGrp="1"/>
          </p:cNvSpPr>
          <p:nvPr>
            <p:ph type="body" idx="1"/>
          </p:nvPr>
        </p:nvSpPr>
        <p:spPr bwMode="gray">
          <a:xfrm>
            <a:off x="248400" y="1292399"/>
            <a:ext cx="8647200" cy="5410800"/>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5" r:id="rId17"/>
    <p:sldLayoutId id="2147483696" r:id="rId18"/>
    <p:sldLayoutId id="2147483693" r:id="rId19"/>
    <p:sldLayoutId id="2147483694" r:id="rId20"/>
  </p:sldLayoutIdLst>
  <p:hf hdr="0" ftr="0" dt="0"/>
  <p:txStyles>
    <p:titleStyle>
      <a:lvl1pPr algn="l" defTabSz="914400" rtl="0" eaLnBrk="1" latinLnBrk="0" hangingPunct="1">
        <a:spcBef>
          <a:spcPct val="0"/>
        </a:spcBef>
        <a:buNone/>
        <a:defRPr sz="2200" kern="1200">
          <a:solidFill>
            <a:schemeClr val="accent3"/>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kern="1200">
          <a:solidFill>
            <a:schemeClr val="tx1"/>
          </a:solidFill>
          <a:latin typeface="+mn-lt"/>
          <a:ea typeface="+mn-ea"/>
          <a:cs typeface="+mn-cs"/>
        </a:defRPr>
      </a:lvl1pPr>
      <a:lvl2pPr marL="180000" indent="-180000" algn="l" defTabSz="914400" rtl="0" eaLnBrk="1" latinLnBrk="0" hangingPunct="1">
        <a:spcBef>
          <a:spcPts val="500"/>
        </a:spcBef>
        <a:buClr>
          <a:schemeClr val="accent1"/>
        </a:buClr>
        <a:buSzPct val="80000"/>
        <a:buFont typeface="Wingdings" pitchFamily="2" charset="2"/>
        <a:buChar char="n"/>
        <a:defRPr sz="1600" kern="1200">
          <a:solidFill>
            <a:schemeClr val="tx1"/>
          </a:solidFill>
          <a:latin typeface="+mn-lt"/>
          <a:ea typeface="+mn-ea"/>
          <a:cs typeface="+mn-cs"/>
        </a:defRPr>
      </a:lvl2pPr>
      <a:lvl3pPr marL="539750" indent="-180000" algn="l" defTabSz="914400" rtl="0" eaLnBrk="1" latinLnBrk="0" hangingPunct="1">
        <a:spcBef>
          <a:spcPts val="500"/>
        </a:spcBef>
        <a:buClr>
          <a:schemeClr val="accent2"/>
        </a:buClr>
        <a:buSzPct val="80000"/>
        <a:buFont typeface="Wingdings" pitchFamily="2" charset="2"/>
        <a:buChar char="n"/>
        <a:defRPr sz="1600" kern="1200">
          <a:solidFill>
            <a:schemeClr val="tx1"/>
          </a:solidFill>
          <a:latin typeface="+mn-lt"/>
          <a:ea typeface="+mn-ea"/>
          <a:cs typeface="+mn-cs"/>
        </a:defRPr>
      </a:lvl3pPr>
      <a:lvl4pPr marL="768350" indent="-180000" algn="l" defTabSz="914400" rtl="0" eaLnBrk="1" latinLnBrk="0" hangingPunct="1">
        <a:spcBef>
          <a:spcPts val="500"/>
        </a:spcBef>
        <a:buClr>
          <a:schemeClr val="accent2"/>
        </a:buClr>
        <a:buSzPct val="80000"/>
        <a:buFont typeface="Arial" pitchFamily="34" charset="0"/>
        <a:buChar char="–"/>
        <a:defRPr sz="1600" kern="1200">
          <a:solidFill>
            <a:schemeClr val="tx1"/>
          </a:solidFill>
          <a:latin typeface="+mn-lt"/>
          <a:ea typeface="+mn-ea"/>
          <a:cs typeface="+mn-cs"/>
        </a:defRPr>
      </a:lvl4pPr>
      <a:lvl5pPr marL="952500" indent="-180000" algn="l" defTabSz="914400" rtl="0" eaLnBrk="1" latinLnBrk="0" hangingPunct="1">
        <a:spcBef>
          <a:spcPts val="500"/>
        </a:spcBef>
        <a:buClr>
          <a:schemeClr val="accent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CA943-9BA3-41D4-BB07-7B6EAB3E5592}" type="datetimeFigureOut">
              <a:rPr lang="en-US" smtClean="0"/>
              <a:t>10/15/2011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CD224-8AB8-4C6A-97CE-3CFC726FAF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667000"/>
            <a:ext cx="8001000" cy="1077218"/>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ru-RU" sz="3200" kern="0" dirty="0" smtClean="0">
                <a:solidFill>
                  <a:schemeClr val="bg1"/>
                </a:solidFill>
                <a:latin typeface="Comic Sans MS" pitchFamily="66" charset="0"/>
                <a:ea typeface="Arial Unicode MS" pitchFamily="34" charset="-128"/>
                <a:cs typeface="Arial Unicode MS" pitchFamily="34" charset="-128"/>
              </a:rPr>
              <a:t>Технологические инновации </a:t>
            </a:r>
            <a:r>
              <a:rPr lang="ru-RU" sz="3200" kern="0" dirty="0" smtClean="0">
                <a:solidFill>
                  <a:schemeClr val="bg1"/>
                </a:solidFill>
                <a:latin typeface="Comic Sans MS" pitchFamily="66" charset="0"/>
                <a:ea typeface="Arial Unicode MS" pitchFamily="34" charset="-128"/>
                <a:cs typeface="Arial Unicode MS" pitchFamily="34" charset="-128"/>
              </a:rPr>
              <a:t>SAP</a:t>
            </a:r>
            <a:r>
              <a:rPr lang="en-US" sz="3200" kern="0" dirty="0" smtClean="0">
                <a:solidFill>
                  <a:schemeClr val="bg1"/>
                </a:solidFill>
                <a:latin typeface="Comic Sans MS" pitchFamily="66" charset="0"/>
                <a:ea typeface="Arial Unicode MS" pitchFamily="34" charset="-128"/>
                <a:cs typeface="Arial Unicode MS" pitchFamily="34" charset="-128"/>
              </a:rPr>
              <a:t/>
            </a:r>
            <a:br>
              <a:rPr lang="en-US" sz="3200" kern="0" dirty="0" smtClean="0">
                <a:solidFill>
                  <a:schemeClr val="bg1"/>
                </a:solidFill>
                <a:latin typeface="Comic Sans MS" pitchFamily="66" charset="0"/>
                <a:ea typeface="Arial Unicode MS" pitchFamily="34" charset="-128"/>
                <a:cs typeface="Arial Unicode MS" pitchFamily="34" charset="-128"/>
              </a:rPr>
            </a:br>
            <a:r>
              <a:rPr lang="ru-RU" sz="3200" kern="0" dirty="0" smtClean="0">
                <a:solidFill>
                  <a:schemeClr val="bg1"/>
                </a:solidFill>
                <a:latin typeface="Comic Sans MS" pitchFamily="66" charset="0"/>
                <a:ea typeface="Arial Unicode MS" pitchFamily="34" charset="-128"/>
                <a:cs typeface="Arial Unicode MS" pitchFamily="34" charset="-128"/>
              </a:rPr>
              <a:t>на </a:t>
            </a:r>
            <a:r>
              <a:rPr lang="ru-RU" sz="3200" kern="0" dirty="0" smtClean="0">
                <a:solidFill>
                  <a:schemeClr val="bg1"/>
                </a:solidFill>
                <a:latin typeface="Comic Sans MS" pitchFamily="66" charset="0"/>
                <a:ea typeface="Arial Unicode MS" pitchFamily="34" charset="-128"/>
                <a:cs typeface="Arial Unicode MS" pitchFamily="34" charset="-128"/>
              </a:rPr>
              <a:t>службе вашего бизнеса</a:t>
            </a:r>
            <a:endParaRPr lang="en-US" sz="3200" kern="0" dirty="0" err="1" smtClean="0">
              <a:solidFill>
                <a:schemeClr val="bg1"/>
              </a:solidFill>
              <a:latin typeface="Comic Sans MS" pitchFamily="66"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pic>
        <p:nvPicPr>
          <p:cNvPr id="9" name="Picture 2"/>
          <p:cNvPicPr>
            <a:picLocks noChangeAspect="1" noChangeArrowheads="1"/>
          </p:cNvPicPr>
          <p:nvPr/>
        </p:nvPicPr>
        <p:blipFill>
          <a:blip r:embed="rId2" cstate="print">
            <a:lum bright="5000"/>
          </a:blip>
          <a:srcRect b="66636"/>
          <a:stretch>
            <a:fillRect/>
          </a:stretch>
        </p:blipFill>
        <p:spPr bwMode="auto">
          <a:xfrm>
            <a:off x="-6350" y="-6350"/>
            <a:ext cx="9156700" cy="2292350"/>
          </a:xfrm>
          <a:prstGeom prst="rect">
            <a:avLst/>
          </a:prstGeom>
          <a:noFill/>
          <a:ln w="9525">
            <a:noFill/>
            <a:miter lim="800000"/>
            <a:headEnd/>
            <a:tailEnd/>
          </a:ln>
          <a:effectLst/>
        </p:spPr>
      </p:pic>
      <p:sp>
        <p:nvSpPr>
          <p:cNvPr id="19" name="Rectangle 18"/>
          <p:cNvSpPr/>
          <p:nvPr/>
        </p:nvSpPr>
        <p:spPr>
          <a:xfrm>
            <a:off x="1221829" y="5580993"/>
            <a:ext cx="5178972"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20" name="Rectangle 19"/>
          <p:cNvSpPr/>
          <p:nvPr/>
        </p:nvSpPr>
        <p:spPr>
          <a:xfrm>
            <a:off x="6542689" y="5580993"/>
            <a:ext cx="13400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Другое ПО</a:t>
            </a:r>
            <a:endParaRPr lang="en-US" dirty="0">
              <a:latin typeface="Comic Sans MS" pitchFamily="66" charset="0"/>
            </a:endParaRPr>
          </a:p>
        </p:txBody>
      </p:sp>
      <p:sp>
        <p:nvSpPr>
          <p:cNvPr id="21" name="Flowchart: Magnetic Disk 20"/>
          <p:cNvSpPr/>
          <p:nvPr/>
        </p:nvSpPr>
        <p:spPr>
          <a:xfrm>
            <a:off x="3294992" y="6251810"/>
            <a:ext cx="1434663" cy="574657"/>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omic Sans MS" pitchFamily="66" charset="0"/>
              </a:rPr>
              <a:t>Sybase ASE</a:t>
            </a:r>
            <a:endParaRPr lang="en-US" sz="1600" b="1" dirty="0">
              <a:latin typeface="Comic Sans MS" pitchFamily="66" charset="0"/>
            </a:endParaRPr>
          </a:p>
        </p:txBody>
      </p:sp>
      <p:pic>
        <p:nvPicPr>
          <p:cNvPr id="24" name="Picture 2"/>
          <p:cNvPicPr>
            <a:picLocks noChangeAspect="1" noChangeArrowheads="1"/>
          </p:cNvPicPr>
          <p:nvPr/>
        </p:nvPicPr>
        <p:blipFill>
          <a:blip r:embed="rId3" cstate="print">
            <a:lum bright="5000"/>
          </a:blip>
          <a:srcRect t="50115" b="29463"/>
          <a:stretch>
            <a:fillRect/>
          </a:stretch>
        </p:blipFill>
        <p:spPr bwMode="auto">
          <a:xfrm>
            <a:off x="-6350" y="3626075"/>
            <a:ext cx="9156700" cy="1403131"/>
          </a:xfrm>
          <a:prstGeom prst="rect">
            <a:avLst/>
          </a:prstGeom>
          <a:noFill/>
          <a:ln w="9525">
            <a:noFill/>
            <a:miter lim="800000"/>
            <a:headEnd/>
            <a:tailEnd/>
          </a:ln>
          <a:effectLst/>
        </p:spPr>
      </p:pic>
      <p:sp>
        <p:nvSpPr>
          <p:cNvPr id="11" name="Flowchart: Magnetic Disk 10"/>
          <p:cNvSpPr/>
          <p:nvPr/>
        </p:nvSpPr>
        <p:spPr>
          <a:xfrm>
            <a:off x="6495390" y="6267577"/>
            <a:ext cx="1434663" cy="574657"/>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omic Sans MS" pitchFamily="66" charset="0"/>
              </a:rPr>
              <a:t>Sybase ASE</a:t>
            </a:r>
            <a:endParaRPr lang="en-US" sz="1600" b="1"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143362" name="Picture 2"/>
          <p:cNvPicPr>
            <a:picLocks noChangeAspect="1" noChangeArrowheads="1"/>
          </p:cNvPicPr>
          <p:nvPr/>
        </p:nvPicPr>
        <p:blipFill>
          <a:blip r:embed="rId3" cstate="print">
            <a:lum bright="5000" contrast="5000"/>
          </a:blip>
          <a:srcRect/>
          <a:stretch>
            <a:fillRect/>
          </a:stretch>
        </p:blipFill>
        <p:spPr bwMode="auto">
          <a:xfrm>
            <a:off x="-6350" y="-6350"/>
            <a:ext cx="9156700" cy="687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24759"/>
            <a:ext cx="9144000" cy="4462760"/>
          </a:xfrm>
          <a:prstGeom prst="rect">
            <a:avLst/>
          </a:prstGeom>
          <a:noFill/>
        </p:spPr>
        <p:txBody>
          <a:bodyPr wrap="square" rtlCol="0">
            <a:spAutoFit/>
          </a:bodyPr>
          <a:lstStyle/>
          <a:p>
            <a:pPr algn="ctr"/>
            <a:r>
              <a:rPr lang="ru-RU" sz="2800" dirty="0" smtClean="0">
                <a:solidFill>
                  <a:schemeClr val="bg1"/>
                </a:solidFill>
                <a:latin typeface="Comic Sans MS" pitchFamily="66" charset="0"/>
              </a:rPr>
              <a:t>Технологические инновации </a:t>
            </a:r>
            <a:r>
              <a:rPr lang="en-US" sz="2800" dirty="0" smtClean="0">
                <a:solidFill>
                  <a:schemeClr val="bg1"/>
                </a:solidFill>
                <a:latin typeface="Comic Sans MS" pitchFamily="66" charset="0"/>
              </a:rPr>
              <a:t>SAP</a:t>
            </a:r>
            <a:r>
              <a:rPr lang="ru-RU" sz="2800" dirty="0" smtClean="0">
                <a:solidFill>
                  <a:schemeClr val="bg1"/>
                </a:solidFill>
                <a:latin typeface="Comic Sans MS" pitchFamily="66" charset="0"/>
              </a:rPr>
              <a:t> – это:</a:t>
            </a:r>
          </a:p>
          <a:p>
            <a:pPr algn="ctr"/>
            <a:endParaRPr lang="ru-RU" sz="2800" dirty="0" smtClean="0">
              <a:solidFill>
                <a:schemeClr val="bg1"/>
              </a:solidFill>
              <a:latin typeface="Comic Sans MS" pitchFamily="66" charset="0"/>
            </a:endParaRPr>
          </a:p>
          <a:p>
            <a:pPr marL="898525" indent="-268288">
              <a:lnSpc>
                <a:spcPct val="150000"/>
              </a:lnSpc>
              <a:buFont typeface="Wingdings" pitchFamily="2" charset="2"/>
              <a:buChar char="ü"/>
            </a:pPr>
            <a:r>
              <a:rPr lang="ru-RU" sz="2400" dirty="0" smtClean="0">
                <a:solidFill>
                  <a:schemeClr val="bg1"/>
                </a:solidFill>
                <a:latin typeface="Comic Sans MS" pitchFamily="66" charset="0"/>
              </a:rPr>
              <a:t>Платформа </a:t>
            </a:r>
            <a:r>
              <a:rPr lang="ru-RU" sz="2400" dirty="0" err="1" smtClean="0">
                <a:solidFill>
                  <a:schemeClr val="bg1"/>
                </a:solidFill>
                <a:latin typeface="Comic Sans MS" pitchFamily="66" charset="0"/>
              </a:rPr>
              <a:t>бизнес-аналитики</a:t>
            </a:r>
            <a:endParaRPr lang="ru-RU" sz="2400" dirty="0" smtClean="0">
              <a:solidFill>
                <a:schemeClr val="bg1"/>
              </a:solidFill>
              <a:latin typeface="Comic Sans MS" pitchFamily="66" charset="0"/>
            </a:endParaRPr>
          </a:p>
          <a:p>
            <a:pPr marL="898525" indent="-268288">
              <a:lnSpc>
                <a:spcPct val="150000"/>
              </a:lnSpc>
              <a:buFont typeface="Wingdings" pitchFamily="2" charset="2"/>
              <a:buChar char="ü"/>
            </a:pPr>
            <a:r>
              <a:rPr lang="ru-RU" sz="2400" dirty="0" smtClean="0">
                <a:solidFill>
                  <a:schemeClr val="bg1"/>
                </a:solidFill>
                <a:latin typeface="Comic Sans MS" pitchFamily="66" charset="0"/>
              </a:rPr>
              <a:t>Платформа для создания мобильных приложений</a:t>
            </a:r>
          </a:p>
          <a:p>
            <a:pPr marL="898525" indent="-268288">
              <a:lnSpc>
                <a:spcPct val="150000"/>
              </a:lnSpc>
              <a:buFont typeface="Wingdings" pitchFamily="2" charset="2"/>
              <a:buChar char="ü"/>
            </a:pPr>
            <a:r>
              <a:rPr lang="ru-RU" sz="2400" dirty="0" smtClean="0">
                <a:solidFill>
                  <a:schemeClr val="bg1"/>
                </a:solidFill>
                <a:latin typeface="Comic Sans MS" pitchFamily="66" charset="0"/>
              </a:rPr>
              <a:t>Высокопроизводительные вычисления в памяти</a:t>
            </a:r>
          </a:p>
          <a:p>
            <a:pPr marL="898525" indent="-268288">
              <a:lnSpc>
                <a:spcPct val="150000"/>
              </a:lnSpc>
              <a:buFont typeface="Wingdings" pitchFamily="2" charset="2"/>
              <a:buChar char="ü"/>
            </a:pPr>
            <a:r>
              <a:rPr lang="ru-RU" sz="2400" dirty="0" smtClean="0">
                <a:solidFill>
                  <a:schemeClr val="bg1"/>
                </a:solidFill>
                <a:latin typeface="Comic Sans MS" pitchFamily="66" charset="0"/>
              </a:rPr>
              <a:t>СУБД и аналитические хранилища</a:t>
            </a:r>
          </a:p>
          <a:p>
            <a:pPr marL="898525" indent="-268288">
              <a:lnSpc>
                <a:spcPct val="150000"/>
              </a:lnSpc>
              <a:buFont typeface="Wingdings" pitchFamily="2" charset="2"/>
              <a:buChar char="ü"/>
            </a:pPr>
            <a:r>
              <a:rPr lang="ru-RU" sz="2400" dirty="0" smtClean="0">
                <a:solidFill>
                  <a:schemeClr val="bg1"/>
                </a:solidFill>
                <a:latin typeface="Comic Sans MS" pitchFamily="66" charset="0"/>
              </a:rPr>
              <a:t>Облачные решения</a:t>
            </a:r>
          </a:p>
          <a:p>
            <a:pPr algn="ctr"/>
            <a:endParaRPr lang="ru-RU" sz="2400" dirty="0" smtClean="0">
              <a:solidFill>
                <a:schemeClr val="bg1"/>
              </a:solidFill>
              <a:latin typeface="Comic Sans MS" pitchFamily="66" charset="0"/>
            </a:endParaRPr>
          </a:p>
          <a:p>
            <a:pPr algn="ct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0400" y="2781300"/>
            <a:ext cx="2743200" cy="1295400"/>
          </a:xfrm>
          <a:prstGeom prst="rect">
            <a:avLst/>
          </a:prstGeom>
          <a:noFill/>
          <a:ln w="317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smtClean="0">
                <a:latin typeface="Comic Sans MS" pitchFamily="66" charset="0"/>
              </a:rPr>
              <a:t>ERP</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04189" y="2324100"/>
            <a:ext cx="4730011" cy="2209800"/>
            <a:chOff x="2204189" y="2324100"/>
            <a:chExt cx="4730011" cy="2209800"/>
          </a:xfrm>
        </p:grpSpPr>
        <p:sp>
          <p:nvSpPr>
            <p:cNvPr id="5" name="Rectangle 4"/>
            <p:cNvSpPr/>
            <p:nvPr/>
          </p:nvSpPr>
          <p:spPr>
            <a:xfrm>
              <a:off x="3200400" y="2781300"/>
              <a:ext cx="2743200" cy="1295400"/>
            </a:xfrm>
            <a:prstGeom prst="rect">
              <a:avLst/>
            </a:prstGeom>
            <a:noFill/>
            <a:ln w="317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smtClean="0">
                  <a:latin typeface="Comic Sans MS" pitchFamily="66" charset="0"/>
                </a:rPr>
                <a:t>ERP</a:t>
              </a:r>
            </a:p>
            <a:p>
              <a:pPr algn="ctr"/>
              <a:r>
                <a:rPr lang="en-US" sz="2000" dirty="0" smtClean="0">
                  <a:latin typeface="Comic Sans MS" pitchFamily="66" charset="0"/>
                </a:rPr>
                <a:t>HCM</a:t>
              </a:r>
              <a:endParaRPr lang="en-US" sz="2000" dirty="0">
                <a:latin typeface="Comic Sans MS" pitchFamily="66" charset="0"/>
              </a:endParaRPr>
            </a:p>
          </p:txBody>
        </p:sp>
        <p:sp>
          <p:nvSpPr>
            <p:cNvPr id="6" name="Trapezoid 5"/>
            <p:cNvSpPr/>
            <p:nvPr/>
          </p:nvSpPr>
          <p:spPr>
            <a:xfrm rot="5400000">
              <a:off x="1600200" y="2933700"/>
              <a:ext cx="2209800" cy="990600"/>
            </a:xfrm>
            <a:prstGeom prst="trapezoid">
              <a:avLst>
                <a:gd name="adj" fmla="val 461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smtClean="0">
                  <a:latin typeface="Comic Sans MS" pitchFamily="66" charset="0"/>
                </a:rPr>
                <a:t>SRM</a:t>
              </a:r>
              <a:endParaRPr lang="en-US" sz="2400" dirty="0">
                <a:latin typeface="Comic Sans MS" pitchFamily="66" charset="0"/>
              </a:endParaRPr>
            </a:p>
          </p:txBody>
        </p:sp>
        <p:sp>
          <p:nvSpPr>
            <p:cNvPr id="7" name="Trapezoid 6"/>
            <p:cNvSpPr/>
            <p:nvPr/>
          </p:nvSpPr>
          <p:spPr>
            <a:xfrm rot="16200000" flipH="1">
              <a:off x="5334000" y="2933700"/>
              <a:ext cx="2209800" cy="990600"/>
            </a:xfrm>
            <a:prstGeom prst="trapezoid">
              <a:avLst>
                <a:gd name="adj" fmla="val 461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smtClean="0">
                  <a:latin typeface="Comic Sans MS" pitchFamily="66" charset="0"/>
                </a:rPr>
                <a:t>C</a:t>
              </a:r>
              <a:r>
                <a:rPr lang="en-US" sz="2400" dirty="0" smtClean="0">
                  <a:latin typeface="Comic Sans MS" pitchFamily="66" charset="0"/>
                </a:rPr>
                <a:t>RM</a:t>
              </a:r>
              <a:endParaRPr lang="en-US" sz="2400" dirty="0">
                <a:latin typeface="Comic Sans MS" pitchFamily="66" charset="0"/>
              </a:endParaRPr>
            </a:p>
          </p:txBody>
        </p:sp>
        <p:sp>
          <p:nvSpPr>
            <p:cNvPr id="8" name="Trapezoid 7"/>
            <p:cNvSpPr/>
            <p:nvPr/>
          </p:nvSpPr>
          <p:spPr>
            <a:xfrm>
              <a:off x="2209800" y="4076700"/>
              <a:ext cx="4724400" cy="457200"/>
            </a:xfrm>
            <a:prstGeom prst="trapezoid">
              <a:avLst>
                <a:gd name="adj" fmla="val 2229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smtClean="0">
                  <a:latin typeface="Comic Sans MS" pitchFamily="66" charset="0"/>
                </a:rPr>
                <a:t>SCM</a:t>
              </a:r>
              <a:endParaRPr lang="en-US" sz="2400" dirty="0">
                <a:latin typeface="Comic Sans MS" pitchFamily="66" charset="0"/>
              </a:endParaRPr>
            </a:p>
          </p:txBody>
        </p:sp>
        <p:sp>
          <p:nvSpPr>
            <p:cNvPr id="12" name="Trapezoid 11"/>
            <p:cNvSpPr/>
            <p:nvPr/>
          </p:nvSpPr>
          <p:spPr>
            <a:xfrm flipV="1">
              <a:off x="2204189" y="2328541"/>
              <a:ext cx="4724400" cy="457200"/>
            </a:xfrm>
            <a:prstGeom prst="trapezoid">
              <a:avLst>
                <a:gd name="adj" fmla="val 2229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dirty="0">
                <a:latin typeface="Comic Sans MS" pitchFamily="66" charset="0"/>
              </a:endParaRPr>
            </a:p>
          </p:txBody>
        </p:sp>
        <p:sp>
          <p:nvSpPr>
            <p:cNvPr id="14" name="TextBox 13"/>
            <p:cNvSpPr txBox="1"/>
            <p:nvPr/>
          </p:nvSpPr>
          <p:spPr>
            <a:xfrm>
              <a:off x="4094330" y="2333764"/>
              <a:ext cx="968991"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PLM</a:t>
              </a:r>
              <a:endParaRPr lang="en-US" sz="2400" dirty="0">
                <a:solidFill>
                  <a:schemeClr val="bg1"/>
                </a:solidFill>
                <a:latin typeface="Comic Sans MS" pitchFamily="66" charset="0"/>
              </a:endParaRPr>
            </a:p>
          </p:txBody>
        </p:sp>
      </p:grpSp>
      <p:sp>
        <p:nvSpPr>
          <p:cNvPr id="15" name="Rectangle 14"/>
          <p:cNvSpPr/>
          <p:nvPr/>
        </p:nvSpPr>
        <p:spPr>
          <a:xfrm>
            <a:off x="2185060" y="4833257"/>
            <a:ext cx="4773880" cy="5106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Comic Sans MS" pitchFamily="66" charset="0"/>
              </a:rPr>
              <a:t>Netweaver</a:t>
            </a:r>
            <a:endParaRPr lang="en-US" sz="2400" dirty="0">
              <a:latin typeface="Comic Sans MS" pitchFamily="66" charset="0"/>
            </a:endParaRPr>
          </a:p>
        </p:txBody>
      </p:sp>
      <p:sp>
        <p:nvSpPr>
          <p:cNvPr id="16" name="TextBox 15"/>
          <p:cNvSpPr txBox="1"/>
          <p:nvPr/>
        </p:nvSpPr>
        <p:spPr>
          <a:xfrm>
            <a:off x="0" y="472950"/>
            <a:ext cx="9144000" cy="584775"/>
          </a:xfrm>
          <a:prstGeom prst="rect">
            <a:avLst/>
          </a:prstGeom>
          <a:noFill/>
        </p:spPr>
        <p:txBody>
          <a:bodyPr wrap="square" rtlCol="0">
            <a:spAutoFit/>
          </a:bodyPr>
          <a:lstStyle/>
          <a:p>
            <a:pPr algn="ctr"/>
            <a:r>
              <a:rPr lang="en-US" sz="3200" i="1" u="sng" dirty="0" smtClean="0">
                <a:solidFill>
                  <a:schemeClr val="bg1"/>
                </a:solidFill>
                <a:latin typeface="Comic Sans MS" pitchFamily="66" charset="0"/>
              </a:rPr>
              <a:t>SAP Business Suite</a:t>
            </a:r>
            <a:endParaRPr lang="en-US" sz="3200" i="1" u="sng" dirty="0">
              <a:solidFill>
                <a:schemeClr val="bg1"/>
              </a:solidFill>
              <a:latin typeface="Comic Sans MS" pitchFamily="66" charset="0"/>
            </a:endParaRPr>
          </a:p>
        </p:txBody>
      </p:sp>
      <p:sp>
        <p:nvSpPr>
          <p:cNvPr id="18" name="Rectangle 17"/>
          <p:cNvSpPr/>
          <p:nvPr/>
        </p:nvSpPr>
        <p:spPr>
          <a:xfrm>
            <a:off x="2185060" y="1538264"/>
            <a:ext cx="4773880" cy="5106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Лучшие практики</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1828" y="5580993"/>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1828" y="5580993"/>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1829" y="5580993"/>
            <a:ext cx="5178972"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sp>
        <p:nvSpPr>
          <p:cNvPr id="9" name="Rectangle 8"/>
          <p:cNvSpPr/>
          <p:nvPr/>
        </p:nvSpPr>
        <p:spPr>
          <a:xfrm>
            <a:off x="6542689" y="5580993"/>
            <a:ext cx="13400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Другое ПО</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pic>
        <p:nvPicPr>
          <p:cNvPr id="9" name="Picture 2"/>
          <p:cNvPicPr>
            <a:picLocks noChangeAspect="1" noChangeArrowheads="1"/>
          </p:cNvPicPr>
          <p:nvPr/>
        </p:nvPicPr>
        <p:blipFill>
          <a:blip r:embed="rId2" cstate="print">
            <a:lum bright="5000"/>
          </a:blip>
          <a:srcRect b="66636"/>
          <a:stretch>
            <a:fillRect/>
          </a:stretch>
        </p:blipFill>
        <p:spPr bwMode="auto">
          <a:xfrm>
            <a:off x="-6350" y="-6350"/>
            <a:ext cx="9156700" cy="2292350"/>
          </a:xfrm>
          <a:prstGeom prst="rect">
            <a:avLst/>
          </a:prstGeom>
          <a:noFill/>
          <a:ln w="9525">
            <a:noFill/>
            <a:miter lim="800000"/>
            <a:headEnd/>
            <a:tailEnd/>
          </a:ln>
          <a:effectLst/>
        </p:spPr>
      </p:pic>
      <p:sp>
        <p:nvSpPr>
          <p:cNvPr id="10" name="Rectangle 9"/>
          <p:cNvSpPr/>
          <p:nvPr/>
        </p:nvSpPr>
        <p:spPr>
          <a:xfrm>
            <a:off x="1221829" y="5580993"/>
            <a:ext cx="5178972"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11" name="Rectangle 10"/>
          <p:cNvSpPr/>
          <p:nvPr/>
        </p:nvSpPr>
        <p:spPr>
          <a:xfrm>
            <a:off x="6542689" y="5580993"/>
            <a:ext cx="13400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Другое ПО</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pic>
        <p:nvPicPr>
          <p:cNvPr id="9" name="Picture 2"/>
          <p:cNvPicPr>
            <a:picLocks noChangeAspect="1" noChangeArrowheads="1"/>
          </p:cNvPicPr>
          <p:nvPr/>
        </p:nvPicPr>
        <p:blipFill>
          <a:blip r:embed="rId2" cstate="print">
            <a:lum bright="5000"/>
          </a:blip>
          <a:srcRect b="66636"/>
          <a:stretch>
            <a:fillRect/>
          </a:stretch>
        </p:blipFill>
        <p:spPr bwMode="auto">
          <a:xfrm>
            <a:off x="-6350" y="-6350"/>
            <a:ext cx="9156700" cy="2292350"/>
          </a:xfrm>
          <a:prstGeom prst="rect">
            <a:avLst/>
          </a:prstGeom>
          <a:noFill/>
          <a:ln w="9525">
            <a:noFill/>
            <a:miter lim="800000"/>
            <a:headEnd/>
            <a:tailEnd/>
          </a:ln>
          <a:effectLst/>
        </p:spPr>
      </p:pic>
      <p:sp>
        <p:nvSpPr>
          <p:cNvPr id="10" name="Flowchart: Magnetic Disk 9"/>
          <p:cNvSpPr/>
          <p:nvPr/>
        </p:nvSpPr>
        <p:spPr>
          <a:xfrm>
            <a:off x="1245469" y="3854661"/>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3063760" y="3854661"/>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882051" y="3854661"/>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6700343" y="3854661"/>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1986446" y="4564109"/>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3917727" y="4564109"/>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5849008" y="4564109"/>
            <a:ext cx="1261241" cy="488731"/>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21829" y="5580993"/>
            <a:ext cx="5178972"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20" name="Rectangle 19"/>
          <p:cNvSpPr/>
          <p:nvPr/>
        </p:nvSpPr>
        <p:spPr>
          <a:xfrm>
            <a:off x="6542689" y="5580993"/>
            <a:ext cx="13400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Другое ПО</a:t>
            </a:r>
            <a:endParaRPr lang="en-US" dirty="0">
              <a:latin typeface="Comic Sans MS" pitchFamily="66" charset="0"/>
            </a:endParaRPr>
          </a:p>
        </p:txBody>
      </p:sp>
      <p:sp>
        <p:nvSpPr>
          <p:cNvPr id="21" name="Flowchart: Magnetic Disk 20"/>
          <p:cNvSpPr/>
          <p:nvPr/>
        </p:nvSpPr>
        <p:spPr>
          <a:xfrm>
            <a:off x="3310759" y="6283343"/>
            <a:ext cx="1135118" cy="439858"/>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6731876" y="6307780"/>
            <a:ext cx="1008994" cy="390984"/>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2414" y="5076504"/>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ПРОЦЕССЫ: Транзакционная система</a:t>
            </a:r>
            <a:endParaRPr lang="en-US" sz="2400" b="1" dirty="0">
              <a:solidFill>
                <a:schemeClr val="bg1"/>
              </a:solidFill>
              <a:latin typeface="Comic Sans MS" pitchFamily="66" charset="0"/>
            </a:endParaRPr>
          </a:p>
        </p:txBody>
      </p:sp>
      <p:sp>
        <p:nvSpPr>
          <p:cNvPr id="7" name="Rectangle 6"/>
          <p:cNvSpPr/>
          <p:nvPr/>
        </p:nvSpPr>
        <p:spPr>
          <a:xfrm>
            <a:off x="1221828" y="2585544"/>
            <a:ext cx="67003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Comic Sans MS" pitchFamily="66" charset="0"/>
              </a:rPr>
              <a:t>Бизнес-аналитика </a:t>
            </a:r>
            <a:r>
              <a:rPr lang="en-US" sz="2400" dirty="0" smtClean="0">
                <a:latin typeface="Comic Sans MS" pitchFamily="66" charset="0"/>
              </a:rPr>
              <a:t>SAP Business Objects</a:t>
            </a:r>
            <a:endParaRPr lang="en-US" sz="2400" dirty="0">
              <a:latin typeface="Comic Sans MS" pitchFamily="66" charset="0"/>
            </a:endParaRPr>
          </a:p>
        </p:txBody>
      </p:sp>
      <p:sp>
        <p:nvSpPr>
          <p:cNvPr id="8" name="TextBox 7"/>
          <p:cNvSpPr txBox="1"/>
          <p:nvPr/>
        </p:nvSpPr>
        <p:spPr>
          <a:xfrm>
            <a:off x="1182414" y="3200441"/>
            <a:ext cx="6779172" cy="461665"/>
          </a:xfrm>
          <a:prstGeom prst="rect">
            <a:avLst/>
          </a:prstGeom>
          <a:noFill/>
        </p:spPr>
        <p:txBody>
          <a:bodyPr wrap="square" rtlCol="0">
            <a:spAutoFit/>
          </a:bodyPr>
          <a:lstStyle/>
          <a:p>
            <a:pPr algn="ctr"/>
            <a:r>
              <a:rPr lang="ru-RU" sz="2400" b="1" dirty="0" smtClean="0">
                <a:solidFill>
                  <a:schemeClr val="bg1"/>
                </a:solidFill>
                <a:latin typeface="Comic Sans MS" pitchFamily="66" charset="0"/>
              </a:rPr>
              <a:t>ИНФОРМАЦИЯ: Анализ</a:t>
            </a:r>
            <a:endParaRPr lang="en-US" sz="2400" b="1" dirty="0">
              <a:solidFill>
                <a:schemeClr val="bg1"/>
              </a:solidFill>
              <a:latin typeface="Comic Sans MS" pitchFamily="66" charset="0"/>
            </a:endParaRPr>
          </a:p>
        </p:txBody>
      </p:sp>
      <p:pic>
        <p:nvPicPr>
          <p:cNvPr id="9" name="Picture 2"/>
          <p:cNvPicPr>
            <a:picLocks noChangeAspect="1" noChangeArrowheads="1"/>
          </p:cNvPicPr>
          <p:nvPr/>
        </p:nvPicPr>
        <p:blipFill>
          <a:blip r:embed="rId2" cstate="print">
            <a:lum bright="5000"/>
          </a:blip>
          <a:srcRect b="66636"/>
          <a:stretch>
            <a:fillRect/>
          </a:stretch>
        </p:blipFill>
        <p:spPr bwMode="auto">
          <a:xfrm>
            <a:off x="-6350" y="-6350"/>
            <a:ext cx="9156700" cy="2292350"/>
          </a:xfrm>
          <a:prstGeom prst="rect">
            <a:avLst/>
          </a:prstGeom>
          <a:noFill/>
          <a:ln w="9525">
            <a:noFill/>
            <a:miter lim="800000"/>
            <a:headEnd/>
            <a:tailEnd/>
          </a:ln>
          <a:effectLst/>
        </p:spPr>
      </p:pic>
      <p:sp>
        <p:nvSpPr>
          <p:cNvPr id="19" name="Rectangle 18"/>
          <p:cNvSpPr/>
          <p:nvPr/>
        </p:nvSpPr>
        <p:spPr>
          <a:xfrm>
            <a:off x="1221829" y="5580993"/>
            <a:ext cx="5178972"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SAP Business Suite</a:t>
            </a:r>
            <a:endParaRPr lang="en-US" sz="2400" dirty="0">
              <a:latin typeface="Comic Sans MS" pitchFamily="66" charset="0"/>
            </a:endParaRPr>
          </a:p>
        </p:txBody>
      </p:sp>
      <p:sp>
        <p:nvSpPr>
          <p:cNvPr id="20" name="Rectangle 19"/>
          <p:cNvSpPr/>
          <p:nvPr/>
        </p:nvSpPr>
        <p:spPr>
          <a:xfrm>
            <a:off x="6542689" y="5580993"/>
            <a:ext cx="1340045" cy="599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Comic Sans MS" pitchFamily="66" charset="0"/>
              </a:rPr>
              <a:t>Другое ПО</a:t>
            </a:r>
            <a:endParaRPr lang="en-US" dirty="0">
              <a:latin typeface="Comic Sans MS" pitchFamily="66" charset="0"/>
            </a:endParaRPr>
          </a:p>
        </p:txBody>
      </p:sp>
      <p:sp>
        <p:nvSpPr>
          <p:cNvPr id="21" name="Flowchart: Magnetic Disk 20"/>
          <p:cNvSpPr/>
          <p:nvPr/>
        </p:nvSpPr>
        <p:spPr>
          <a:xfrm>
            <a:off x="3310759" y="6283343"/>
            <a:ext cx="1135118" cy="439858"/>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6731876" y="6307780"/>
            <a:ext cx="1008994" cy="390984"/>
          </a:xfrm>
          <a:prstGeom prst="flowChartMagneticDisk">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a:blip r:embed="rId3" cstate="print">
            <a:lum bright="5000"/>
          </a:blip>
          <a:srcRect t="50115" b="29463"/>
          <a:stretch>
            <a:fillRect/>
          </a:stretch>
        </p:blipFill>
        <p:spPr bwMode="auto">
          <a:xfrm>
            <a:off x="-6350" y="3626075"/>
            <a:ext cx="9156700" cy="14031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77587&quot;&gt;&lt;/object&gt;&lt;object type=&quot;2&quot; unique_id=&quot;177588&quot;&gt;&lt;object type=&quot;3&quot; unique_id=&quot;177589&quot;&gt;&lt;property id=&quot;20148&quot; value=&quot;5&quot;/&gt;&lt;property id=&quot;20300&quot; value=&quot;Slide 1 - &amp;quot;SAP for Industrial Distribution&amp;quot;&quot;/&gt;&lt;property id=&quot;20307&quot; value=&quot;258&quot;/&gt;&lt;/object&gt;&lt;object type=&quot;3&quot; unique_id=&quot;177594&quot;&gt;&lt;property id=&quot;20148&quot; value=&quot;5&quot;/&gt;&lt;property id=&quot;20300&quot; value=&quot;Slide 4 - &amp;quot;Best Practices for Wholesale Distribution&amp;#x0D;&amp;#x0A;&amp;quot;&quot;/&gt;&lt;property id=&quot;20307&quot; value=&quot;263&quot;/&gt;&lt;/object&gt;&lt;object type=&quot;3&quot; unique_id=&quot;177595&quot;&gt;&lt;property id=&quot;20148&quot; value=&quot;5&quot;/&gt;&lt;property id=&quot;20300&quot; value=&quot;Slide 5 - &amp;quot;SAP for Wholesale Distribution&amp;quot;&quot;/&gt;&lt;property id=&quot;20307&quot; value=&quot;264&quot;/&gt;&lt;/object&gt;&lt;object type=&quot;3&quot; unique_id=&quot;177596&quot;&gt;&lt;property id=&quot;20148&quot; value=&quot;5&quot;/&gt;&lt;property id=&quot;20300&quot; value=&quot;Slide 6 - &amp;quot;Plan&amp;#x0D;&amp;#x0A;Demand &amp;amp; Supply Planning           &amp;#x0D;&amp;#x0A;&amp;quot;&quot;/&gt;&lt;property id=&quot;20307&quot; value=&quot;265&quot;/&gt;&lt;/object&gt;&lt;object type=&quot;3&quot; unique_id=&quot;177597&quot;&gt;&lt;property id=&quot;20148&quot; value=&quot;5&quot;/&gt;&lt;property id=&quot;20300&quot; value=&quot;Slide 7 - &amp;quot;Source&amp;#x0D;&amp;#x0A;Integrated Sourcing &amp;amp; Procurement&amp;quot;&quot;/&gt;&lt;property id=&quot;20307&quot; value=&quot;266&quot;/&gt;&lt;/object&gt;&lt;object type=&quot;3&quot; unique_id=&quot;177598&quot;&gt;&lt;property id=&quot;20148&quot; value=&quot;5&quot;/&gt;&lt;property id=&quot;20300&quot; value=&quot;Slide 8 - &amp;quot;Store&amp;#x0D;&amp;#x0A;Logistics &amp;amp; Fulfillment Management&amp;quot;&quot;/&gt;&lt;property id=&quot;20307&quot; value=&quot;267&quot;/&gt;&lt;/object&gt;&lt;object type=&quot;3&quot; unique_id=&quot;177599&quot;&gt;&lt;property id=&quot;20148&quot; value=&quot;5&quot;/&gt;&lt;property id=&quot;20300&quot; value=&quot;Slide 9 - &amp;quot;Sell&amp;#x0D;&amp;#x0A;Streamlined Order Fulfillment&amp;quot;&quot;/&gt;&lt;property id=&quot;20307&quot; value=&quot;268&quot;/&gt;&lt;/object&gt;&lt;object type=&quot;3&quot; unique_id=&quot;177600&quot;&gt;&lt;property id=&quot;20148&quot; value=&quot;5&quot;/&gt;&lt;property id=&quot;20300&quot; value=&quot;Slide 10 - &amp;quot;Recover&amp;#x0D;&amp;#x0A;Chargeback Management&amp;#x0D;&amp;#x0A;&amp;quot;&quot;/&gt;&lt;property id=&quot;20307&quot; value=&quot;269&quot;/&gt;&lt;/object&gt;&lt;object type=&quot;3&quot; unique_id=&quot;177607&quot;&gt;&lt;property id=&quot;20148&quot; value=&quot;5&quot;/&gt;&lt;property id=&quot;20300&quot; value=&quot;Slide 20 - &amp;quot;SAP is Proven in Industrial Distribution &amp;quot;&quot;/&gt;&lt;property id=&quot;20307&quot; value=&quot;276&quot;/&gt;&lt;/object&gt;&lt;object type=&quot;3&quot; unique_id=&quot;177608&quot;&gt;&lt;property id=&quot;20148&quot; value=&quot;5&quot;/&gt;&lt;property id=&quot;20300&quot; value=&quot;Slide 14 - &amp;quot;Top 10 Industrial Distributors&amp;quot;&quot;/&gt;&lt;property id=&quot;20307&quot; value=&quot;277&quot;/&gt;&lt;/object&gt;&lt;object type=&quot;3&quot; unique_id=&quot;177609&quot;&gt;&lt;property id=&quot;20148&quot; value=&quot;5&quot;/&gt;&lt;property id=&quot;20300&quot; value=&quot;Slide 18 - &amp;quot;Summary&amp;quot;&quot;/&gt;&lt;property id=&quot;20307&quot; value=&quot;278&quot;/&gt;&lt;/object&gt;&lt;object type=&quot;3&quot; unique_id=&quot;177932&quot;&gt;&lt;property id=&quot;20148&quot; value=&quot;5&quot;/&gt;&lt;property id=&quot;20300&quot; value=&quot;Slide 2 - &amp;quot;Industrial Distribution Strategic Objectives &amp;#x0D;&amp;#x0A;Driving the ERP Investment&amp;quot;&quot;/&gt;&lt;property id=&quot;20307&quot; value=&quot;283&quot;/&gt;&lt;/object&gt;&lt;object type=&quot;3&quot; unique_id=&quot;177935&quot;&gt;&lt;property id=&quot;20148&quot; value=&quot;5&quot;/&gt;&lt;property id=&quot;20300&quot; value=&quot;Slide 13 - &amp;quot;Over 35 Years Of Industry Focus&amp;#x0D;&amp;#x0A;Reduced Risk / Increased Business Value&amp;quot;&quot;/&gt;&lt;property id=&quot;20307&quot; value=&quot;284&quot;/&gt;&lt;/object&gt;&lt;object type=&quot;3&quot; unique_id=&quot;178225&quot;&gt;&lt;property id=&quot;20148&quot; value=&quot;5&quot;/&gt;&lt;property id=&quot;20300&quot; value=&quot;Slide 12 - &amp;quot;Sample Dashboard &amp;#x0D;&amp;#x0A;Sales and Customer Profitability&amp;quot;&quot;/&gt;&lt;property id=&quot;20307&quot; value=&quot;285&quot;/&gt;&lt;/object&gt;&lt;object type=&quot;3&quot; unique_id=&quot;178307&quot;&gt;&lt;property id=&quot;20148&quot; value=&quot;5&quot;/&gt;&lt;property id=&quot;20300&quot; value=&quot;Slide 15 - &amp;quot;Wholesale Distribution Customer Profile&amp;#x0D;&amp;#x0A;&amp;quot;&quot;/&gt;&lt;property id=&quot;20307&quot; value=&quot;286&quot;/&gt;&lt;/object&gt;&lt;object type=&quot;3&quot; unique_id=&quot;178352&quot;&gt;&lt;property id=&quot;20148&quot; value=&quot;5&quot;/&gt;&lt;property id=&quot;20300&quot; value=&quot;Slide 16 - &amp;quot;Wholesale Distribution Customers Worldwide &amp;quot;&quot;/&gt;&lt;property id=&quot;20307&quot; value=&quot;290&quot;/&gt;&lt;/object&gt;&lt;object type=&quot;3&quot; unique_id=&quot;178356&quot;&gt;&lt;property id=&quot;20148&quot; value=&quot;5&quot;/&gt;&lt;property id=&quot;20300&quot; value=&quot;Slide 19&quot;/&gt;&lt;property id=&quot;20307&quot; value=&quot;289&quot;/&gt;&lt;/object&gt;&lt;object type=&quot;3&quot; unique_id=&quot;178901&quot;&gt;&lt;property id=&quot;20148&quot; value=&quot;5&quot;/&gt;&lt;property id=&quot;20300&quot; value=&quot;Slide 3 - &amp;quot;Wholesale Distribution Solution Map &amp;quot;&quot;/&gt;&lt;property id=&quot;20307&quot; value=&quot;292&quot;/&gt;&lt;/object&gt;&lt;object type=&quot;3&quot; unique_id=&quot;179529&quot;&gt;&lt;property id=&quot;20148&quot; value=&quot;5&quot;/&gt;&lt;property id=&quot;20300&quot; value=&quot;Slide 21 - &amp;quot;Graybar Electric Runs SAP&amp;quot;&quot;/&gt;&lt;property id=&quot;20307&quot; value=&quot;294&quot;/&gt;&lt;/object&gt;&lt;object type=&quot;3&quot; unique_id=&quot;179530&quot;&gt;&lt;property id=&quot;20148&quot; value=&quot;5&quot;/&gt;&lt;property id=&quot;20300&quot; value=&quot;Slide 22 - &amp;quot;The Wolf Organization Runs SAP&amp;quot;&quot;/&gt;&lt;property id=&quot;20307&quot; value=&quot;295&quot;/&gt;&lt;/object&gt;&lt;object type=&quot;3&quot; unique_id=&quot;179531&quot;&gt;&lt;property id=&quot;20148&quot; value=&quot;5&quot;/&gt;&lt;property id=&quot;20300&quot; value=&quot;Slide 23 - &amp;quot;Pacific Coast Supply Runs SAP&amp;quot;&quot;/&gt;&lt;property id=&quot;20307&quot; value=&quot;296&quot;/&gt;&lt;/object&gt;&lt;object type=&quot;3&quot; unique_id=&quot;179532&quot;&gt;&lt;property id=&quot;20148&quot; value=&quot;5&quot;/&gt;&lt;property id=&quot;20300&quot; value=&quot;Slide 24 - &amp;quot;Border States Runs SAP&amp;quot;&quot;/&gt;&lt;property id=&quot;20307&quot; value=&quot;297&quot;/&gt;&lt;/object&gt;&lt;object type=&quot;3&quot; unique_id=&quot;179533&quot;&gt;&lt;property id=&quot;20148&quot; value=&quot;5&quot;/&gt;&lt;property id=&quot;20300&quot; value=&quot;Slide 25&quot;/&gt;&lt;property id=&quot;20307&quot; value=&quot;298&quot;/&gt;&lt;/object&gt;&lt;object type=&quot;3&quot; unique_id=&quot;179534&quot;&gt;&lt;property id=&quot;20148&quot; value=&quot;5&quot;/&gt;&lt;property id=&quot;20300&quot; value=&quot;Slide 17 - &amp;quot;Implementation Speed Proof Points&amp;quot;&quot;/&gt;&lt;property id=&quot;20307&quot; value=&quot;303&quot;/&gt;&lt;/object&gt;&lt;object type=&quot;3&quot; unique_id=&quot;179535&quot;&gt;&lt;property id=&quot;20148&quot; value=&quot;5&quot;/&gt;&lt;property id=&quot;20300&quot; value=&quot;Slide 11 - &amp;quot;Analyze&amp;#x0D;&amp;#x0A;Manage Enterprise Performance&amp;quot;&quot;/&gt;&lt;property id=&quot;20307&quot; value=&quot;304&quot;/&gt;&lt;/object&gt;&lt;/object&gt;&lt;/object&gt;&lt;/database&gt;"/>
</p:tagLst>
</file>

<file path=ppt/theme/theme1.xml><?xml version="1.0" encoding="utf-8"?>
<a:theme xmlns:a="http://schemas.openxmlformats.org/drawingml/2006/main" name="01_SAPCorporate2010_v1.0">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9525"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6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19664</TotalTime>
  <Words>166</Words>
  <Application>Microsoft Office PowerPoint</Application>
  <PresentationFormat>On-screen Show (4:3)</PresentationFormat>
  <Paragraphs>53</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01_SAPCorporate2010_v1.0</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Portfolio</dc:title>
  <dc:creator>Dmitry Skulanov</dc:creator>
  <cp:lastModifiedBy>Lisogor, Dmitrij</cp:lastModifiedBy>
  <cp:revision>283</cp:revision>
  <dcterms:created xsi:type="dcterms:W3CDTF">2010-07-15T13:07:23Z</dcterms:created>
  <dcterms:modified xsi:type="dcterms:W3CDTF">2011-10-15T20:39:52Z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-138435370</vt:i4>
  </property>
  <property fmtid="{D5CDD505-2E9C-101B-9397-08002B2CF9AE}" pid="3" name="_NewReviewCycle">
    <vt:lpwstr/>
  </property>
  <property fmtid="{D5CDD505-2E9C-101B-9397-08002B2CF9AE}" pid="4" name="_EmailSubject">
    <vt:lpwstr>whiteboarding</vt:lpwstr>
  </property>
  <property fmtid="{D5CDD505-2E9C-101B-9397-08002B2CF9AE}" pid="5" name="_AuthorEmail">
    <vt:lpwstr>dmitry.skulanov@sap.com</vt:lpwstr>
  </property>
  <property fmtid="{D5CDD505-2E9C-101B-9397-08002B2CF9AE}" pid="6" name="_AuthorEmailDisplayName">
    <vt:lpwstr>Skulanov, Dmitry</vt:lpwstr>
  </property>
  <property fmtid="{D5CDD505-2E9C-101B-9397-08002B2CF9AE}" pid="7" name="_PreviousAdHocReviewCycleID">
    <vt:i4>1476918331</vt:i4>
  </property>
</Properties>
</file>