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345" r:id="rId2"/>
    <p:sldId id="425" r:id="rId3"/>
    <p:sldId id="344" r:id="rId4"/>
    <p:sldId id="346" r:id="rId5"/>
    <p:sldId id="347" r:id="rId6"/>
    <p:sldId id="349" r:id="rId7"/>
    <p:sldId id="414" r:id="rId8"/>
    <p:sldId id="379" r:id="rId9"/>
    <p:sldId id="376" r:id="rId10"/>
    <p:sldId id="380" r:id="rId11"/>
    <p:sldId id="381" r:id="rId12"/>
    <p:sldId id="382" r:id="rId13"/>
    <p:sldId id="415" r:id="rId14"/>
    <p:sldId id="389" r:id="rId15"/>
    <p:sldId id="395" r:id="rId16"/>
    <p:sldId id="394" r:id="rId17"/>
    <p:sldId id="397" r:id="rId18"/>
    <p:sldId id="400" r:id="rId19"/>
    <p:sldId id="403" r:id="rId20"/>
    <p:sldId id="404" r:id="rId21"/>
    <p:sldId id="398" r:id="rId22"/>
    <p:sldId id="399" r:id="rId23"/>
    <p:sldId id="405" r:id="rId24"/>
    <p:sldId id="402" r:id="rId25"/>
    <p:sldId id="416" r:id="rId26"/>
    <p:sldId id="426" r:id="rId27"/>
    <p:sldId id="417" r:id="rId28"/>
    <p:sldId id="418" r:id="rId29"/>
    <p:sldId id="421" r:id="rId30"/>
    <p:sldId id="422" r:id="rId31"/>
    <p:sldId id="310" r:id="rId32"/>
    <p:sldId id="265" r:id="rId33"/>
    <p:sldId id="407" r:id="rId34"/>
    <p:sldId id="408" r:id="rId35"/>
    <p:sldId id="409" r:id="rId36"/>
  </p:sldIdLst>
  <p:sldSz cx="9144000" cy="6858000" type="screen4x3"/>
  <p:notesSz cx="6858000" cy="9144000"/>
  <p:defaultTex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DEA0EA"/>
    <a:srgbClr val="F8D8FC"/>
    <a:srgbClr val="99CC00"/>
    <a:srgbClr val="8A3100"/>
    <a:srgbClr val="003283"/>
    <a:srgbClr val="FF0000"/>
    <a:srgbClr val="666666"/>
    <a:srgbClr val="2B3F7B"/>
    <a:srgbClr val="9C27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84" autoAdjust="0"/>
    <p:restoredTop sz="97234" autoAdjust="0"/>
  </p:normalViewPr>
  <p:slideViewPr>
    <p:cSldViewPr snapToGrid="0" showGuides="1">
      <p:cViewPr varScale="1">
        <p:scale>
          <a:sx n="73" d="100"/>
          <a:sy n="73" d="100"/>
        </p:scale>
        <p:origin x="-1470" y="-96"/>
      </p:cViewPr>
      <p:guideLst>
        <p:guide orient="horz" pos="4117"/>
        <p:guide orient="horz" pos="190"/>
        <p:guide orient="horz" pos="3834"/>
        <p:guide orient="horz" pos="1065"/>
        <p:guide orient="horz" pos="779"/>
        <p:guide pos="5556"/>
        <p:guide pos="206"/>
        <p:guide pos="2886"/>
      </p:guideLst>
    </p:cSldViewPr>
  </p:slideViewPr>
  <p:notesTextViewPr>
    <p:cViewPr>
      <p:scale>
        <a:sx n="100" d="100"/>
        <a:sy n="100" d="100"/>
      </p:scale>
      <p:origin x="0" y="0"/>
    </p:cViewPr>
  </p:notesTextViewPr>
  <p:sorterViewPr>
    <p:cViewPr>
      <p:scale>
        <a:sx n="100" d="100"/>
        <a:sy n="100" d="100"/>
      </p:scale>
      <p:origin x="0" y="1302"/>
    </p:cViewPr>
  </p:sorterViewPr>
  <p:notesViewPr>
    <p:cSldViewPr snapToGrid="0" showGuides="1">
      <p:cViewPr varScale="1">
        <p:scale>
          <a:sx n="77" d="100"/>
          <a:sy n="77" d="100"/>
        </p:scale>
        <p:origin x="-204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3016557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49300" y="390525"/>
            <a:ext cx="5359400" cy="401955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750600" y="4706112"/>
            <a:ext cx="5356800" cy="3939264"/>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5"/>
          </p:nvPr>
        </p:nvSpPr>
        <p:spPr>
          <a:xfrm>
            <a:off x="2957512" y="8915402"/>
            <a:ext cx="942976" cy="2053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1293261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70000" indent="-180000" algn="l" defTabSz="914400" rtl="0" eaLnBrk="1" latinLnBrk="0" hangingPunct="1">
      <a:buClr>
        <a:schemeClr val="accent1"/>
      </a:buClr>
      <a:buSzPct val="100000"/>
      <a:buFont typeface="Wingdings" pitchFamily="2" charset="2"/>
      <a:buChar char=""/>
      <a:defRPr sz="1200" kern="1200">
        <a:solidFill>
          <a:schemeClr val="tx1"/>
        </a:solidFill>
        <a:latin typeface="+mn-lt"/>
        <a:ea typeface="+mn-ea"/>
        <a:cs typeface="+mn-cs"/>
      </a:defRPr>
    </a:lvl2pPr>
    <a:lvl3pPr marL="449263" indent="-182563" algn="l" defTabSz="914400" rtl="0" eaLnBrk="1" latinLnBrk="0" hangingPunct="1">
      <a:buClr>
        <a:schemeClr val="accent2"/>
      </a:buClr>
      <a:buSzPct val="80000"/>
      <a:buFont typeface="Symbol" pitchFamily="18" charset="2"/>
      <a:buChar char="-"/>
      <a:defRPr sz="1000" kern="1200">
        <a:solidFill>
          <a:schemeClr val="tx1"/>
        </a:solidFill>
        <a:latin typeface="+mn-lt"/>
        <a:ea typeface="+mn-ea"/>
        <a:cs typeface="+mn-cs"/>
      </a:defRPr>
    </a:lvl3pPr>
    <a:lvl4pPr marL="566738" indent="-133350" algn="l" defTabSz="914400" rtl="0" eaLnBrk="1" latinLnBrk="0" hangingPunct="1">
      <a:buClr>
        <a:schemeClr val="accent2"/>
      </a:buClr>
      <a:buFont typeface="Arial" pitchFamily="34" charset="0"/>
      <a:buChar char="–"/>
      <a:defRPr sz="10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1</a:t>
            </a:fld>
            <a:endParaRPr lang="de-DE" sz="1000" b="0" i="0">
              <a:latin typeface="Arial"/>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12</a:t>
            </a:fld>
            <a:endParaRPr lang="de-DE" sz="1000" b="0" i="0">
              <a:latin typeface="Arial"/>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13</a:t>
            </a:fld>
            <a:endParaRPr lang="de-DE" sz="1000" b="0" i="0">
              <a:latin typeface="Arial"/>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algn="l" defTabSz="914400">
              <a:spcBef>
                <a:spcPts val="0"/>
              </a:spcBef>
              <a:buNone/>
            </a:pPr>
            <a:r>
              <a:rPr lang="de-DE" sz="1200" b="0" i="0" dirty="0">
                <a:solidFill>
                  <a:srgbClr val="000000"/>
                </a:solidFill>
                <a:latin typeface="Arial"/>
                <a:ea typeface="+mn-ea"/>
                <a:cs typeface="+mn-cs"/>
              </a:rPr>
              <a:t>SAP </a:t>
            </a:r>
            <a:r>
              <a:rPr lang="de-DE" sz="1200" b="0" i="0" dirty="0" err="1">
                <a:solidFill>
                  <a:srgbClr val="000000"/>
                </a:solidFill>
                <a:latin typeface="Arial"/>
                <a:ea typeface="+mn-ea"/>
                <a:cs typeface="+mn-cs"/>
              </a:rPr>
              <a:t>предоставляет</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комплексное</a:t>
            </a:r>
            <a:r>
              <a:rPr lang="de-DE" sz="1200" b="0" i="0" baseline="0" dirty="0">
                <a:solidFill>
                  <a:srgbClr val="000000"/>
                </a:solidFill>
                <a:latin typeface="Arial"/>
                <a:ea typeface="+mn-ea"/>
                <a:cs typeface="+mn-cs"/>
              </a:rPr>
              <a:t> и </a:t>
            </a:r>
            <a:r>
              <a:rPr lang="de-DE" sz="1200" b="0" i="0" baseline="0" dirty="0" err="1">
                <a:solidFill>
                  <a:srgbClr val="000000"/>
                </a:solidFill>
                <a:latin typeface="Arial"/>
                <a:ea typeface="+mn-ea"/>
                <a:cs typeface="+mn-cs"/>
              </a:rPr>
              <a:t>интегрированное</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решение</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для</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поддержки</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всего</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жизненного</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цикла</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оркестровки</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процессов</a:t>
            </a:r>
            <a:r>
              <a:rPr lang="de-DE" sz="1200" b="0" i="0" baseline="0" dirty="0">
                <a:solidFill>
                  <a:srgbClr val="000000"/>
                </a:solidFill>
                <a:latin typeface="Arial"/>
                <a:ea typeface="+mn-ea"/>
                <a:cs typeface="+mn-cs"/>
              </a:rPr>
              <a:t> и </a:t>
            </a:r>
            <a:r>
              <a:rPr lang="de-DE" sz="1200" b="0" i="0" baseline="0" dirty="0" err="1">
                <a:solidFill>
                  <a:srgbClr val="000000"/>
                </a:solidFill>
                <a:latin typeface="Arial"/>
                <a:ea typeface="+mn-ea"/>
                <a:cs typeface="+mn-cs"/>
              </a:rPr>
              <a:t>ее</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участников</a:t>
            </a:r>
            <a:endParaRPr lang="de-DE" sz="1200" b="0" i="0" baseline="0" dirty="0">
              <a:solidFill>
                <a:srgbClr val="000000"/>
              </a:solidFill>
              <a:latin typeface="Arial"/>
              <a:ea typeface="+mn-ea"/>
              <a:cs typeface="+mn-cs"/>
            </a:endParaRPr>
          </a:p>
          <a:p>
            <a:pPr marL="0" algn="l" defTabSz="914400">
              <a:spcBef>
                <a:spcPts val="0"/>
              </a:spcBef>
              <a:buNone/>
            </a:pPr>
            <a:endParaRPr lang="en-US" dirty="0" smtClean="0"/>
          </a:p>
          <a:p>
            <a:pPr marL="228600" indent="-228600" algn="l" defTabSz="914400">
              <a:spcBef>
                <a:spcPts val="0"/>
              </a:spcBef>
              <a:buAutoNum type="arabicPeriod"/>
            </a:pPr>
            <a:r>
              <a:rPr lang="de-DE" sz="1200" b="0" i="0" baseline="0" dirty="0" err="1">
                <a:solidFill>
                  <a:srgbClr val="000000"/>
                </a:solidFill>
                <a:latin typeface="Arial"/>
                <a:ea typeface="+mn-ea"/>
                <a:cs typeface="+mn-cs"/>
              </a:rPr>
              <a:t>Аналитикам</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предоставляются</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инструменты</a:t>
            </a:r>
            <a:r>
              <a:rPr lang="de-DE" sz="1200" b="0" i="0" baseline="0" dirty="0">
                <a:solidFill>
                  <a:srgbClr val="000000"/>
                </a:solidFill>
                <a:latin typeface="Arial"/>
                <a:ea typeface="+mn-ea"/>
                <a:cs typeface="+mn-cs"/>
              </a:rPr>
              <a:t> SAP </a:t>
            </a:r>
            <a:r>
              <a:rPr lang="de-DE" sz="1200" b="0" i="0" baseline="0" dirty="0" err="1">
                <a:solidFill>
                  <a:srgbClr val="000000"/>
                </a:solidFill>
                <a:latin typeface="Arial"/>
                <a:ea typeface="+mn-ea"/>
                <a:cs typeface="+mn-cs"/>
              </a:rPr>
              <a:t>для</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моделирования</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бизнес-процессов</a:t>
            </a:r>
            <a:r>
              <a:rPr lang="de-DE" sz="1200" b="0" i="0" baseline="0" dirty="0">
                <a:solidFill>
                  <a:srgbClr val="000000"/>
                </a:solidFill>
                <a:latin typeface="Arial"/>
                <a:ea typeface="+mn-ea"/>
                <a:cs typeface="+mn-cs"/>
              </a:rPr>
              <a:t> и </a:t>
            </a:r>
            <a:r>
              <a:rPr lang="de-DE" sz="1200" b="0" i="0" baseline="0" dirty="0" err="1">
                <a:solidFill>
                  <a:srgbClr val="000000"/>
                </a:solidFill>
                <a:latin typeface="Arial"/>
                <a:ea typeface="+mn-ea"/>
                <a:cs typeface="+mn-cs"/>
              </a:rPr>
              <a:t>бизнес-правил</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которые</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помогают</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определить</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требования</a:t>
            </a:r>
            <a:r>
              <a:rPr lang="de-DE" sz="1200" b="0" i="0" baseline="0" dirty="0">
                <a:solidFill>
                  <a:srgbClr val="000000"/>
                </a:solidFill>
                <a:latin typeface="Arial"/>
                <a:ea typeface="+mn-ea"/>
                <a:cs typeface="+mn-cs"/>
              </a:rPr>
              <a:t> к </a:t>
            </a:r>
            <a:r>
              <a:rPr lang="de-DE" sz="1200" b="0" i="0" baseline="0" dirty="0" err="1">
                <a:solidFill>
                  <a:srgbClr val="000000"/>
                </a:solidFill>
                <a:latin typeface="Arial"/>
                <a:ea typeface="+mn-ea"/>
                <a:cs typeface="+mn-cs"/>
              </a:rPr>
              <a:t>расширению</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процессов</a:t>
            </a:r>
            <a:endParaRPr lang="de-DE" sz="1200" b="0" i="0" baseline="0" dirty="0">
              <a:solidFill>
                <a:srgbClr val="000000"/>
              </a:solidFill>
              <a:latin typeface="Arial"/>
              <a:ea typeface="+mn-ea"/>
              <a:cs typeface="+mn-cs"/>
            </a:endParaRPr>
          </a:p>
          <a:p>
            <a:pPr marL="228600" indent="-228600" algn="l" defTabSz="914400">
              <a:spcBef>
                <a:spcPts val="0"/>
              </a:spcBef>
              <a:buAutoNum type="arabicPeriod" startAt="2"/>
            </a:pPr>
            <a:r>
              <a:rPr lang="de-DE" sz="1200" b="0" i="0" baseline="0" dirty="0" err="1">
                <a:solidFill>
                  <a:srgbClr val="000000"/>
                </a:solidFill>
                <a:latin typeface="Arial"/>
                <a:ea typeface="+mn-ea"/>
                <a:cs typeface="+mn-cs"/>
              </a:rPr>
              <a:t>Разработчикам</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предоставляются</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инструменты</a:t>
            </a:r>
            <a:r>
              <a:rPr lang="de-DE" sz="1200" b="0" i="0" baseline="0" dirty="0">
                <a:solidFill>
                  <a:srgbClr val="000000"/>
                </a:solidFill>
                <a:latin typeface="Arial"/>
                <a:ea typeface="+mn-ea"/>
                <a:cs typeface="+mn-cs"/>
              </a:rPr>
              <a:t> SAP </a:t>
            </a:r>
            <a:r>
              <a:rPr lang="de-DE" sz="1200" b="0" i="0" baseline="0" dirty="0" err="1">
                <a:solidFill>
                  <a:srgbClr val="000000"/>
                </a:solidFill>
                <a:latin typeface="Arial"/>
                <a:ea typeface="+mn-ea"/>
                <a:cs typeface="+mn-cs"/>
              </a:rPr>
              <a:t>для</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разработки</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на</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основе</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моделей</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корпоративный</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репозиторий</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сервисов</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связующее</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программное</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обеспечение</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для</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обмена</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сообщениями</a:t>
            </a:r>
            <a:r>
              <a:rPr lang="de-DE" sz="1200" b="0" i="0" baseline="0" dirty="0">
                <a:solidFill>
                  <a:srgbClr val="000000"/>
                </a:solidFill>
                <a:latin typeface="Arial"/>
                <a:ea typeface="+mn-ea"/>
                <a:cs typeface="+mn-cs"/>
              </a:rPr>
              <a:t> и </a:t>
            </a:r>
            <a:r>
              <a:rPr lang="de-DE" sz="1200" b="0" i="0" baseline="0" dirty="0" err="1">
                <a:solidFill>
                  <a:srgbClr val="000000"/>
                </a:solidFill>
                <a:latin typeface="Arial"/>
                <a:ea typeface="+mn-ea"/>
                <a:cs typeface="+mn-cs"/>
              </a:rPr>
              <a:t>готовое</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содержимое</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для</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обеспечения</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интеграции</a:t>
            </a:r>
            <a:r>
              <a:rPr lang="de-DE" sz="1200" b="0" i="0" baseline="0" dirty="0">
                <a:solidFill>
                  <a:srgbClr val="000000"/>
                </a:solidFill>
                <a:latin typeface="Arial"/>
                <a:ea typeface="+mn-ea"/>
                <a:cs typeface="+mn-cs"/>
              </a:rPr>
              <a:t>, с </a:t>
            </a:r>
            <a:r>
              <a:rPr lang="de-DE" sz="1200" b="0" i="0" baseline="0" dirty="0" err="1">
                <a:solidFill>
                  <a:srgbClr val="000000"/>
                </a:solidFill>
                <a:latin typeface="Arial"/>
                <a:ea typeface="+mn-ea"/>
                <a:cs typeface="+mn-cs"/>
              </a:rPr>
              <a:t>помощью</a:t>
            </a:r>
            <a:r>
              <a:rPr lang="de-DE" sz="1200" b="0" i="0" baseline="0" dirty="0">
                <a:solidFill>
                  <a:srgbClr val="000000"/>
                </a:solidFill>
                <a:latin typeface="Arial"/>
                <a:ea typeface="+mn-ea"/>
                <a:cs typeface="+mn-cs"/>
              </a:rPr>
              <a:t> которого </a:t>
            </a:r>
            <a:r>
              <a:rPr lang="de-DE" sz="1200" b="0" i="0" baseline="0" dirty="0" err="1">
                <a:solidFill>
                  <a:srgbClr val="000000"/>
                </a:solidFill>
                <a:latin typeface="Arial"/>
                <a:ea typeface="+mn-ea"/>
                <a:cs typeface="+mn-cs"/>
              </a:rPr>
              <a:t>возможно</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компоновать</a:t>
            </a:r>
            <a:r>
              <a:rPr lang="de-DE" sz="1200" b="0" i="0" baseline="0" dirty="0">
                <a:solidFill>
                  <a:srgbClr val="000000"/>
                </a:solidFill>
                <a:latin typeface="Arial"/>
                <a:ea typeface="+mn-ea"/>
                <a:cs typeface="+mn-cs"/>
              </a:rPr>
              <a:t> и </a:t>
            </a:r>
            <a:r>
              <a:rPr lang="de-DE" sz="1200" b="0" i="0" baseline="0" dirty="0" err="1">
                <a:solidFill>
                  <a:srgbClr val="000000"/>
                </a:solidFill>
                <a:latin typeface="Arial"/>
                <a:ea typeface="+mn-ea"/>
                <a:cs typeface="+mn-cs"/>
              </a:rPr>
              <a:t>интегрировать</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бизнес-процессы</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на</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основе</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стандартов</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сервисно-ориентированной</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архитектуры</a:t>
            </a:r>
            <a:r>
              <a:rPr lang="de-DE" sz="1200" b="0" i="0" baseline="0" dirty="0">
                <a:solidFill>
                  <a:srgbClr val="000000"/>
                </a:solidFill>
                <a:latin typeface="Arial"/>
                <a:ea typeface="+mn-ea"/>
                <a:cs typeface="+mn-cs"/>
              </a:rPr>
              <a:t> (SOA)</a:t>
            </a:r>
          </a:p>
          <a:p>
            <a:pPr marL="228600" indent="-228600" algn="l" defTabSz="914400">
              <a:spcBef>
                <a:spcPts val="0"/>
              </a:spcBef>
              <a:buAutoNum type="arabicPeriod" startAt="2"/>
            </a:pPr>
            <a:r>
              <a:rPr lang="de-DE" sz="1200" b="0" i="0" baseline="0" dirty="0" err="1">
                <a:solidFill>
                  <a:srgbClr val="000000"/>
                </a:solidFill>
                <a:latin typeface="Arial"/>
                <a:ea typeface="+mn-ea"/>
                <a:cs typeface="+mn-cs"/>
              </a:rPr>
              <a:t>Конечным</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пользователям</a:t>
            </a:r>
            <a:r>
              <a:rPr lang="de-DE" sz="1200" b="0" i="0" baseline="0" dirty="0">
                <a:solidFill>
                  <a:srgbClr val="000000"/>
                </a:solidFill>
                <a:latin typeface="Arial"/>
                <a:ea typeface="+mn-ea"/>
                <a:cs typeface="+mn-cs"/>
              </a:rPr>
              <a:t> SAP </a:t>
            </a:r>
            <a:r>
              <a:rPr lang="de-DE" sz="1200" b="0" i="0" baseline="0" dirty="0" err="1">
                <a:solidFill>
                  <a:srgbClr val="000000"/>
                </a:solidFill>
                <a:latin typeface="Arial"/>
                <a:ea typeface="+mn-ea"/>
                <a:cs typeface="+mn-cs"/>
              </a:rPr>
              <a:t>предоставляет</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виджеты</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поддержку</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мобильных</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устройств</a:t>
            </a:r>
            <a:r>
              <a:rPr lang="de-DE" sz="1200" b="0" i="0" baseline="0" dirty="0">
                <a:solidFill>
                  <a:srgbClr val="000000"/>
                </a:solidFill>
                <a:latin typeface="Arial"/>
                <a:ea typeface="+mn-ea"/>
                <a:cs typeface="+mn-cs"/>
              </a:rPr>
              <a:t> и </a:t>
            </a:r>
            <a:r>
              <a:rPr lang="de-DE" sz="1200" b="0" i="0" baseline="0" dirty="0" err="1">
                <a:solidFill>
                  <a:srgbClr val="000000"/>
                </a:solidFill>
                <a:latin typeface="Arial"/>
                <a:ea typeface="+mn-ea"/>
                <a:cs typeface="+mn-cs"/>
              </a:rPr>
              <a:t>различные</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формы</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пользовательского</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интерфейса</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упрощающие</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взаимодействие</a:t>
            </a:r>
            <a:r>
              <a:rPr lang="de-DE" sz="1200" b="0" i="0" baseline="0" dirty="0">
                <a:solidFill>
                  <a:srgbClr val="000000"/>
                </a:solidFill>
                <a:latin typeface="Arial"/>
                <a:ea typeface="+mn-ea"/>
                <a:cs typeface="+mn-cs"/>
              </a:rPr>
              <a:t> с </a:t>
            </a:r>
            <a:r>
              <a:rPr lang="de-DE" sz="1200" b="0" i="0" baseline="0" dirty="0" err="1">
                <a:solidFill>
                  <a:srgbClr val="000000"/>
                </a:solidFill>
                <a:latin typeface="Arial"/>
                <a:ea typeface="+mn-ea"/>
                <a:cs typeface="+mn-cs"/>
              </a:rPr>
              <a:t>интегрированными</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бизнес-процессами</a:t>
            </a:r>
            <a:endParaRPr lang="de-DE" sz="1200" b="0" i="0" baseline="0" dirty="0">
              <a:solidFill>
                <a:srgbClr val="000000"/>
              </a:solidFill>
              <a:latin typeface="Arial"/>
              <a:ea typeface="+mn-ea"/>
              <a:cs typeface="+mn-cs"/>
            </a:endParaRPr>
          </a:p>
          <a:p>
            <a:pPr marL="228600" indent="-228600" algn="l" defTabSz="914400">
              <a:spcBef>
                <a:spcPts val="0"/>
              </a:spcBef>
              <a:buAutoNum type="arabicPeriod" startAt="2"/>
            </a:pPr>
            <a:r>
              <a:rPr lang="de-DE" sz="1200" b="0" i="0" baseline="0" dirty="0">
                <a:solidFill>
                  <a:srgbClr val="000000"/>
                </a:solidFill>
                <a:latin typeface="Arial"/>
                <a:ea typeface="+mn-ea"/>
                <a:cs typeface="+mn-cs"/>
              </a:rPr>
              <a:t>ИТ-</a:t>
            </a:r>
            <a:r>
              <a:rPr lang="de-DE" sz="1200" b="0" i="0" baseline="0" dirty="0" err="1">
                <a:solidFill>
                  <a:srgbClr val="000000"/>
                </a:solidFill>
                <a:latin typeface="Arial"/>
                <a:ea typeface="+mn-ea"/>
                <a:cs typeface="+mn-cs"/>
              </a:rPr>
              <a:t>администраторам</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предоставляются</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интегрированные</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инструменты</a:t>
            </a:r>
            <a:r>
              <a:rPr lang="de-DE" sz="1200" b="0" i="0" baseline="0" dirty="0">
                <a:solidFill>
                  <a:srgbClr val="000000"/>
                </a:solidFill>
                <a:latin typeface="Arial"/>
                <a:ea typeface="+mn-ea"/>
                <a:cs typeface="+mn-cs"/>
              </a:rPr>
              <a:t> </a:t>
            </a:r>
            <a:r>
              <a:rPr lang="de-DE" sz="1200" b="0" i="0" baseline="0" dirty="0" smtClean="0">
                <a:solidFill>
                  <a:srgbClr val="000000"/>
                </a:solidFill>
                <a:latin typeface="Arial"/>
                <a:ea typeface="+mn-ea"/>
                <a:cs typeface="+mn-cs"/>
              </a:rPr>
              <a:t>SAP </a:t>
            </a:r>
            <a:r>
              <a:rPr lang="de-DE" sz="1200" b="0" i="0" baseline="0" dirty="0" err="1" smtClean="0">
                <a:solidFill>
                  <a:srgbClr val="000000"/>
                </a:solidFill>
                <a:latin typeface="Arial"/>
                <a:ea typeface="+mn-ea"/>
                <a:cs typeface="+mn-cs"/>
              </a:rPr>
              <a:t>для</a:t>
            </a:r>
            <a:r>
              <a:rPr lang="de-DE" sz="1200" b="0" i="0" baseline="0" dirty="0" smtClean="0">
                <a:solidFill>
                  <a:srgbClr val="000000"/>
                </a:solidFill>
                <a:latin typeface="Arial"/>
                <a:ea typeface="+mn-ea"/>
                <a:cs typeface="+mn-cs"/>
              </a:rPr>
              <a:t> </a:t>
            </a:r>
            <a:r>
              <a:rPr lang="de-DE" sz="1200" b="0" i="0" baseline="0" dirty="0" err="1">
                <a:solidFill>
                  <a:srgbClr val="000000"/>
                </a:solidFill>
                <a:latin typeface="Arial"/>
                <a:ea typeface="+mn-ea"/>
                <a:cs typeface="+mn-cs"/>
              </a:rPr>
              <a:t>комплексного</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мониторинга</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системы</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посредством</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платформы</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управления</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решениями</a:t>
            </a:r>
            <a:r>
              <a:rPr lang="de-DE" sz="1200" b="0" i="0" baseline="0" dirty="0">
                <a:solidFill>
                  <a:srgbClr val="000000"/>
                </a:solidFill>
                <a:latin typeface="Arial"/>
                <a:ea typeface="+mn-ea"/>
                <a:cs typeface="+mn-cs"/>
              </a:rPr>
              <a:t> SAP Solution Manager, </a:t>
            </a:r>
            <a:r>
              <a:rPr lang="de-DE" sz="1200" b="0" i="0" baseline="0" dirty="0" err="1" smtClean="0">
                <a:solidFill>
                  <a:srgbClr val="000000"/>
                </a:solidFill>
                <a:latin typeface="Arial"/>
                <a:ea typeface="+mn-ea"/>
                <a:cs typeface="+mn-cs"/>
              </a:rPr>
              <a:t>котор</a:t>
            </a:r>
            <a:r>
              <a:rPr lang="ru-RU" sz="1200" b="0" i="0" baseline="0" dirty="0" err="1" smtClean="0">
                <a:solidFill>
                  <a:srgbClr val="000000"/>
                </a:solidFill>
                <a:latin typeface="Arial"/>
                <a:ea typeface="+mn-ea"/>
                <a:cs typeface="+mn-cs"/>
              </a:rPr>
              <a:t>ые</a:t>
            </a:r>
            <a:r>
              <a:rPr lang="de-DE" sz="1200" b="0" i="0" baseline="0" dirty="0" smtClean="0">
                <a:solidFill>
                  <a:srgbClr val="000000"/>
                </a:solidFill>
                <a:latin typeface="Arial"/>
                <a:ea typeface="+mn-ea"/>
                <a:cs typeface="+mn-cs"/>
              </a:rPr>
              <a:t> </a:t>
            </a:r>
            <a:r>
              <a:rPr lang="de-DE" sz="1200" b="0" i="0" baseline="0" dirty="0" err="1" smtClean="0">
                <a:solidFill>
                  <a:srgbClr val="000000"/>
                </a:solidFill>
                <a:latin typeface="Arial"/>
                <a:ea typeface="+mn-ea"/>
                <a:cs typeface="+mn-cs"/>
              </a:rPr>
              <a:t>позволя</a:t>
            </a:r>
            <a:r>
              <a:rPr lang="ru-RU" sz="1200" b="0" i="0" baseline="0" dirty="0" err="1" smtClean="0">
                <a:solidFill>
                  <a:srgbClr val="000000"/>
                </a:solidFill>
                <a:latin typeface="Arial"/>
                <a:ea typeface="+mn-ea"/>
                <a:cs typeface="+mn-cs"/>
              </a:rPr>
              <a:t>ю</a:t>
            </a:r>
            <a:r>
              <a:rPr lang="de-DE" sz="1200" b="0" i="0" baseline="0" dirty="0" smtClean="0">
                <a:solidFill>
                  <a:srgbClr val="000000"/>
                </a:solidFill>
                <a:latin typeface="Arial"/>
                <a:ea typeface="+mn-ea"/>
                <a:cs typeface="+mn-cs"/>
              </a:rPr>
              <a:t>т </a:t>
            </a:r>
            <a:r>
              <a:rPr lang="de-DE" sz="1200" b="0" i="0" baseline="0" dirty="0" err="1">
                <a:solidFill>
                  <a:srgbClr val="000000"/>
                </a:solidFill>
                <a:latin typeface="Arial"/>
                <a:ea typeface="+mn-ea"/>
                <a:cs typeface="+mn-cs"/>
              </a:rPr>
              <a:t>отслеживать</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статус</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сообщений</a:t>
            </a:r>
            <a:r>
              <a:rPr lang="de-DE" sz="1200" b="0" i="0" baseline="0" dirty="0">
                <a:solidFill>
                  <a:srgbClr val="000000"/>
                </a:solidFill>
                <a:latin typeface="Arial"/>
                <a:ea typeface="+mn-ea"/>
                <a:cs typeface="+mn-cs"/>
              </a:rPr>
              <a:t> и </a:t>
            </a:r>
            <a:r>
              <a:rPr lang="de-DE" sz="1200" b="0" i="0" baseline="0" dirty="0" err="1">
                <a:solidFill>
                  <a:srgbClr val="000000"/>
                </a:solidFill>
                <a:latin typeface="Arial"/>
                <a:ea typeface="+mn-ea"/>
                <a:cs typeface="+mn-cs"/>
              </a:rPr>
              <a:t>управлять</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производительностью</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системы</a:t>
            </a:r>
            <a:endParaRPr lang="de-DE" sz="1200" b="0" i="0" baseline="0" dirty="0">
              <a:solidFill>
                <a:srgbClr val="000000"/>
              </a:solidFill>
              <a:latin typeface="Arial"/>
              <a:ea typeface="+mn-ea"/>
              <a:cs typeface="+mn-cs"/>
            </a:endParaRPr>
          </a:p>
          <a:p>
            <a:pPr marL="228600" indent="-228600" algn="l" defTabSz="914400">
              <a:spcBef>
                <a:spcPts val="0"/>
              </a:spcBef>
              <a:buAutoNum type="arabicPeriod" startAt="2"/>
            </a:pPr>
            <a:r>
              <a:rPr lang="de-DE" sz="1200" b="0" i="0" baseline="0" dirty="0" err="1">
                <a:solidFill>
                  <a:srgbClr val="000000"/>
                </a:solidFill>
                <a:latin typeface="Arial"/>
                <a:ea typeface="+mn-ea"/>
                <a:cs typeface="+mn-cs"/>
              </a:rPr>
              <a:t>Для</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владельцев</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бизнес-процессов</a:t>
            </a:r>
            <a:r>
              <a:rPr lang="de-DE" sz="1200" b="0" i="0" baseline="0" dirty="0">
                <a:solidFill>
                  <a:srgbClr val="000000"/>
                </a:solidFill>
                <a:latin typeface="Arial"/>
                <a:ea typeface="+mn-ea"/>
                <a:cs typeface="+mn-cs"/>
              </a:rPr>
              <a:t> SAP </a:t>
            </a:r>
            <a:r>
              <a:rPr lang="de-DE" sz="1200" b="0" i="0" baseline="0" dirty="0" err="1">
                <a:solidFill>
                  <a:srgbClr val="000000"/>
                </a:solidFill>
                <a:latin typeface="Arial"/>
                <a:ea typeface="+mn-ea"/>
                <a:cs typeface="+mn-cs"/>
              </a:rPr>
              <a:t>предоставляет</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интегрированную</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информационную</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панель</a:t>
            </a:r>
            <a:r>
              <a:rPr lang="de-DE" sz="1200" b="0" i="0" baseline="0" dirty="0">
                <a:solidFill>
                  <a:srgbClr val="000000"/>
                </a:solidFill>
                <a:latin typeface="Arial"/>
                <a:ea typeface="+mn-ea"/>
                <a:cs typeface="+mn-cs"/>
              </a:rPr>
              <a:t> и </a:t>
            </a:r>
            <a:r>
              <a:rPr lang="de-DE" sz="1200" b="0" i="0" baseline="0" dirty="0" err="1">
                <a:solidFill>
                  <a:srgbClr val="000000"/>
                </a:solidFill>
                <a:latin typeface="Arial"/>
                <a:ea typeface="+mn-ea"/>
                <a:cs typeface="+mn-cs"/>
              </a:rPr>
              <a:t>расширенные</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возможности</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по</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генерации</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отчетов</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основанные</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на</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передовом</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решении</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для</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бизнес-аналитики</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обеспечивающие</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оперативное</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предоставление</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углубленной</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информации</a:t>
            </a:r>
            <a:r>
              <a:rPr lang="de-DE" sz="1200" b="0" i="0" baseline="0" dirty="0">
                <a:solidFill>
                  <a:srgbClr val="000000"/>
                </a:solidFill>
                <a:latin typeface="Arial"/>
                <a:ea typeface="+mn-ea"/>
                <a:cs typeface="+mn-cs"/>
              </a:rPr>
              <a:t> и </a:t>
            </a:r>
            <a:r>
              <a:rPr lang="de-DE" sz="1200" b="0" i="0" baseline="0" dirty="0" err="1">
                <a:solidFill>
                  <a:srgbClr val="000000"/>
                </a:solidFill>
                <a:latin typeface="Arial"/>
                <a:ea typeface="+mn-ea"/>
                <a:cs typeface="+mn-cs"/>
              </a:rPr>
              <a:t>ее</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анализ</a:t>
            </a:r>
            <a:r>
              <a:rPr lang="de-DE" sz="1200" b="0" i="0" baseline="0" dirty="0">
                <a:solidFill>
                  <a:srgbClr val="000000"/>
                </a:solidFill>
                <a:latin typeface="Arial"/>
                <a:ea typeface="+mn-ea"/>
                <a:cs typeface="+mn-cs"/>
              </a:rPr>
              <a:t>.</a:t>
            </a:r>
          </a:p>
          <a:p>
            <a:pPr marL="0" algn="l" defTabSz="914400">
              <a:buNone/>
            </a:pPr>
            <a:endParaRPr lang="en-US" dirty="0" smtClean="0"/>
          </a:p>
        </p:txBody>
      </p:sp>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14</a:t>
            </a:fld>
            <a:endParaRPr lang="de-DE" sz="1000" b="0" i="0">
              <a:latin typeface="Arial"/>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algn="l" defTabSz="914400">
              <a:spcBef>
                <a:spcPts val="0"/>
              </a:spcBef>
              <a:buNone/>
            </a:pPr>
            <a:r>
              <a:rPr lang="en-US" sz="800" b="0" i="0" baseline="0" dirty="0" err="1">
                <a:solidFill>
                  <a:srgbClr val="000000"/>
                </a:solidFill>
                <a:latin typeface="Arial"/>
                <a:ea typeface="+mn-ea"/>
                <a:cs typeface="+mn-cs"/>
              </a:rPr>
              <a:t>Одна</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из</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новых</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ключевых</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концепций</a:t>
            </a:r>
            <a:r>
              <a:rPr lang="en-US" sz="800" b="0" i="0" baseline="0" dirty="0">
                <a:solidFill>
                  <a:srgbClr val="000000"/>
                </a:solidFill>
                <a:latin typeface="Arial"/>
                <a:ea typeface="+mn-ea"/>
                <a:cs typeface="+mn-cs"/>
              </a:rPr>
              <a:t> – </a:t>
            </a:r>
            <a:r>
              <a:rPr lang="en-US" sz="800" b="0" i="0" baseline="0" dirty="0" err="1">
                <a:solidFill>
                  <a:srgbClr val="000000"/>
                </a:solidFill>
                <a:latin typeface="Arial"/>
                <a:ea typeface="+mn-ea"/>
                <a:cs typeface="+mn-cs"/>
              </a:rPr>
              <a:t>улучшенный</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механизм</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сотрудничества</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участников</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жизненного</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цикла</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приложений</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основанных</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на</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бизнес-процессах</a:t>
            </a:r>
            <a:r>
              <a:rPr lang="en-US" sz="800" b="0" i="0" baseline="0" dirty="0">
                <a:solidFill>
                  <a:srgbClr val="000000"/>
                </a:solidFill>
                <a:latin typeface="Arial"/>
                <a:ea typeface="+mn-ea"/>
                <a:cs typeface="+mn-cs"/>
              </a:rPr>
              <a:t>. В </a:t>
            </a:r>
            <a:r>
              <a:rPr lang="en-US" sz="800" b="0" i="0" baseline="0" dirty="0" err="1">
                <a:solidFill>
                  <a:srgbClr val="000000"/>
                </a:solidFill>
                <a:latin typeface="Arial"/>
                <a:ea typeface="+mn-ea"/>
                <a:cs typeface="+mn-cs"/>
              </a:rPr>
              <a:t>ее</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рамках</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мы</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представляем</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новый</a:t>
            </a:r>
            <a:r>
              <a:rPr lang="en-US" sz="800" b="0" i="0" baseline="0" dirty="0">
                <a:solidFill>
                  <a:srgbClr val="000000"/>
                </a:solidFill>
                <a:latin typeface="Arial"/>
                <a:ea typeface="+mn-ea"/>
                <a:cs typeface="+mn-cs"/>
              </a:rPr>
              <a:t> </a:t>
            </a:r>
            <a:r>
              <a:rPr lang="ru-RU" sz="800" b="0" i="0" baseline="0" dirty="0" err="1" smtClean="0">
                <a:solidFill>
                  <a:srgbClr val="000000"/>
                </a:solidFill>
                <a:latin typeface="Arial"/>
                <a:ea typeface="+mn-ea"/>
                <a:cs typeface="+mn-cs"/>
              </a:rPr>
              <a:t>веб</a:t>
            </a:r>
            <a:r>
              <a:rPr lang="en-US" sz="800" b="0" i="0" baseline="0" dirty="0" smtClean="0">
                <a:solidFill>
                  <a:srgbClr val="000000"/>
                </a:solidFill>
                <a:latin typeface="Arial"/>
                <a:ea typeface="+mn-ea"/>
                <a:cs typeface="+mn-cs"/>
              </a:rPr>
              <a:t>-</a:t>
            </a:r>
            <a:r>
              <a:rPr lang="en-US" sz="800" b="0" i="0" baseline="0" dirty="0" err="1" smtClean="0">
                <a:solidFill>
                  <a:srgbClr val="000000"/>
                </a:solidFill>
                <a:latin typeface="Arial"/>
                <a:ea typeface="+mn-ea"/>
                <a:cs typeface="+mn-cs"/>
              </a:rPr>
              <a:t>инструмент</a:t>
            </a:r>
            <a:r>
              <a:rPr lang="en-US" sz="800" b="0" i="0" baseline="0" dirty="0" smtClean="0">
                <a:solidFill>
                  <a:srgbClr val="000000"/>
                </a:solidFill>
                <a:latin typeface="Arial"/>
                <a:ea typeface="+mn-ea"/>
                <a:cs typeface="+mn-cs"/>
              </a:rPr>
              <a:t> </a:t>
            </a:r>
            <a:r>
              <a:rPr lang="en-US" sz="800" b="0" i="0" baseline="0" dirty="0" err="1">
                <a:solidFill>
                  <a:srgbClr val="000000"/>
                </a:solidFill>
                <a:latin typeface="Arial"/>
                <a:ea typeface="+mn-ea"/>
                <a:cs typeface="+mn-cs"/>
              </a:rPr>
              <a:t>моделирования</a:t>
            </a:r>
            <a:r>
              <a:rPr lang="en-US" sz="800" b="0" i="0" baseline="0" dirty="0">
                <a:solidFill>
                  <a:srgbClr val="000000"/>
                </a:solidFill>
                <a:latin typeface="Arial"/>
                <a:ea typeface="+mn-ea"/>
                <a:cs typeface="+mn-cs"/>
              </a:rPr>
              <a:t> – «</a:t>
            </a:r>
            <a:r>
              <a:rPr lang="en-US" sz="800" b="0" i="0" baseline="0" dirty="0" err="1">
                <a:solidFill>
                  <a:srgbClr val="000000"/>
                </a:solidFill>
                <a:latin typeface="Arial"/>
                <a:ea typeface="+mn-ea"/>
                <a:cs typeface="+mn-cs"/>
              </a:rPr>
              <a:t>Совместное</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моделирование</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процессов</a:t>
            </a:r>
            <a:r>
              <a:rPr lang="en-US" sz="800" b="0" i="0" baseline="0" dirty="0">
                <a:solidFill>
                  <a:srgbClr val="000000"/>
                </a:solidFill>
                <a:latin typeface="Arial"/>
                <a:ea typeface="+mn-ea"/>
                <a:cs typeface="+mn-cs"/>
              </a:rPr>
              <a:t>» (Collaborative Process Modeling), </a:t>
            </a:r>
            <a:r>
              <a:rPr lang="en-US" sz="800" b="0" i="0" baseline="0" dirty="0" err="1">
                <a:solidFill>
                  <a:srgbClr val="000000"/>
                </a:solidFill>
                <a:latin typeface="Arial"/>
                <a:ea typeface="+mn-ea"/>
                <a:cs typeface="+mn-cs"/>
              </a:rPr>
              <a:t>который</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позволит</a:t>
            </a:r>
            <a:r>
              <a:rPr lang="en-US" sz="800" b="0" i="0" baseline="0" dirty="0">
                <a:solidFill>
                  <a:srgbClr val="000000"/>
                </a:solidFill>
                <a:latin typeface="Arial"/>
                <a:ea typeface="+mn-ea"/>
                <a:cs typeface="+mn-cs"/>
              </a:rPr>
              <a:t> </a:t>
            </a:r>
            <a:r>
              <a:rPr lang="ru-RU" sz="800" b="0" i="0" baseline="0" dirty="0" smtClean="0">
                <a:solidFill>
                  <a:srgbClr val="000000"/>
                </a:solidFill>
                <a:latin typeface="Arial"/>
                <a:ea typeface="+mn-ea"/>
                <a:cs typeface="+mn-cs"/>
              </a:rPr>
              <a:t>еще </a:t>
            </a:r>
            <a:r>
              <a:rPr lang="en-US" sz="800" b="0" i="0" baseline="0" dirty="0" err="1" smtClean="0">
                <a:solidFill>
                  <a:srgbClr val="000000"/>
                </a:solidFill>
                <a:latin typeface="Arial"/>
                <a:ea typeface="+mn-ea"/>
                <a:cs typeface="+mn-cs"/>
              </a:rPr>
              <a:t>не</a:t>
            </a:r>
            <a:r>
              <a:rPr lang="en-US" sz="800" b="0" i="0" baseline="0" dirty="0" smtClean="0">
                <a:solidFill>
                  <a:srgbClr val="000000"/>
                </a:solidFill>
                <a:latin typeface="Arial"/>
                <a:ea typeface="+mn-ea"/>
                <a:cs typeface="+mn-cs"/>
              </a:rPr>
              <a:t> </a:t>
            </a:r>
            <a:r>
              <a:rPr lang="en-US" sz="800" b="0" i="0" baseline="0" dirty="0" err="1" smtClean="0">
                <a:solidFill>
                  <a:srgbClr val="000000"/>
                </a:solidFill>
                <a:latin typeface="Arial"/>
                <a:ea typeface="+mn-ea"/>
                <a:cs typeface="+mn-cs"/>
              </a:rPr>
              <a:t>знакомым</a:t>
            </a:r>
            <a:r>
              <a:rPr lang="en-US" sz="800" b="0" i="0" baseline="0" dirty="0" smtClean="0">
                <a:solidFill>
                  <a:srgbClr val="000000"/>
                </a:solidFill>
                <a:latin typeface="Arial"/>
                <a:ea typeface="+mn-ea"/>
                <a:cs typeface="+mn-cs"/>
              </a:rPr>
              <a:t> </a:t>
            </a:r>
            <a:r>
              <a:rPr lang="en-US" sz="800" b="0" i="0" baseline="0" dirty="0">
                <a:solidFill>
                  <a:srgbClr val="000000"/>
                </a:solidFill>
                <a:latin typeface="Arial"/>
                <a:ea typeface="+mn-ea"/>
                <a:cs typeface="+mn-cs"/>
              </a:rPr>
              <a:t>с </a:t>
            </a:r>
            <a:r>
              <a:rPr lang="en-US" sz="800" b="0" i="0" baseline="0" dirty="0" err="1">
                <a:solidFill>
                  <a:srgbClr val="000000"/>
                </a:solidFill>
                <a:latin typeface="Arial"/>
                <a:ea typeface="+mn-ea"/>
                <a:cs typeface="+mn-cs"/>
              </a:rPr>
              <a:t>технологиями</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пользователям</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задавать</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первоначальное</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высокоуровневое</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описание</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бизнес-процессов</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Этот</a:t>
            </a:r>
            <a:r>
              <a:rPr lang="en-US" sz="800" b="0" i="0" baseline="0" dirty="0">
                <a:solidFill>
                  <a:srgbClr val="000000"/>
                </a:solidFill>
                <a:latin typeface="Arial"/>
                <a:ea typeface="+mn-ea"/>
                <a:cs typeface="+mn-cs"/>
              </a:rPr>
              <a:t> </a:t>
            </a:r>
            <a:r>
              <a:rPr lang="ru-RU" sz="800" b="0" i="0" baseline="0" dirty="0" err="1" smtClean="0">
                <a:solidFill>
                  <a:srgbClr val="000000"/>
                </a:solidFill>
                <a:latin typeface="Arial"/>
                <a:ea typeface="+mn-ea"/>
                <a:cs typeface="+mn-cs"/>
              </a:rPr>
              <a:t>веб</a:t>
            </a:r>
            <a:r>
              <a:rPr lang="en-US" sz="800" b="0" i="0" baseline="0" dirty="0" smtClean="0">
                <a:solidFill>
                  <a:srgbClr val="000000"/>
                </a:solidFill>
                <a:latin typeface="Arial"/>
                <a:ea typeface="+mn-ea"/>
                <a:cs typeface="+mn-cs"/>
              </a:rPr>
              <a:t>-</a:t>
            </a:r>
            <a:r>
              <a:rPr lang="en-US" sz="800" b="0" i="0" baseline="0" dirty="0" err="1" smtClean="0">
                <a:solidFill>
                  <a:srgbClr val="000000"/>
                </a:solidFill>
                <a:latin typeface="Arial"/>
                <a:ea typeface="+mn-ea"/>
                <a:cs typeface="+mn-cs"/>
              </a:rPr>
              <a:t>интерфейс</a:t>
            </a:r>
            <a:r>
              <a:rPr lang="en-US" sz="800" b="0" i="0" baseline="0" dirty="0" smtClean="0">
                <a:solidFill>
                  <a:srgbClr val="000000"/>
                </a:solidFill>
                <a:latin typeface="Arial"/>
                <a:ea typeface="+mn-ea"/>
                <a:cs typeface="+mn-cs"/>
              </a:rPr>
              <a:t> </a:t>
            </a:r>
            <a:r>
              <a:rPr lang="en-US" sz="800" b="0" i="0" baseline="0" dirty="0" err="1">
                <a:solidFill>
                  <a:srgbClr val="000000"/>
                </a:solidFill>
                <a:latin typeface="Arial"/>
                <a:ea typeface="+mn-ea"/>
                <a:cs typeface="+mn-cs"/>
              </a:rPr>
              <a:t>будет</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доступен</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как</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сервис</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StreamWorks</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где</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моделирование</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процесса</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становится</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частью</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более</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широкого</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процесса</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совместной</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работы</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доступного</a:t>
            </a:r>
            <a:r>
              <a:rPr lang="en-US" sz="800" b="0" i="0" baseline="0" dirty="0">
                <a:solidFill>
                  <a:srgbClr val="000000"/>
                </a:solidFill>
                <a:latin typeface="Arial"/>
                <a:ea typeface="+mn-ea"/>
                <a:cs typeface="+mn-cs"/>
              </a:rPr>
              <a:t> в </a:t>
            </a:r>
            <a:r>
              <a:rPr lang="en-US" sz="800" b="0" i="0" baseline="0" dirty="0" err="1">
                <a:solidFill>
                  <a:srgbClr val="000000"/>
                </a:solidFill>
                <a:latin typeface="Arial"/>
                <a:ea typeface="+mn-ea"/>
                <a:cs typeface="+mn-cs"/>
              </a:rPr>
              <a:t>StreamWorks</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Кроме</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этого</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модели</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созданные</a:t>
            </a:r>
            <a:r>
              <a:rPr lang="en-US" sz="800" b="0" i="0" baseline="0" dirty="0">
                <a:solidFill>
                  <a:srgbClr val="000000"/>
                </a:solidFill>
                <a:latin typeface="Arial"/>
                <a:ea typeface="+mn-ea"/>
                <a:cs typeface="+mn-cs"/>
              </a:rPr>
              <a:t> с </a:t>
            </a:r>
            <a:r>
              <a:rPr lang="en-US" sz="800" b="0" i="0" baseline="0" dirty="0" err="1">
                <a:solidFill>
                  <a:srgbClr val="000000"/>
                </a:solidFill>
                <a:latin typeface="Arial"/>
                <a:ea typeface="+mn-ea"/>
                <a:cs typeface="+mn-cs"/>
              </a:rPr>
              <a:t>помощью</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инструмента</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Совместное</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моделирование</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процессов</a:t>
            </a:r>
            <a:r>
              <a:rPr lang="en-US" sz="800" b="0" i="0" baseline="0" dirty="0" smtClean="0">
                <a:solidFill>
                  <a:srgbClr val="000000"/>
                </a:solidFill>
                <a:latin typeface="Arial"/>
                <a:ea typeface="+mn-ea"/>
                <a:cs typeface="+mn-cs"/>
              </a:rPr>
              <a:t>»</a:t>
            </a:r>
            <a:r>
              <a:rPr lang="ru-RU" sz="800" b="0" i="0" baseline="0" dirty="0" smtClean="0">
                <a:solidFill>
                  <a:srgbClr val="000000"/>
                </a:solidFill>
                <a:latin typeface="Arial"/>
                <a:ea typeface="+mn-ea"/>
                <a:cs typeface="+mn-cs"/>
              </a:rPr>
              <a:t>,</a:t>
            </a:r>
            <a:r>
              <a:rPr lang="en-US" sz="800" b="0" i="0" baseline="0" dirty="0" smtClean="0">
                <a:solidFill>
                  <a:srgbClr val="000000"/>
                </a:solidFill>
                <a:latin typeface="Arial"/>
                <a:ea typeface="+mn-ea"/>
                <a:cs typeface="+mn-cs"/>
              </a:rPr>
              <a:t> </a:t>
            </a:r>
            <a:r>
              <a:rPr lang="en-US" sz="800" b="0" i="0" baseline="0" dirty="0" err="1">
                <a:solidFill>
                  <a:srgbClr val="000000"/>
                </a:solidFill>
                <a:latin typeface="Arial"/>
                <a:ea typeface="+mn-ea"/>
                <a:cs typeface="+mn-cs"/>
              </a:rPr>
              <a:t>могут</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быть</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экспортированы</a:t>
            </a:r>
            <a:r>
              <a:rPr lang="en-US" sz="800" b="0" i="0" baseline="0" dirty="0">
                <a:solidFill>
                  <a:srgbClr val="000000"/>
                </a:solidFill>
                <a:latin typeface="Arial"/>
                <a:ea typeface="+mn-ea"/>
                <a:cs typeface="+mn-cs"/>
              </a:rPr>
              <a:t> в </a:t>
            </a:r>
            <a:r>
              <a:rPr lang="en-US" sz="800" b="0" i="0" baseline="0" dirty="0" err="1">
                <a:solidFill>
                  <a:srgbClr val="000000"/>
                </a:solidFill>
                <a:latin typeface="Arial"/>
                <a:ea typeface="+mn-ea"/>
                <a:cs typeface="+mn-cs"/>
              </a:rPr>
              <a:t>формате</a:t>
            </a:r>
            <a:r>
              <a:rPr lang="en-US" sz="800" b="0" i="0" baseline="0" dirty="0">
                <a:solidFill>
                  <a:srgbClr val="000000"/>
                </a:solidFill>
                <a:latin typeface="Arial"/>
                <a:ea typeface="+mn-ea"/>
                <a:cs typeface="+mn-cs"/>
              </a:rPr>
              <a:t> BPMN и </a:t>
            </a:r>
            <a:r>
              <a:rPr lang="en-US" sz="800" b="0" i="0" baseline="0" dirty="0" err="1">
                <a:solidFill>
                  <a:srgbClr val="000000"/>
                </a:solidFill>
                <a:latin typeface="Arial"/>
                <a:ea typeface="+mn-ea"/>
                <a:cs typeface="+mn-cs"/>
              </a:rPr>
              <a:t>затем</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открыты</a:t>
            </a:r>
            <a:r>
              <a:rPr lang="en-US" sz="800" b="0" i="0" baseline="0" dirty="0">
                <a:solidFill>
                  <a:srgbClr val="000000"/>
                </a:solidFill>
                <a:latin typeface="Arial"/>
                <a:ea typeface="+mn-ea"/>
                <a:cs typeface="+mn-cs"/>
              </a:rPr>
              <a:t> в </a:t>
            </a:r>
            <a:r>
              <a:rPr lang="en-US" sz="800" b="0" i="0" baseline="0" dirty="0" err="1">
                <a:solidFill>
                  <a:srgbClr val="000000"/>
                </a:solidFill>
                <a:latin typeface="Arial"/>
                <a:ea typeface="+mn-ea"/>
                <a:cs typeface="+mn-cs"/>
              </a:rPr>
              <a:t>редакторе</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решения</a:t>
            </a:r>
            <a:r>
              <a:rPr lang="en-US" sz="800" b="0" i="0" baseline="0" dirty="0">
                <a:solidFill>
                  <a:srgbClr val="000000"/>
                </a:solidFill>
                <a:latin typeface="Arial"/>
                <a:ea typeface="+mn-ea"/>
                <a:cs typeface="+mn-cs"/>
              </a:rPr>
              <a:t> NW BPM Editor </a:t>
            </a:r>
            <a:r>
              <a:rPr lang="en-US" sz="800" b="0" i="0" baseline="0" dirty="0" err="1">
                <a:solidFill>
                  <a:srgbClr val="000000"/>
                </a:solidFill>
                <a:latin typeface="Arial"/>
                <a:ea typeface="+mn-ea"/>
                <a:cs typeface="+mn-cs"/>
              </a:rPr>
              <a:t>для</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последующей</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реализации</a:t>
            </a:r>
            <a:r>
              <a:rPr lang="en-US" sz="800" b="0" i="0" baseline="0" dirty="0">
                <a:solidFill>
                  <a:srgbClr val="000000"/>
                </a:solidFill>
                <a:latin typeface="Arial"/>
                <a:ea typeface="+mn-ea"/>
                <a:cs typeface="+mn-cs"/>
              </a:rPr>
              <a:t> и </a:t>
            </a:r>
            <a:r>
              <a:rPr lang="en-US" sz="800" b="0" i="0" baseline="0" dirty="0" err="1">
                <a:solidFill>
                  <a:srgbClr val="000000"/>
                </a:solidFill>
                <a:latin typeface="Arial"/>
                <a:ea typeface="+mn-ea"/>
                <a:cs typeface="+mn-cs"/>
              </a:rPr>
              <a:t>внедрения</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Благодаря</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этим</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возможностям</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бизнес-пользователи</a:t>
            </a:r>
            <a:r>
              <a:rPr lang="en-US" sz="800" b="0" i="0" baseline="0" dirty="0">
                <a:solidFill>
                  <a:srgbClr val="000000"/>
                </a:solidFill>
                <a:latin typeface="Arial"/>
                <a:ea typeface="+mn-ea"/>
                <a:cs typeface="+mn-cs"/>
              </a:rPr>
              <a:t> и </a:t>
            </a:r>
            <a:r>
              <a:rPr lang="en-US" sz="800" b="0" i="0" baseline="0" dirty="0" err="1">
                <a:solidFill>
                  <a:srgbClr val="000000"/>
                </a:solidFill>
                <a:latin typeface="Arial"/>
                <a:ea typeface="+mn-ea"/>
                <a:cs typeface="+mn-cs"/>
              </a:rPr>
              <a:t>конечные</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пользователи</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будут</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плотнее</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участвовать</a:t>
            </a:r>
            <a:r>
              <a:rPr lang="en-US" sz="800" b="0" i="0" baseline="0" dirty="0">
                <a:solidFill>
                  <a:srgbClr val="000000"/>
                </a:solidFill>
                <a:latin typeface="Arial"/>
                <a:ea typeface="+mn-ea"/>
                <a:cs typeface="+mn-cs"/>
              </a:rPr>
              <a:t> в </a:t>
            </a:r>
            <a:r>
              <a:rPr lang="en-US" sz="800" b="0" i="0" baseline="0" dirty="0" err="1">
                <a:solidFill>
                  <a:srgbClr val="000000"/>
                </a:solidFill>
                <a:latin typeface="Arial"/>
                <a:ea typeface="+mn-ea"/>
                <a:cs typeface="+mn-cs"/>
              </a:rPr>
              <a:t>общем</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жизненном</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цикле</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создания</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решений</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на</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основе</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процессов</a:t>
            </a:r>
            <a:r>
              <a:rPr lang="en-US" sz="800" b="0" i="0" baseline="0" dirty="0">
                <a:solidFill>
                  <a:srgbClr val="000000"/>
                </a:solidFill>
                <a:latin typeface="Arial"/>
                <a:ea typeface="+mn-ea"/>
                <a:cs typeface="+mn-cs"/>
              </a:rPr>
              <a:t>.</a:t>
            </a:r>
          </a:p>
        </p:txBody>
      </p:sp>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15</a:t>
            </a:fld>
            <a:endParaRPr lang="de-DE" sz="1000" b="0" i="0">
              <a:latin typeface="Arial"/>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algn="l" defTabSz="914400">
              <a:buNone/>
            </a:pPr>
            <a:r>
              <a:rPr lang="en-US" sz="800" b="1" i="0" dirty="0" err="1">
                <a:solidFill>
                  <a:srgbClr val="000000"/>
                </a:solidFill>
                <a:latin typeface="Arial"/>
                <a:ea typeface="+mn-ea"/>
                <a:cs typeface="+mn-cs"/>
              </a:rPr>
              <a:t>Прозрачность</a:t>
            </a:r>
            <a:r>
              <a:rPr lang="en-US" sz="800" b="1" i="0" dirty="0">
                <a:solidFill>
                  <a:srgbClr val="000000"/>
                </a:solidFill>
                <a:latin typeface="Arial"/>
                <a:ea typeface="+mn-ea"/>
                <a:cs typeface="+mn-cs"/>
              </a:rPr>
              <a:t> </a:t>
            </a:r>
            <a:r>
              <a:rPr lang="en-US" sz="800" b="1" i="0" dirty="0" err="1">
                <a:solidFill>
                  <a:srgbClr val="000000"/>
                </a:solidFill>
                <a:latin typeface="Arial"/>
                <a:ea typeface="+mn-ea"/>
                <a:cs typeface="+mn-cs"/>
              </a:rPr>
              <a:t>процессов</a:t>
            </a:r>
            <a:r>
              <a:rPr lang="en-US" sz="800" b="1" i="0" dirty="0">
                <a:solidFill>
                  <a:srgbClr val="000000"/>
                </a:solidFill>
                <a:latin typeface="Arial"/>
                <a:ea typeface="+mn-ea"/>
                <a:cs typeface="+mn-cs"/>
              </a:rPr>
              <a:t> и </a:t>
            </a:r>
            <a:r>
              <a:rPr lang="en-US" sz="800" b="1" i="0" dirty="0" err="1">
                <a:solidFill>
                  <a:srgbClr val="000000"/>
                </a:solidFill>
                <a:latin typeface="Arial"/>
                <a:ea typeface="+mn-ea"/>
                <a:cs typeface="+mn-cs"/>
              </a:rPr>
              <a:t>бизнес-контекст</a:t>
            </a:r>
            <a:endParaRPr lang="en-US" sz="800" b="1" i="0" dirty="0">
              <a:solidFill>
                <a:srgbClr val="000000"/>
              </a:solidFill>
              <a:latin typeface="Arial"/>
              <a:ea typeface="+mn-ea"/>
              <a:cs typeface="+mn-cs"/>
            </a:endParaRPr>
          </a:p>
          <a:p>
            <a:pPr marL="0" algn="l" defTabSz="914400">
              <a:buNone/>
            </a:pPr>
            <a:r>
              <a:rPr lang="en-US" sz="800" b="0" i="0" dirty="0" err="1">
                <a:solidFill>
                  <a:srgbClr val="000000"/>
                </a:solidFill>
                <a:latin typeface="Arial"/>
                <a:ea typeface="+mn-ea"/>
                <a:cs typeface="+mn-cs"/>
              </a:rPr>
              <a:t>Помимо</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возможности</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управлять</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критически</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важными</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бизнес-процессами</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внутри</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компаний</a:t>
            </a:r>
            <a:r>
              <a:rPr lang="en-US" sz="800" b="0" i="0" dirty="0">
                <a:solidFill>
                  <a:srgbClr val="000000"/>
                </a:solidFill>
                <a:latin typeface="Arial"/>
                <a:ea typeface="+mn-ea"/>
                <a:cs typeface="+mn-cs"/>
              </a:rPr>
              <a:t> с </a:t>
            </a:r>
            <a:r>
              <a:rPr lang="en-US" sz="800" b="0" i="0" dirty="0" err="1">
                <a:solidFill>
                  <a:srgbClr val="000000"/>
                </a:solidFill>
                <a:latin typeface="Arial"/>
                <a:ea typeface="+mn-ea"/>
                <a:cs typeface="+mn-cs"/>
              </a:rPr>
              <a:t>помощью</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решений</a:t>
            </a:r>
            <a:r>
              <a:rPr lang="en-US" sz="800" b="0" i="0" dirty="0">
                <a:solidFill>
                  <a:srgbClr val="000000"/>
                </a:solidFill>
                <a:latin typeface="Arial"/>
                <a:ea typeface="+mn-ea"/>
                <a:cs typeface="+mn-cs"/>
              </a:rPr>
              <a:t> SAP</a:t>
            </a:r>
            <a:r>
              <a:rPr lang="en-US" sz="800" b="0" i="0" dirty="0" smtClean="0">
                <a:solidFill>
                  <a:srgbClr val="000000"/>
                </a:solidFill>
                <a:latin typeface="Arial"/>
                <a:ea typeface="+mn-ea"/>
                <a:cs typeface="+mn-cs"/>
              </a:rPr>
              <a:t>, </a:t>
            </a:r>
            <a:r>
              <a:rPr lang="en-US" sz="800" b="0" i="0" dirty="0" err="1" smtClean="0">
                <a:solidFill>
                  <a:srgbClr val="000000"/>
                </a:solidFill>
                <a:latin typeface="Arial"/>
                <a:ea typeface="+mn-ea"/>
                <a:cs typeface="+mn-cs"/>
              </a:rPr>
              <a:t>планируется</a:t>
            </a:r>
            <a:r>
              <a:rPr lang="en-US" sz="800" b="0" i="0" dirty="0" smtClean="0">
                <a:solidFill>
                  <a:srgbClr val="000000"/>
                </a:solidFill>
                <a:latin typeface="Arial"/>
                <a:ea typeface="+mn-ea"/>
                <a:cs typeface="+mn-cs"/>
              </a:rPr>
              <a:t> </a:t>
            </a:r>
            <a:r>
              <a:rPr lang="en-US" sz="800" b="0" i="0" dirty="0" err="1">
                <a:solidFill>
                  <a:srgbClr val="000000"/>
                </a:solidFill>
                <a:latin typeface="Arial"/>
                <a:ea typeface="+mn-ea"/>
                <a:cs typeface="+mn-cs"/>
              </a:rPr>
              <a:t>предоставление</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комплексного</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обзора</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всей</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инфраструктуры</a:t>
            </a:r>
            <a:r>
              <a:rPr lang="en-US" sz="800" b="0" i="0" dirty="0">
                <a:solidFill>
                  <a:srgbClr val="000000"/>
                </a:solidFill>
                <a:latin typeface="Arial"/>
                <a:ea typeface="+mn-ea"/>
                <a:cs typeface="+mn-cs"/>
              </a:rPr>
              <a:t> с </a:t>
            </a:r>
            <a:r>
              <a:rPr lang="en-US" sz="800" b="0" i="0" dirty="0" err="1" smtClean="0">
                <a:solidFill>
                  <a:srgbClr val="000000"/>
                </a:solidFill>
                <a:latin typeface="Arial"/>
                <a:ea typeface="+mn-ea"/>
                <a:cs typeface="+mn-cs"/>
              </a:rPr>
              <a:t>помощью</a:t>
            </a:r>
            <a:r>
              <a:rPr lang="ru-RU" sz="800" b="0" i="0" dirty="0" smtClean="0">
                <a:solidFill>
                  <a:srgbClr val="000000"/>
                </a:solidFill>
                <a:latin typeface="Arial"/>
                <a:ea typeface="+mn-ea"/>
                <a:cs typeface="+mn-cs"/>
              </a:rPr>
              <a:t> </a:t>
            </a:r>
            <a:r>
              <a:rPr lang="en-US" sz="800" b="1" i="0" dirty="0" err="1" smtClean="0">
                <a:solidFill>
                  <a:srgbClr val="000000"/>
                </a:solidFill>
                <a:latin typeface="Arial"/>
                <a:ea typeface="+mn-ea"/>
                <a:cs typeface="+mn-cs"/>
              </a:rPr>
              <a:t>Общего</a:t>
            </a:r>
            <a:r>
              <a:rPr lang="en-US" sz="800" b="1" i="0" dirty="0" smtClean="0">
                <a:solidFill>
                  <a:srgbClr val="000000"/>
                </a:solidFill>
                <a:latin typeface="Arial"/>
                <a:ea typeface="+mn-ea"/>
                <a:cs typeface="+mn-cs"/>
              </a:rPr>
              <a:t> </a:t>
            </a:r>
            <a:r>
              <a:rPr lang="en-US" sz="800" b="1" i="0" dirty="0" err="1">
                <a:solidFill>
                  <a:srgbClr val="000000"/>
                </a:solidFill>
                <a:latin typeface="Arial"/>
                <a:ea typeface="+mn-ea"/>
                <a:cs typeface="+mn-cs"/>
              </a:rPr>
              <a:t>уровня</a:t>
            </a:r>
            <a:r>
              <a:rPr lang="en-US" sz="800" b="1" i="0" dirty="0">
                <a:solidFill>
                  <a:srgbClr val="000000"/>
                </a:solidFill>
                <a:latin typeface="Arial"/>
                <a:ea typeface="+mn-ea"/>
                <a:cs typeface="+mn-cs"/>
              </a:rPr>
              <a:t> </a:t>
            </a:r>
            <a:r>
              <a:rPr lang="en-US" sz="800" b="1" i="0" dirty="0" err="1">
                <a:solidFill>
                  <a:srgbClr val="000000"/>
                </a:solidFill>
                <a:latin typeface="Arial"/>
                <a:ea typeface="+mn-ea"/>
                <a:cs typeface="+mn-cs"/>
              </a:rPr>
              <a:t>процессов</a:t>
            </a:r>
            <a:r>
              <a:rPr lang="en-US" sz="800" b="0" i="0" dirty="0">
                <a:solidFill>
                  <a:srgbClr val="000000"/>
                </a:solidFill>
                <a:latin typeface="Arial"/>
                <a:ea typeface="+mn-ea"/>
                <a:cs typeface="+mn-cs"/>
              </a:rPr>
              <a:t>. </a:t>
            </a:r>
          </a:p>
          <a:p>
            <a:pPr marL="0" algn="l" defTabSz="914400">
              <a:buNone/>
            </a:pPr>
            <a:endParaRPr lang="en-US" sz="800" dirty="0" smtClean="0">
              <a:latin typeface="+mn-lt"/>
            </a:endParaRPr>
          </a:p>
          <a:p>
            <a:pPr marL="0" lvl="1" indent="0" algn="l" defTabSz="914400">
              <a:spcBef>
                <a:spcPts val="720"/>
              </a:spcBef>
              <a:buNone/>
            </a:pPr>
            <a:r>
              <a:rPr lang="en-US" sz="800" b="0" i="0" dirty="0" err="1">
                <a:solidFill>
                  <a:srgbClr val="000000"/>
                </a:solidFill>
                <a:latin typeface="Arial"/>
                <a:ea typeface="+mn-ea"/>
                <a:cs typeface="+mn-cs"/>
              </a:rPr>
              <a:t>Он</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обеспечивает</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совместный</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обзор</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справочников</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бизнес-процессов</a:t>
            </a:r>
            <a:r>
              <a:rPr lang="en-US" sz="800" b="0" i="0" dirty="0">
                <a:solidFill>
                  <a:srgbClr val="000000"/>
                </a:solidFill>
                <a:latin typeface="Arial"/>
                <a:ea typeface="+mn-ea"/>
                <a:cs typeface="+mn-cs"/>
              </a:rPr>
              <a:t> SAP</a:t>
            </a:r>
            <a:r>
              <a:rPr lang="en-US" sz="800" b="0" i="0" dirty="0" smtClean="0">
                <a:solidFill>
                  <a:srgbClr val="000000"/>
                </a:solidFill>
                <a:latin typeface="Arial"/>
                <a:ea typeface="+mn-ea"/>
                <a:cs typeface="+mn-cs"/>
              </a:rPr>
              <a:t>, </a:t>
            </a:r>
            <a:r>
              <a:rPr lang="en-US" sz="800" b="0" i="0" dirty="0" err="1" smtClean="0">
                <a:solidFill>
                  <a:srgbClr val="000000"/>
                </a:solidFill>
                <a:latin typeface="Arial"/>
                <a:ea typeface="+mn-ea"/>
                <a:cs typeface="+mn-cs"/>
              </a:rPr>
              <a:t>их</a:t>
            </a:r>
            <a:r>
              <a:rPr lang="en-US" sz="800" b="0" i="0" dirty="0" smtClean="0">
                <a:solidFill>
                  <a:srgbClr val="000000"/>
                </a:solidFill>
                <a:latin typeface="Arial"/>
                <a:ea typeface="+mn-ea"/>
                <a:cs typeface="+mn-cs"/>
              </a:rPr>
              <a:t> </a:t>
            </a:r>
            <a:r>
              <a:rPr lang="en-US" sz="800" b="0" i="0" dirty="0" err="1">
                <a:solidFill>
                  <a:srgbClr val="000000"/>
                </a:solidFill>
                <a:latin typeface="Arial"/>
                <a:ea typeface="+mn-ea"/>
                <a:cs typeface="+mn-cs"/>
              </a:rPr>
              <a:t>расширение</a:t>
            </a:r>
            <a:r>
              <a:rPr lang="en-US" sz="800" b="0" i="0" dirty="0">
                <a:solidFill>
                  <a:srgbClr val="000000"/>
                </a:solidFill>
                <a:latin typeface="Arial"/>
                <a:ea typeface="+mn-ea"/>
                <a:cs typeface="+mn-cs"/>
              </a:rPr>
              <a:t> и </a:t>
            </a:r>
            <a:r>
              <a:rPr lang="en-US" sz="800" b="0" i="0" dirty="0" err="1">
                <a:solidFill>
                  <a:srgbClr val="000000"/>
                </a:solidFill>
                <a:latin typeface="Arial"/>
                <a:ea typeface="+mn-ea"/>
                <a:cs typeface="+mn-cs"/>
              </a:rPr>
              <a:t>общий</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доступ</a:t>
            </a:r>
            <a:r>
              <a:rPr lang="en-US" sz="800" b="0" i="0" dirty="0">
                <a:solidFill>
                  <a:srgbClr val="000000"/>
                </a:solidFill>
                <a:latin typeface="Arial"/>
                <a:ea typeface="+mn-ea"/>
                <a:cs typeface="+mn-cs"/>
              </a:rPr>
              <a:t> к </a:t>
            </a:r>
            <a:r>
              <a:rPr lang="en-US" sz="800" b="0" i="0" dirty="0" err="1">
                <a:solidFill>
                  <a:srgbClr val="000000"/>
                </a:solidFill>
                <a:latin typeface="Arial"/>
                <a:ea typeface="+mn-ea"/>
                <a:cs typeface="+mn-cs"/>
              </a:rPr>
              <a:t>ним</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Это</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позволяет</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достичь</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максимальной</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прозрачности</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решений</a:t>
            </a:r>
            <a:r>
              <a:rPr lang="en-US" sz="800" b="0" i="0" dirty="0">
                <a:solidFill>
                  <a:srgbClr val="000000"/>
                </a:solidFill>
                <a:latin typeface="Arial"/>
                <a:ea typeface="+mn-ea"/>
                <a:cs typeface="+mn-cs"/>
              </a:rPr>
              <a:t> SAP. </a:t>
            </a:r>
            <a:r>
              <a:rPr lang="en-US" sz="800" b="0" i="0" dirty="0" err="1">
                <a:solidFill>
                  <a:srgbClr val="000000"/>
                </a:solidFill>
                <a:latin typeface="Arial"/>
                <a:ea typeface="+mn-ea"/>
                <a:cs typeface="+mn-cs"/>
              </a:rPr>
              <a:t>Справочные</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материалы</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поставляются</a:t>
            </a:r>
            <a:r>
              <a:rPr lang="en-US" sz="800" b="0" i="0" dirty="0">
                <a:solidFill>
                  <a:srgbClr val="000000"/>
                </a:solidFill>
                <a:latin typeface="Arial"/>
                <a:ea typeface="+mn-ea"/>
                <a:cs typeface="+mn-cs"/>
              </a:rPr>
              <a:t> с </a:t>
            </a:r>
            <a:r>
              <a:rPr lang="en-US" sz="800" b="0" i="0" dirty="0" err="1">
                <a:solidFill>
                  <a:srgbClr val="000000"/>
                </a:solidFill>
                <a:latin typeface="Arial"/>
                <a:ea typeface="+mn-ea"/>
                <a:cs typeface="+mn-cs"/>
              </a:rPr>
              <a:t>платформы</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управления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решениями</a:t>
            </a:r>
            <a:r>
              <a:rPr lang="en-US" sz="800" b="0" i="0" dirty="0">
                <a:solidFill>
                  <a:srgbClr val="000000"/>
                </a:solidFill>
                <a:latin typeface="Arial"/>
                <a:ea typeface="+mn-ea"/>
                <a:cs typeface="+mn-cs"/>
              </a:rPr>
              <a:t> SAP Solution Manager и </a:t>
            </a:r>
            <a:r>
              <a:rPr lang="en-US" sz="800" b="0" i="0" dirty="0" err="1">
                <a:solidFill>
                  <a:srgbClr val="000000"/>
                </a:solidFill>
                <a:latin typeface="Arial"/>
                <a:ea typeface="+mn-ea"/>
                <a:cs typeface="+mn-cs"/>
              </a:rPr>
              <a:t>впоследствии</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будут</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доступны</a:t>
            </a:r>
            <a:r>
              <a:rPr lang="en-US" sz="800" b="0" i="0" dirty="0">
                <a:solidFill>
                  <a:srgbClr val="000000"/>
                </a:solidFill>
                <a:latin typeface="Arial"/>
                <a:ea typeface="+mn-ea"/>
                <a:cs typeface="+mn-cs"/>
              </a:rPr>
              <a:t> с </a:t>
            </a:r>
            <a:r>
              <a:rPr lang="en-US" sz="800" b="0" i="0" dirty="0" err="1">
                <a:solidFill>
                  <a:srgbClr val="000000"/>
                </a:solidFill>
                <a:latin typeface="Arial"/>
                <a:ea typeface="+mn-ea"/>
                <a:cs typeface="+mn-cs"/>
              </a:rPr>
              <a:t>решением</a:t>
            </a:r>
            <a:r>
              <a:rPr lang="en-US" sz="800" b="0" i="0" dirty="0">
                <a:solidFill>
                  <a:srgbClr val="000000"/>
                </a:solidFill>
                <a:latin typeface="Arial"/>
                <a:ea typeface="+mn-ea"/>
                <a:cs typeface="+mn-cs"/>
              </a:rPr>
              <a:t> SAP </a:t>
            </a:r>
            <a:r>
              <a:rPr lang="en-US" sz="800" b="0" i="0" dirty="0" err="1">
                <a:solidFill>
                  <a:srgbClr val="000000"/>
                </a:solidFill>
                <a:latin typeface="Arial"/>
                <a:ea typeface="+mn-ea"/>
                <a:cs typeface="+mn-cs"/>
              </a:rPr>
              <a:t>NetWeaver</a:t>
            </a:r>
            <a:r>
              <a:rPr lang="en-US" sz="800" b="0" i="0" dirty="0">
                <a:solidFill>
                  <a:srgbClr val="000000"/>
                </a:solidFill>
                <a:latin typeface="Arial"/>
                <a:ea typeface="+mn-ea"/>
                <a:cs typeface="+mn-cs"/>
              </a:rPr>
              <a:t> BPM </a:t>
            </a:r>
            <a:r>
              <a:rPr lang="en-US" sz="800" b="0" i="0" dirty="0" err="1">
                <a:solidFill>
                  <a:srgbClr val="000000"/>
                </a:solidFill>
                <a:latin typeface="Arial"/>
                <a:ea typeface="+mn-ea"/>
                <a:cs typeface="+mn-cs"/>
              </a:rPr>
              <a:t>как</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единая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интегрированная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среда</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для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управления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бизнес-процессами</a:t>
            </a:r>
            <a:r>
              <a:rPr lang="en-US" sz="800" b="0" i="0" dirty="0">
                <a:solidFill>
                  <a:srgbClr val="000000"/>
                </a:solidFill>
                <a:latin typeface="Arial"/>
                <a:ea typeface="+mn-ea"/>
                <a:cs typeface="+mn-cs"/>
              </a:rPr>
              <a:t>. </a:t>
            </a:r>
          </a:p>
          <a:p>
            <a:pPr marL="0" lvl="1" indent="0" algn="l" defTabSz="914400">
              <a:spcBef>
                <a:spcPts val="720"/>
              </a:spcBef>
              <a:buNone/>
            </a:pPr>
            <a:endParaRPr lang="en-US" sz="800" dirty="0" smtClean="0">
              <a:latin typeface="+mn-lt"/>
            </a:endParaRPr>
          </a:p>
          <a:p>
            <a:pPr marL="0" algn="l" defTabSz="914400">
              <a:spcBef>
                <a:spcPts val="0"/>
              </a:spcBef>
              <a:buNone/>
            </a:pPr>
            <a:r>
              <a:rPr lang="en-US" sz="800" b="0" i="0" dirty="0" err="1">
                <a:solidFill>
                  <a:srgbClr val="000000"/>
                </a:solidFill>
                <a:latin typeface="Arial"/>
                <a:ea typeface="+mn-ea"/>
                <a:cs typeface="+mn-cs"/>
              </a:rPr>
              <a:t>Библиотека</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бизнес-процессов</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служит</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платформой</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для</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сбора</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информации</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на</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различных</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этапах</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анализа</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бизнес-процессов</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Существующие</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активы</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могут</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быть</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итерационно</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дополнены</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различными</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уровнями</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информации</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что</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улучшит</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проектирование</a:t>
            </a:r>
            <a:r>
              <a:rPr lang="en-US" sz="800" b="0" i="0" baseline="0" dirty="0">
                <a:solidFill>
                  <a:srgbClr val="000000"/>
                </a:solidFill>
                <a:latin typeface="Arial"/>
                <a:ea typeface="+mn-ea"/>
                <a:cs typeface="+mn-cs"/>
              </a:rPr>
              <a:t> и </a:t>
            </a:r>
            <a:r>
              <a:rPr lang="en-US" sz="800" b="0" i="0" baseline="0" dirty="0" err="1">
                <a:solidFill>
                  <a:srgbClr val="000000"/>
                </a:solidFill>
                <a:latin typeface="Arial"/>
                <a:ea typeface="+mn-ea"/>
                <a:cs typeface="+mn-cs"/>
              </a:rPr>
              <a:t>моделирование</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бизнес-процессов</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которые</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вы</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хотите</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внедрить</a:t>
            </a:r>
            <a:r>
              <a:rPr lang="en-US" sz="800" b="0" i="0" baseline="0" dirty="0">
                <a:solidFill>
                  <a:srgbClr val="000000"/>
                </a:solidFill>
                <a:latin typeface="Arial"/>
                <a:ea typeface="+mn-ea"/>
                <a:cs typeface="+mn-cs"/>
              </a:rPr>
              <a:t> и </a:t>
            </a:r>
            <a:r>
              <a:rPr lang="en-US" sz="800" b="0" i="0" baseline="0" dirty="0" err="1">
                <a:solidFill>
                  <a:srgbClr val="000000"/>
                </a:solidFill>
                <a:latin typeface="Arial"/>
                <a:ea typeface="+mn-ea"/>
                <a:cs typeface="+mn-cs"/>
              </a:rPr>
              <a:t>выполнить</a:t>
            </a:r>
            <a:r>
              <a:rPr lang="en-US" sz="800" b="0" i="0" baseline="0" dirty="0">
                <a:solidFill>
                  <a:srgbClr val="000000"/>
                </a:solidFill>
                <a:latin typeface="Arial"/>
                <a:ea typeface="+mn-ea"/>
                <a:cs typeface="+mn-cs"/>
              </a:rPr>
              <a:t>.</a:t>
            </a:r>
          </a:p>
          <a:p>
            <a:pPr marL="0" algn="l" defTabSz="914400">
              <a:spcBef>
                <a:spcPts val="0"/>
              </a:spcBef>
              <a:buNone/>
            </a:pPr>
            <a:endParaRPr lang="en-US" sz="800" dirty="0" smtClean="0">
              <a:latin typeface="+mn-lt"/>
            </a:endParaRPr>
          </a:p>
          <a:p>
            <a:pPr marL="0" algn="l" defTabSz="914400">
              <a:spcBef>
                <a:spcPts val="0"/>
              </a:spcBef>
              <a:buNone/>
            </a:pPr>
            <a:r>
              <a:rPr lang="en-US" sz="800" b="0" i="0" baseline="0" dirty="0" err="1">
                <a:solidFill>
                  <a:srgbClr val="000000"/>
                </a:solidFill>
                <a:latin typeface="Arial"/>
                <a:ea typeface="+mn-ea"/>
                <a:cs typeface="+mn-cs"/>
              </a:rPr>
              <a:t>Кроме</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этого</a:t>
            </a:r>
            <a:r>
              <a:rPr lang="en-US" sz="800" b="0" i="0" baseline="0" dirty="0">
                <a:solidFill>
                  <a:srgbClr val="000000"/>
                </a:solidFill>
                <a:latin typeface="Arial"/>
                <a:ea typeface="+mn-ea"/>
                <a:cs typeface="+mn-cs"/>
              </a:rPr>
              <a:t>, с </a:t>
            </a:r>
            <a:r>
              <a:rPr lang="en-US" sz="800" b="0" i="0" baseline="0" dirty="0" err="1">
                <a:solidFill>
                  <a:srgbClr val="000000"/>
                </a:solidFill>
                <a:latin typeface="Arial"/>
                <a:ea typeface="+mn-ea"/>
                <a:cs typeface="+mn-cs"/>
              </a:rPr>
              <a:t>этой</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платформой</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вы</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получите</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существующие</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передовые</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отраслевые</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практики</a:t>
            </a:r>
            <a:r>
              <a:rPr lang="en-US" sz="800" b="0" i="0" baseline="0" dirty="0">
                <a:solidFill>
                  <a:srgbClr val="000000"/>
                </a:solidFill>
                <a:latin typeface="Arial"/>
                <a:ea typeface="+mn-ea"/>
                <a:cs typeface="+mn-cs"/>
              </a:rPr>
              <a:t> и </a:t>
            </a:r>
            <a:r>
              <a:rPr lang="en-US" sz="800" b="0" i="0" baseline="0" dirty="0" err="1">
                <a:solidFill>
                  <a:srgbClr val="000000"/>
                </a:solidFill>
                <a:latin typeface="Arial"/>
                <a:ea typeface="+mn-ea"/>
                <a:cs typeface="+mn-cs"/>
              </a:rPr>
              <a:t>сможете</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использовать</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их</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как</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готовые</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бизнес-процессы</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или</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шаблоны</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которые</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послужат</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основой</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для</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дальнейшей</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разработки</a:t>
            </a:r>
            <a:r>
              <a:rPr lang="en-US" sz="800" b="0" i="0" baseline="0" dirty="0">
                <a:solidFill>
                  <a:srgbClr val="000000"/>
                </a:solidFill>
                <a:latin typeface="Arial"/>
                <a:ea typeface="+mn-ea"/>
                <a:cs typeface="+mn-cs"/>
              </a:rPr>
              <a:t>.</a:t>
            </a:r>
          </a:p>
          <a:p>
            <a:pPr marL="0" lvl="1" indent="0" algn="l" defTabSz="914400">
              <a:spcBef>
                <a:spcPts val="720"/>
              </a:spcBef>
              <a:buNone/>
            </a:pPr>
            <a:endParaRPr lang="en-US" sz="800" dirty="0" smtClean="0">
              <a:latin typeface="+mn-lt"/>
            </a:endParaRPr>
          </a:p>
          <a:p>
            <a:pPr marL="0" algn="l" defTabSz="914400">
              <a:buNone/>
            </a:pPr>
            <a:endParaRPr lang="en-US" sz="800" dirty="0" smtClean="0">
              <a:latin typeface="+mn-lt"/>
            </a:endParaRPr>
          </a:p>
          <a:p>
            <a:pPr marL="182880" lvl="1" indent="-182880" algn="l" defTabSz="914400">
              <a:spcBef>
                <a:spcPts val="240"/>
              </a:spcBef>
              <a:spcAft>
                <a:spcPts val="0"/>
              </a:spcAft>
              <a:buNone/>
            </a:pPr>
            <a:r>
              <a:rPr lang="en-US" sz="800" b="1" i="0" dirty="0" err="1">
                <a:solidFill>
                  <a:srgbClr val="FDB913"/>
                </a:solidFill>
                <a:latin typeface="Arial"/>
                <a:ea typeface="+mn-ea"/>
                <a:cs typeface="+mn-cs"/>
              </a:rPr>
              <a:t>Основная</a:t>
            </a:r>
            <a:r>
              <a:rPr lang="en-US" sz="800" b="1" i="0" dirty="0">
                <a:solidFill>
                  <a:srgbClr val="FDB913"/>
                </a:solidFill>
                <a:latin typeface="Arial"/>
                <a:ea typeface="+mn-ea"/>
                <a:cs typeface="+mn-cs"/>
              </a:rPr>
              <a:t> </a:t>
            </a:r>
            <a:r>
              <a:rPr lang="en-US" sz="800" b="1" i="0" dirty="0" err="1">
                <a:solidFill>
                  <a:srgbClr val="FDB913"/>
                </a:solidFill>
                <a:latin typeface="Arial"/>
                <a:ea typeface="+mn-ea"/>
                <a:cs typeface="+mn-cs"/>
              </a:rPr>
              <a:t>идея</a:t>
            </a:r>
            <a:endParaRPr lang="en-US" sz="800" b="1" i="0" dirty="0">
              <a:solidFill>
                <a:srgbClr val="FDB913"/>
              </a:solidFill>
              <a:latin typeface="Arial"/>
              <a:ea typeface="+mn-ea"/>
              <a:cs typeface="+mn-cs"/>
            </a:endParaRPr>
          </a:p>
          <a:p>
            <a:pPr marL="182880" marR="0" lvl="1" indent="-182880" algn="l" defTabSz="914400">
              <a:lnSpc>
                <a:spcPct val="100000"/>
              </a:lnSpc>
              <a:spcBef>
                <a:spcPts val="240"/>
              </a:spcBef>
              <a:spcAft>
                <a:spcPts val="0"/>
              </a:spcAft>
              <a:buNone/>
            </a:pPr>
            <a:r>
              <a:rPr lang="en-US" sz="800" b="0" i="0" baseline="0" dirty="0" err="1">
                <a:solidFill>
                  <a:srgbClr val="000000"/>
                </a:solidFill>
                <a:latin typeface="Arial"/>
                <a:ea typeface="+mn-ea"/>
                <a:cs typeface="+mn-cs"/>
              </a:rPr>
              <a:t>Материалы</a:t>
            </a:r>
            <a:r>
              <a:rPr lang="en-US" sz="800" b="0" i="0" baseline="0" dirty="0">
                <a:solidFill>
                  <a:srgbClr val="000000"/>
                </a:solidFill>
                <a:latin typeface="Arial"/>
                <a:ea typeface="+mn-ea"/>
                <a:cs typeface="+mn-cs"/>
              </a:rPr>
              <a:t> и </a:t>
            </a:r>
            <a:r>
              <a:rPr lang="en-US" sz="800" b="0" i="0" baseline="0" dirty="0" err="1">
                <a:solidFill>
                  <a:srgbClr val="000000"/>
                </a:solidFill>
                <a:latin typeface="Arial"/>
                <a:ea typeface="+mn-ea"/>
                <a:cs typeface="+mn-cs"/>
              </a:rPr>
              <a:t>репозиторий</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библиотеки</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бизнес-процессов</a:t>
            </a:r>
            <a:r>
              <a:rPr lang="en-US" sz="800" b="0" i="0" baseline="0" dirty="0">
                <a:solidFill>
                  <a:srgbClr val="000000"/>
                </a:solidFill>
                <a:latin typeface="Arial"/>
                <a:ea typeface="+mn-ea"/>
                <a:cs typeface="+mn-cs"/>
              </a:rPr>
              <a:t> (BPL) </a:t>
            </a:r>
            <a:r>
              <a:rPr lang="en-US" sz="800" b="0" i="0" baseline="0" dirty="0" err="1">
                <a:solidFill>
                  <a:srgbClr val="000000"/>
                </a:solidFill>
                <a:latin typeface="Arial"/>
                <a:ea typeface="+mn-ea"/>
                <a:cs typeface="+mn-cs"/>
              </a:rPr>
              <a:t>улучшат</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повторное</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использование</a:t>
            </a:r>
            <a:r>
              <a:rPr lang="en-US" sz="800" b="0" i="0" baseline="0" dirty="0">
                <a:solidFill>
                  <a:srgbClr val="000000"/>
                </a:solidFill>
                <a:latin typeface="Arial"/>
                <a:ea typeface="+mn-ea"/>
                <a:cs typeface="+mn-cs"/>
              </a:rPr>
              <a:t> и </a:t>
            </a:r>
            <a:r>
              <a:rPr lang="en-US" sz="800" b="0" i="0" baseline="0" dirty="0" err="1">
                <a:solidFill>
                  <a:srgbClr val="000000"/>
                </a:solidFill>
                <a:latin typeface="Arial"/>
                <a:ea typeface="+mn-ea"/>
                <a:cs typeface="+mn-cs"/>
              </a:rPr>
              <a:t>повысят</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прозрачность</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существующих</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активов</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бизнес-процессов</a:t>
            </a:r>
            <a:r>
              <a:rPr lang="en-US" sz="800" b="0" i="0" baseline="0" dirty="0">
                <a:solidFill>
                  <a:srgbClr val="000000"/>
                </a:solidFill>
                <a:latin typeface="Arial"/>
                <a:ea typeface="+mn-ea"/>
                <a:cs typeface="+mn-cs"/>
              </a:rPr>
              <a:t> в </a:t>
            </a:r>
            <a:r>
              <a:rPr lang="en-US" sz="800" b="0" i="0" baseline="0" dirty="0" err="1">
                <a:solidFill>
                  <a:srgbClr val="000000"/>
                </a:solidFill>
                <a:latin typeface="Arial"/>
                <a:ea typeface="+mn-ea"/>
                <a:cs typeface="+mn-cs"/>
              </a:rPr>
              <a:t>организации</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Бизнес-процессы</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используемые</a:t>
            </a:r>
            <a:r>
              <a:rPr lang="en-US" sz="800" b="0" i="0" baseline="0" dirty="0">
                <a:solidFill>
                  <a:srgbClr val="000000"/>
                </a:solidFill>
                <a:latin typeface="Arial"/>
                <a:ea typeface="+mn-ea"/>
                <a:cs typeface="+mn-cs"/>
              </a:rPr>
              <a:t> в </a:t>
            </a:r>
            <a:r>
              <a:rPr lang="en-US" sz="800" b="0" i="0" baseline="0" dirty="0" err="1">
                <a:solidFill>
                  <a:srgbClr val="000000"/>
                </a:solidFill>
                <a:latin typeface="Arial"/>
                <a:ea typeface="+mn-ea"/>
                <a:cs typeface="+mn-cs"/>
              </a:rPr>
              <a:t>производстве</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станут</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более</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прозрачными</a:t>
            </a:r>
            <a:r>
              <a:rPr lang="en-US" sz="800" b="0" i="0" baseline="0" dirty="0">
                <a:solidFill>
                  <a:srgbClr val="000000"/>
                </a:solidFill>
                <a:latin typeface="Arial"/>
                <a:ea typeface="+mn-ea"/>
                <a:cs typeface="+mn-cs"/>
              </a:rPr>
              <a:t> и </a:t>
            </a:r>
            <a:r>
              <a:rPr lang="en-US" sz="800" b="0" i="0" baseline="0" dirty="0" err="1">
                <a:solidFill>
                  <a:srgbClr val="000000"/>
                </a:solidFill>
                <a:latin typeface="Arial"/>
                <a:ea typeface="+mn-ea"/>
                <a:cs typeface="+mn-cs"/>
              </a:rPr>
              <a:t>пополнятся</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широким</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спектром</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документации</a:t>
            </a:r>
            <a:r>
              <a:rPr lang="en-US" sz="800" b="0" i="0" baseline="0" dirty="0">
                <a:solidFill>
                  <a:srgbClr val="000000"/>
                </a:solidFill>
                <a:latin typeface="Arial"/>
                <a:ea typeface="+mn-ea"/>
                <a:cs typeface="+mn-cs"/>
              </a:rPr>
              <a:t>.</a:t>
            </a:r>
          </a:p>
          <a:p>
            <a:pPr marL="182880" lvl="1" indent="-182880" algn="l" defTabSz="914400">
              <a:spcBef>
                <a:spcPts val="240"/>
              </a:spcBef>
              <a:spcAft>
                <a:spcPts val="0"/>
              </a:spcAft>
              <a:buClr>
                <a:srgbClr val="FDB913"/>
              </a:buClr>
              <a:buSzPct val="100000"/>
              <a:buFont typeface="Wingdings"/>
              <a:buChar char=""/>
            </a:pPr>
            <a:r>
              <a:rPr lang="en-US" sz="800" b="0" i="0" dirty="0" err="1">
                <a:solidFill>
                  <a:srgbClr val="000000">
                    <a:lumMod val="50000"/>
                    <a:lumOff val="50000"/>
                  </a:srgbClr>
                </a:solidFill>
                <a:latin typeface="Arial"/>
                <a:ea typeface="+mn-ea"/>
                <a:cs typeface="Arial Unicode MS"/>
              </a:rPr>
              <a:t>Улучшенные</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возможности</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моделирования</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на</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основе</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стандартов</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нотации</a:t>
            </a:r>
            <a:r>
              <a:rPr lang="en-US" sz="800" b="0" i="0" dirty="0">
                <a:solidFill>
                  <a:srgbClr val="000000">
                    <a:lumMod val="50000"/>
                    <a:lumOff val="50000"/>
                  </a:srgbClr>
                </a:solidFill>
                <a:latin typeface="Arial"/>
                <a:ea typeface="+mn-ea"/>
                <a:cs typeface="Arial Unicode MS"/>
              </a:rPr>
              <a:t> BPMN (</a:t>
            </a:r>
            <a:r>
              <a:rPr lang="en-US" sz="800" b="0" i="0" dirty="0" err="1">
                <a:solidFill>
                  <a:srgbClr val="000000">
                    <a:lumMod val="50000"/>
                    <a:lumOff val="50000"/>
                  </a:srgbClr>
                </a:solidFill>
                <a:latin typeface="Arial"/>
                <a:ea typeface="+mn-ea"/>
                <a:cs typeface="Arial Unicode MS"/>
              </a:rPr>
              <a:t>нотации</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моделей</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бизнес-процессов</a:t>
            </a:r>
            <a:r>
              <a:rPr lang="en-US" sz="800" b="0" i="0" dirty="0">
                <a:solidFill>
                  <a:srgbClr val="000000">
                    <a:lumMod val="50000"/>
                    <a:lumOff val="50000"/>
                  </a:srgbClr>
                </a:solidFill>
                <a:latin typeface="Arial"/>
                <a:ea typeface="+mn-ea"/>
                <a:cs typeface="Arial Unicode MS"/>
              </a:rPr>
              <a:t>) </a:t>
            </a:r>
          </a:p>
          <a:p>
            <a:pPr marL="182880" lvl="1" indent="-182880" algn="l" defTabSz="914400">
              <a:spcBef>
                <a:spcPts val="240"/>
              </a:spcBef>
              <a:spcAft>
                <a:spcPts val="0"/>
              </a:spcAft>
              <a:buClr>
                <a:srgbClr val="FDB913"/>
              </a:buClr>
              <a:buSzPct val="100000"/>
              <a:buFont typeface="Wingdings"/>
              <a:buChar char=""/>
            </a:pPr>
            <a:r>
              <a:rPr lang="en-US" sz="800" b="0" i="0" dirty="0" err="1">
                <a:solidFill>
                  <a:srgbClr val="000000">
                    <a:lumMod val="50000"/>
                    <a:lumOff val="50000"/>
                  </a:srgbClr>
                </a:solidFill>
                <a:latin typeface="Arial"/>
                <a:ea typeface="+mn-ea"/>
                <a:cs typeface="Arial Unicode MS"/>
              </a:rPr>
              <a:t>Значительный</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рост</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удобства</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использования</a:t>
            </a:r>
            <a:r>
              <a:rPr lang="en-US" sz="800" b="0" i="0" dirty="0">
                <a:solidFill>
                  <a:srgbClr val="000000">
                    <a:lumMod val="50000"/>
                    <a:lumOff val="50000"/>
                  </a:srgbClr>
                </a:solidFill>
                <a:latin typeface="Arial"/>
                <a:ea typeface="+mn-ea"/>
                <a:cs typeface="Arial Unicode MS"/>
              </a:rPr>
              <a:t> и </a:t>
            </a:r>
            <a:r>
              <a:rPr lang="en-US" sz="800" b="0" i="0" dirty="0" err="1">
                <a:solidFill>
                  <a:srgbClr val="000000">
                    <a:lumMod val="50000"/>
                    <a:lumOff val="50000"/>
                  </a:srgbClr>
                </a:solidFill>
                <a:latin typeface="Arial"/>
                <a:ea typeface="+mn-ea"/>
                <a:cs typeface="Arial Unicode MS"/>
              </a:rPr>
              <a:t>объемов</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графического</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моделирования</a:t>
            </a:r>
            <a:endParaRPr lang="en-US" sz="800" b="0" i="0" dirty="0">
              <a:solidFill>
                <a:srgbClr val="000000">
                  <a:lumMod val="50000"/>
                  <a:lumOff val="50000"/>
                </a:srgbClr>
              </a:solidFill>
              <a:latin typeface="Arial"/>
              <a:ea typeface="+mn-ea"/>
              <a:cs typeface="Arial Unicode MS"/>
            </a:endParaRPr>
          </a:p>
          <a:p>
            <a:pPr marL="182880" lvl="1" indent="-182880" algn="l" defTabSz="914400">
              <a:spcBef>
                <a:spcPts val="240"/>
              </a:spcBef>
              <a:spcAft>
                <a:spcPts val="0"/>
              </a:spcAft>
              <a:buClr>
                <a:srgbClr val="FDB913"/>
              </a:buClr>
              <a:buSzPct val="100000"/>
              <a:buFont typeface="Wingdings"/>
              <a:buChar char=""/>
            </a:pPr>
            <a:r>
              <a:rPr lang="en-US" sz="800" b="0" i="0" dirty="0" err="1">
                <a:solidFill>
                  <a:srgbClr val="000000">
                    <a:lumMod val="50000"/>
                    <a:lumOff val="50000"/>
                  </a:srgbClr>
                </a:solidFill>
                <a:latin typeface="Arial"/>
                <a:ea typeface="+mn-ea"/>
                <a:cs typeface="Arial Unicode MS"/>
              </a:rPr>
              <a:t>Доступ</a:t>
            </a:r>
            <a:r>
              <a:rPr lang="en-US" sz="800" b="0" i="0" dirty="0">
                <a:solidFill>
                  <a:srgbClr val="000000">
                    <a:lumMod val="50000"/>
                    <a:lumOff val="50000"/>
                  </a:srgbClr>
                </a:solidFill>
                <a:latin typeface="Arial"/>
                <a:ea typeface="+mn-ea"/>
                <a:cs typeface="Arial Unicode MS"/>
              </a:rPr>
              <a:t> к </a:t>
            </a:r>
            <a:r>
              <a:rPr lang="en-US" sz="800" b="0" i="0" dirty="0" err="1">
                <a:solidFill>
                  <a:srgbClr val="000000">
                    <a:lumMod val="50000"/>
                    <a:lumOff val="50000"/>
                  </a:srgbClr>
                </a:solidFill>
                <a:latin typeface="Arial"/>
                <a:ea typeface="+mn-ea"/>
                <a:cs typeface="Arial Unicode MS"/>
              </a:rPr>
              <a:t>различным</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источникам</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материалов</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например</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репозиторию</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бизнес-процессов</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шаблонам</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проектным</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материалам</a:t>
            </a:r>
            <a:endParaRPr lang="en-US" sz="800" b="0" i="0" dirty="0">
              <a:solidFill>
                <a:srgbClr val="000000">
                  <a:lumMod val="50000"/>
                  <a:lumOff val="50000"/>
                </a:srgbClr>
              </a:solidFill>
              <a:latin typeface="Arial"/>
              <a:ea typeface="+mn-ea"/>
              <a:cs typeface="Arial Unicode MS"/>
            </a:endParaRPr>
          </a:p>
          <a:p>
            <a:pPr marL="182880" lvl="1" indent="-182880" algn="l" defTabSz="914400">
              <a:spcBef>
                <a:spcPts val="240"/>
              </a:spcBef>
              <a:spcAft>
                <a:spcPts val="0"/>
              </a:spcAft>
              <a:buClr>
                <a:srgbClr val="FDB913"/>
              </a:buClr>
              <a:buSzPct val="100000"/>
              <a:buFont typeface="Wingdings"/>
              <a:buChar char=""/>
            </a:pPr>
            <a:r>
              <a:rPr lang="en-US" sz="800" b="0" i="0" dirty="0" err="1">
                <a:solidFill>
                  <a:srgbClr val="000000">
                    <a:lumMod val="50000"/>
                    <a:lumOff val="50000"/>
                  </a:srgbClr>
                </a:solidFill>
                <a:latin typeface="Arial"/>
                <a:ea typeface="+mn-ea"/>
                <a:cs typeface="Arial Unicode MS"/>
              </a:rPr>
              <a:t>Возможность</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работы</a:t>
            </a:r>
            <a:r>
              <a:rPr lang="en-US" sz="800" b="0" i="0" dirty="0">
                <a:solidFill>
                  <a:srgbClr val="000000">
                    <a:lumMod val="50000"/>
                    <a:lumOff val="50000"/>
                  </a:srgbClr>
                </a:solidFill>
                <a:latin typeface="Arial"/>
                <a:ea typeface="+mn-ea"/>
                <a:cs typeface="Arial Unicode MS"/>
              </a:rPr>
              <a:t> с </a:t>
            </a:r>
            <a:r>
              <a:rPr lang="en-US" sz="800" b="0" i="0" dirty="0" err="1">
                <a:solidFill>
                  <a:srgbClr val="000000">
                    <a:lumMod val="50000"/>
                    <a:lumOff val="50000"/>
                  </a:srgbClr>
                </a:solidFill>
                <a:latin typeface="Arial"/>
                <a:ea typeface="+mn-ea"/>
                <a:cs typeface="Arial Unicode MS"/>
              </a:rPr>
              <a:t>композитным</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содержимым</a:t>
            </a:r>
            <a:r>
              <a:rPr lang="en-US" sz="800" b="0" i="0" dirty="0">
                <a:solidFill>
                  <a:srgbClr val="000000">
                    <a:lumMod val="50000"/>
                    <a:lumOff val="50000"/>
                  </a:srgbClr>
                </a:solidFill>
                <a:latin typeface="Arial"/>
                <a:ea typeface="+mn-ea"/>
                <a:cs typeface="Arial Unicode MS"/>
              </a:rPr>
              <a:t> и </a:t>
            </a:r>
            <a:r>
              <a:rPr lang="en-US" sz="800" b="0" i="0" dirty="0" err="1">
                <a:solidFill>
                  <a:srgbClr val="000000">
                    <a:lumMod val="50000"/>
                    <a:lumOff val="50000"/>
                  </a:srgbClr>
                </a:solidFill>
                <a:latin typeface="Arial"/>
                <a:ea typeface="+mn-ea"/>
                <a:cs typeface="Arial Unicode MS"/>
              </a:rPr>
              <a:t>содержимым</a:t>
            </a:r>
            <a:r>
              <a:rPr lang="en-US" sz="800" b="0" i="0" dirty="0">
                <a:solidFill>
                  <a:srgbClr val="000000">
                    <a:lumMod val="50000"/>
                    <a:lumOff val="50000"/>
                  </a:srgbClr>
                </a:solidFill>
                <a:latin typeface="Arial"/>
                <a:ea typeface="+mn-ea"/>
                <a:cs typeface="Arial Unicode MS"/>
              </a:rPr>
              <a:t> СОА</a:t>
            </a:r>
          </a:p>
          <a:p>
            <a:pPr marL="0" lvl="1" indent="0" algn="l" defTabSz="914400">
              <a:spcBef>
                <a:spcPts val="720"/>
              </a:spcBef>
              <a:buNone/>
            </a:pPr>
            <a:endParaRPr lang="en-US" sz="800" dirty="0" smtClean="0">
              <a:latin typeface="+mn-lt"/>
            </a:endParaRPr>
          </a:p>
          <a:p>
            <a:pPr marL="0" lvl="1" indent="0" algn="l" defTabSz="914400">
              <a:spcBef>
                <a:spcPts val="720"/>
              </a:spcBef>
              <a:buNone/>
            </a:pPr>
            <a:endParaRPr lang="en-US" sz="800" dirty="0" smtClean="0">
              <a:latin typeface="+mn-lt"/>
            </a:endParaRPr>
          </a:p>
          <a:p>
            <a:pPr marL="0" lvl="1" indent="0" algn="l" defTabSz="914400">
              <a:spcBef>
                <a:spcPts val="720"/>
              </a:spcBef>
              <a:buNone/>
            </a:pPr>
            <a:r>
              <a:rPr lang="en-US" sz="800" b="1" i="0" dirty="0" err="1">
                <a:solidFill>
                  <a:srgbClr val="000000"/>
                </a:solidFill>
                <a:latin typeface="Arial"/>
                <a:ea typeface="+mn-ea"/>
                <a:cs typeface="+mn-cs"/>
              </a:rPr>
              <a:t>Клиентские</a:t>
            </a:r>
            <a:r>
              <a:rPr lang="en-US" sz="800" b="1" i="0" dirty="0">
                <a:solidFill>
                  <a:srgbClr val="000000"/>
                </a:solidFill>
                <a:latin typeface="Arial"/>
                <a:ea typeface="+mn-ea"/>
                <a:cs typeface="+mn-cs"/>
              </a:rPr>
              <a:t> </a:t>
            </a:r>
            <a:r>
              <a:rPr lang="en-US" sz="800" b="1" i="0" dirty="0" err="1">
                <a:solidFill>
                  <a:srgbClr val="000000"/>
                </a:solidFill>
                <a:latin typeface="Arial"/>
                <a:ea typeface="+mn-ea"/>
                <a:cs typeface="+mn-cs"/>
              </a:rPr>
              <a:t>разработки</a:t>
            </a:r>
            <a:r>
              <a:rPr lang="en-US" sz="800" b="1" i="0" dirty="0">
                <a:solidFill>
                  <a:srgbClr val="000000"/>
                </a:solidFill>
                <a:latin typeface="Arial"/>
                <a:ea typeface="+mn-ea"/>
                <a:cs typeface="+mn-cs"/>
              </a:rPr>
              <a:t> и </a:t>
            </a:r>
            <a:r>
              <a:rPr lang="en-US" sz="800" b="1" i="0" dirty="0" err="1">
                <a:solidFill>
                  <a:srgbClr val="000000"/>
                </a:solidFill>
                <a:latin typeface="Arial"/>
                <a:ea typeface="+mn-ea"/>
                <a:cs typeface="+mn-cs"/>
              </a:rPr>
              <a:t>расширения</a:t>
            </a:r>
            <a:r>
              <a:rPr lang="en-US" sz="800" b="1" i="0" dirty="0">
                <a:solidFill>
                  <a:srgbClr val="000000"/>
                </a:solidFill>
                <a:latin typeface="Arial"/>
                <a:ea typeface="+mn-ea"/>
                <a:cs typeface="+mn-cs"/>
              </a:rPr>
              <a:t> </a:t>
            </a:r>
            <a:r>
              <a:rPr lang="en-US" sz="800" b="1" i="0" dirty="0" err="1">
                <a:solidFill>
                  <a:srgbClr val="000000"/>
                </a:solidFill>
                <a:latin typeface="Arial"/>
                <a:ea typeface="+mn-ea"/>
                <a:cs typeface="+mn-cs"/>
              </a:rPr>
              <a:t>процессов</a:t>
            </a:r>
            <a:endParaRPr lang="en-US" sz="800" b="1" i="0" dirty="0">
              <a:solidFill>
                <a:srgbClr val="000000"/>
              </a:solidFill>
              <a:latin typeface="Arial"/>
              <a:ea typeface="+mn-ea"/>
              <a:cs typeface="+mn-cs"/>
            </a:endParaRPr>
          </a:p>
          <a:p>
            <a:pPr marL="0" lvl="1" indent="0" algn="l" defTabSz="914400">
              <a:spcBef>
                <a:spcPts val="720"/>
              </a:spcBef>
              <a:buNone/>
            </a:pPr>
            <a:r>
              <a:rPr lang="en-US" sz="800" b="0" i="0" dirty="0" err="1">
                <a:solidFill>
                  <a:srgbClr val="000000"/>
                </a:solidFill>
                <a:latin typeface="Arial"/>
                <a:ea typeface="+mn-ea"/>
                <a:cs typeface="+mn-cs"/>
              </a:rPr>
              <a:t>Компания</a:t>
            </a:r>
            <a:r>
              <a:rPr lang="en-US" sz="800" b="0" i="0" dirty="0">
                <a:solidFill>
                  <a:srgbClr val="000000"/>
                </a:solidFill>
                <a:latin typeface="Arial"/>
                <a:ea typeface="+mn-ea"/>
                <a:cs typeface="+mn-cs"/>
              </a:rPr>
              <a:t> SAP </a:t>
            </a:r>
            <a:r>
              <a:rPr lang="en-US" sz="800" b="0" i="0" dirty="0" err="1">
                <a:solidFill>
                  <a:srgbClr val="000000"/>
                </a:solidFill>
                <a:latin typeface="Arial"/>
                <a:ea typeface="+mn-ea"/>
                <a:cs typeface="+mn-cs"/>
              </a:rPr>
              <a:t>использует</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этот</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набор</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инструментов</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для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создания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справочного</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содержимого</a:t>
            </a:r>
            <a:r>
              <a:rPr lang="en-US" sz="800" b="0" i="0" dirty="0">
                <a:solidFill>
                  <a:srgbClr val="000000"/>
                </a:solidFill>
                <a:latin typeface="Arial"/>
                <a:ea typeface="+mn-ea"/>
                <a:cs typeface="+mn-cs"/>
              </a:rPr>
              <a:t>. В </a:t>
            </a:r>
            <a:r>
              <a:rPr lang="en-US" sz="800" b="0" i="0" dirty="0" err="1">
                <a:solidFill>
                  <a:srgbClr val="000000"/>
                </a:solidFill>
                <a:latin typeface="Arial"/>
                <a:ea typeface="+mn-ea"/>
                <a:cs typeface="+mn-cs"/>
              </a:rPr>
              <a:t>последующих</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версиях</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планируется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предоставить</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механизмы</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клиентских</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разработок</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Это</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позволит</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клиентам</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создавать</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собственное</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содержимое</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процессов</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на</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основании</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реального</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опыта</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внедрения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Граница</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между</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ядром</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приложений</a:t>
            </a:r>
            <a:r>
              <a:rPr lang="en-US" sz="800" b="0" i="0" dirty="0">
                <a:solidFill>
                  <a:srgbClr val="000000"/>
                </a:solidFill>
                <a:latin typeface="Arial"/>
                <a:ea typeface="+mn-ea"/>
                <a:cs typeface="+mn-cs"/>
              </a:rPr>
              <a:t> и </a:t>
            </a:r>
            <a:r>
              <a:rPr lang="en-US" sz="800" b="0" i="0" dirty="0" err="1">
                <a:solidFill>
                  <a:srgbClr val="000000"/>
                </a:solidFill>
                <a:latin typeface="Arial"/>
                <a:ea typeface="+mn-ea"/>
                <a:cs typeface="+mn-cs"/>
              </a:rPr>
              <a:t>композитными</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процессами</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будет</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прозрачной</a:t>
            </a:r>
            <a:r>
              <a:rPr lang="en-US" sz="800" b="0" i="0" dirty="0">
                <a:solidFill>
                  <a:srgbClr val="000000"/>
                </a:solidFill>
                <a:latin typeface="Arial"/>
                <a:ea typeface="+mn-ea"/>
                <a:cs typeface="+mn-cs"/>
              </a:rPr>
              <a:t>. </a:t>
            </a:r>
          </a:p>
          <a:p>
            <a:pPr marL="0" lvl="1" indent="0" algn="l" defTabSz="914400">
              <a:spcBef>
                <a:spcPts val="720"/>
              </a:spcBef>
              <a:buNone/>
            </a:pPr>
            <a:r>
              <a:rPr lang="en-US" sz="800" b="0" i="0" dirty="0" err="1">
                <a:solidFill>
                  <a:srgbClr val="000000"/>
                </a:solidFill>
                <a:latin typeface="Arial"/>
                <a:ea typeface="+mn-ea"/>
                <a:cs typeface="+mn-cs"/>
              </a:rPr>
              <a:t>Путем</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предоставления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подобного</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анализа</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передовых</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практик</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комплекса</a:t>
            </a:r>
            <a:r>
              <a:rPr lang="en-US" sz="800" b="0" i="0" dirty="0">
                <a:solidFill>
                  <a:srgbClr val="000000"/>
                </a:solidFill>
                <a:latin typeface="Arial"/>
                <a:ea typeface="+mn-ea"/>
                <a:cs typeface="+mn-cs"/>
              </a:rPr>
              <a:t> SAP Business Suite и </a:t>
            </a:r>
            <a:r>
              <a:rPr lang="en-US" sz="800" b="0" i="0" dirty="0" err="1">
                <a:solidFill>
                  <a:srgbClr val="000000"/>
                </a:solidFill>
                <a:latin typeface="Arial"/>
                <a:ea typeface="+mn-ea"/>
                <a:cs typeface="+mn-cs"/>
              </a:rPr>
              <a:t>реальных</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процессов</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клиенты</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смогут</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гибко</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создавать</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инновационные</a:t>
            </a:r>
            <a:r>
              <a:rPr lang="en-US" sz="800" b="0" i="0" dirty="0">
                <a:solidFill>
                  <a:srgbClr val="000000"/>
                </a:solidFill>
                <a:latin typeface="Arial"/>
                <a:ea typeface="+mn-ea"/>
                <a:cs typeface="+mn-cs"/>
              </a:rPr>
              <a:t> и </a:t>
            </a:r>
            <a:r>
              <a:rPr lang="en-US" sz="800" b="0" i="0" dirty="0" err="1">
                <a:solidFill>
                  <a:srgbClr val="000000"/>
                </a:solidFill>
                <a:latin typeface="Arial"/>
                <a:ea typeface="+mn-ea"/>
                <a:cs typeface="+mn-cs"/>
              </a:rPr>
              <a:t>дифференцированные</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расширения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процессов</a:t>
            </a:r>
            <a:r>
              <a:rPr lang="en-US" sz="800" b="0" i="0" dirty="0">
                <a:solidFill>
                  <a:srgbClr val="000000"/>
                </a:solidFill>
                <a:latin typeface="Arial"/>
                <a:ea typeface="+mn-ea"/>
                <a:cs typeface="+mn-cs"/>
              </a:rPr>
              <a:t> и </a:t>
            </a:r>
            <a:r>
              <a:rPr lang="en-US" sz="800" b="0" i="0" dirty="0" err="1">
                <a:solidFill>
                  <a:srgbClr val="000000"/>
                </a:solidFill>
                <a:latin typeface="Arial"/>
                <a:ea typeface="+mn-ea"/>
                <a:cs typeface="+mn-cs"/>
              </a:rPr>
              <a:t>управлять</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ими</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Планируется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что</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общий</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уровень</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процессов</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станет</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лучшей</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средой</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для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управления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бизнес-процессами</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клиентов</a:t>
            </a:r>
            <a:r>
              <a:rPr lang="en-US" sz="800" b="0" i="0" dirty="0">
                <a:solidFill>
                  <a:srgbClr val="000000"/>
                </a:solidFill>
                <a:latin typeface="Arial"/>
                <a:ea typeface="+mn-ea"/>
                <a:cs typeface="+mn-cs"/>
              </a:rPr>
              <a:t> SAP </a:t>
            </a:r>
            <a:r>
              <a:rPr lang="en-US" sz="800" b="0" i="0" dirty="0" err="1">
                <a:solidFill>
                  <a:srgbClr val="000000"/>
                </a:solidFill>
                <a:latin typeface="Arial"/>
                <a:ea typeface="+mn-ea"/>
                <a:cs typeface="+mn-cs"/>
              </a:rPr>
              <a:t>путем</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использования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уже</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внедренных</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бизнес-решений</a:t>
            </a:r>
            <a:r>
              <a:rPr lang="en-US" sz="800" b="0" i="0" dirty="0">
                <a:solidFill>
                  <a:srgbClr val="000000"/>
                </a:solidFill>
                <a:latin typeface="Arial"/>
                <a:ea typeface="+mn-ea"/>
                <a:cs typeface="+mn-cs"/>
              </a:rPr>
              <a:t> SAP </a:t>
            </a:r>
            <a:r>
              <a:rPr lang="en-US" sz="800" b="0" i="0" dirty="0" err="1">
                <a:solidFill>
                  <a:srgbClr val="000000"/>
                </a:solidFill>
                <a:latin typeface="Arial"/>
                <a:ea typeface="+mn-ea"/>
                <a:cs typeface="+mn-cs"/>
              </a:rPr>
              <a:t>на</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единой</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интеграционной</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платформе</a:t>
            </a:r>
            <a:r>
              <a:rPr lang="en-US" sz="800" b="0" i="0" dirty="0">
                <a:solidFill>
                  <a:srgbClr val="000000"/>
                </a:solidFill>
                <a:latin typeface="Arial"/>
                <a:ea typeface="+mn-ea"/>
                <a:cs typeface="+mn-cs"/>
              </a:rPr>
              <a:t>. </a:t>
            </a:r>
          </a:p>
          <a:p>
            <a:pPr marL="0" lvl="1" indent="0" algn="l" defTabSz="914400">
              <a:spcBef>
                <a:spcPts val="240"/>
              </a:spcBef>
              <a:buNone/>
            </a:pPr>
            <a:r>
              <a:rPr lang="en-US" sz="800" b="0" i="0" dirty="0" err="1">
                <a:solidFill>
                  <a:srgbClr val="000000"/>
                </a:solidFill>
                <a:latin typeface="Arial"/>
                <a:ea typeface="+mn-ea"/>
                <a:cs typeface="+mn-cs"/>
              </a:rPr>
              <a:t>Планируется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что</a:t>
            </a:r>
            <a:r>
              <a:rPr lang="en-US" sz="800" b="0" i="0" dirty="0">
                <a:solidFill>
                  <a:srgbClr val="000000"/>
                </a:solidFill>
                <a:latin typeface="Arial"/>
                <a:ea typeface="+mn-ea"/>
                <a:cs typeface="+mn-cs"/>
              </a:rPr>
              <a:t> в </a:t>
            </a:r>
            <a:r>
              <a:rPr lang="en-US" sz="800" b="0" i="0" dirty="0" err="1">
                <a:solidFill>
                  <a:srgbClr val="000000"/>
                </a:solidFill>
                <a:latin typeface="Arial"/>
                <a:ea typeface="+mn-ea"/>
                <a:cs typeface="+mn-cs"/>
              </a:rPr>
              <a:t>будущем</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общий</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уровень</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процессов</a:t>
            </a:r>
            <a:r>
              <a:rPr lang="en-US" sz="800" b="0" i="0" dirty="0">
                <a:solidFill>
                  <a:srgbClr val="000000"/>
                </a:solidFill>
                <a:latin typeface="Arial"/>
                <a:ea typeface="+mn-ea"/>
                <a:cs typeface="+mn-cs"/>
              </a:rPr>
              <a:t> (CPL) </a:t>
            </a:r>
            <a:r>
              <a:rPr lang="en-US" sz="800" b="0" i="0" dirty="0" err="1">
                <a:solidFill>
                  <a:srgbClr val="000000"/>
                </a:solidFill>
                <a:latin typeface="Arial"/>
                <a:ea typeface="+mn-ea"/>
                <a:cs typeface="+mn-cs"/>
              </a:rPr>
              <a:t>будет</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дополнен</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методологией</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инструментами</a:t>
            </a:r>
            <a:r>
              <a:rPr lang="en-US" sz="800" b="0" i="0" dirty="0">
                <a:solidFill>
                  <a:srgbClr val="000000"/>
                </a:solidFill>
                <a:latin typeface="Arial"/>
                <a:ea typeface="+mn-ea"/>
                <a:cs typeface="+mn-cs"/>
              </a:rPr>
              <a:t> и </a:t>
            </a:r>
            <a:r>
              <a:rPr lang="en-US" sz="800" b="0" i="0" dirty="0" err="1">
                <a:solidFill>
                  <a:srgbClr val="000000"/>
                </a:solidFill>
                <a:latin typeface="Arial"/>
                <a:ea typeface="+mn-ea"/>
                <a:cs typeface="+mn-cs"/>
              </a:rPr>
              <a:t>инфраструктурой</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для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поддержки</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всего</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жизненного</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цикла</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комплексных</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процессов</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включая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моделирование</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документацию</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настройку</a:t>
            </a:r>
            <a:r>
              <a:rPr lang="en-US" sz="800" b="0" i="0" dirty="0">
                <a:solidFill>
                  <a:srgbClr val="000000"/>
                </a:solidFill>
                <a:latin typeface="Arial"/>
                <a:ea typeface="+mn-ea"/>
                <a:cs typeface="+mn-cs"/>
              </a:rPr>
              <a:t> и </a:t>
            </a:r>
            <a:r>
              <a:rPr lang="en-US" sz="800" b="0" i="0" dirty="0" err="1">
                <a:solidFill>
                  <a:srgbClr val="000000"/>
                </a:solidFill>
                <a:latin typeface="Arial"/>
                <a:ea typeface="+mn-ea"/>
                <a:cs typeface="+mn-cs"/>
              </a:rPr>
              <a:t>внедрение</a:t>
            </a:r>
            <a:r>
              <a:rPr lang="en-US" sz="800" b="0" i="0" dirty="0">
                <a:solidFill>
                  <a:srgbClr val="000000"/>
                </a:solidFill>
                <a:latin typeface="Arial"/>
                <a:ea typeface="+mn-ea"/>
                <a:cs typeface="+mn-cs"/>
              </a:rPr>
              <a:t>, </a:t>
            </a:r>
            <a:r>
              <a:rPr lang="en-US" sz="800" b="0" i="0" dirty="0" err="1" smtClean="0">
                <a:solidFill>
                  <a:srgbClr val="000000"/>
                </a:solidFill>
                <a:latin typeface="Arial"/>
                <a:ea typeface="+mn-ea"/>
                <a:cs typeface="+mn-cs"/>
              </a:rPr>
              <a:t>контрол</a:t>
            </a:r>
            <a:r>
              <a:rPr lang="ru-RU" sz="800" b="0" i="0" dirty="0" err="1" smtClean="0">
                <a:solidFill>
                  <a:srgbClr val="000000"/>
                </a:solidFill>
                <a:latin typeface="Arial"/>
                <a:ea typeface="+mn-ea"/>
                <a:cs typeface="+mn-cs"/>
              </a:rPr>
              <a:t>ь</a:t>
            </a:r>
            <a:r>
              <a:rPr lang="en-US" sz="800" b="0" i="0" dirty="0" smtClean="0">
                <a:solidFill>
                  <a:srgbClr val="000000"/>
                </a:solidFill>
                <a:latin typeface="Arial"/>
                <a:ea typeface="+mn-ea"/>
                <a:cs typeface="+mn-cs"/>
              </a:rPr>
              <a:t> </a:t>
            </a:r>
            <a:r>
              <a:rPr lang="en-US" sz="800" b="0" i="0" dirty="0" err="1" smtClean="0">
                <a:solidFill>
                  <a:srgbClr val="000000"/>
                </a:solidFill>
                <a:latin typeface="Arial"/>
                <a:ea typeface="+mn-ea"/>
                <a:cs typeface="+mn-cs"/>
              </a:rPr>
              <a:t>все</a:t>
            </a:r>
            <a:r>
              <a:rPr lang="ru-RU" sz="800" b="0" i="0" dirty="0" smtClean="0">
                <a:solidFill>
                  <a:srgbClr val="000000"/>
                </a:solidFill>
                <a:latin typeface="Arial"/>
                <a:ea typeface="+mn-ea"/>
                <a:cs typeface="+mn-cs"/>
              </a:rPr>
              <a:t>го</a:t>
            </a:r>
            <a:r>
              <a:rPr lang="en-US" sz="800" b="0" i="0" dirty="0" smtClean="0">
                <a:solidFill>
                  <a:srgbClr val="000000"/>
                </a:solidFill>
                <a:latin typeface="Arial"/>
                <a:ea typeface="+mn-ea"/>
                <a:cs typeface="+mn-cs"/>
              </a:rPr>
              <a:t> </a:t>
            </a:r>
            <a:r>
              <a:rPr lang="en-US" sz="800" b="0" i="0" dirty="0" err="1" smtClean="0">
                <a:solidFill>
                  <a:srgbClr val="000000"/>
                </a:solidFill>
                <a:latin typeface="Arial"/>
                <a:ea typeface="+mn-ea"/>
                <a:cs typeface="+mn-cs"/>
              </a:rPr>
              <a:t>комплекс</a:t>
            </a:r>
            <a:r>
              <a:rPr lang="ru-RU" sz="800" b="0" i="0" dirty="0" smtClean="0">
                <a:solidFill>
                  <a:srgbClr val="000000"/>
                </a:solidFill>
                <a:latin typeface="Arial"/>
                <a:ea typeface="+mn-ea"/>
                <a:cs typeface="+mn-cs"/>
              </a:rPr>
              <a:t>а</a:t>
            </a:r>
            <a:r>
              <a:rPr lang="en-US" sz="800" b="0" i="0" dirty="0" smtClean="0">
                <a:solidFill>
                  <a:srgbClr val="000000"/>
                </a:solidFill>
                <a:latin typeface="Arial"/>
                <a:ea typeface="+mn-ea"/>
                <a:cs typeface="+mn-cs"/>
              </a:rPr>
              <a:t> </a:t>
            </a:r>
            <a:r>
              <a:rPr lang="en-US" sz="800" b="0" i="0" dirty="0" err="1">
                <a:solidFill>
                  <a:srgbClr val="000000"/>
                </a:solidFill>
                <a:latin typeface="Arial"/>
                <a:ea typeface="+mn-ea"/>
                <a:cs typeface="+mn-cs"/>
              </a:rPr>
              <a:t>бизнес-решений</a:t>
            </a:r>
            <a:r>
              <a:rPr lang="en-US" sz="800" b="0" i="0" dirty="0">
                <a:solidFill>
                  <a:srgbClr val="000000"/>
                </a:solidFill>
                <a:latin typeface="Arial"/>
                <a:ea typeface="+mn-ea"/>
                <a:cs typeface="+mn-cs"/>
              </a:rPr>
              <a:t> и </a:t>
            </a:r>
            <a:r>
              <a:rPr lang="en-US" sz="800" b="0" i="0" dirty="0" err="1">
                <a:solidFill>
                  <a:srgbClr val="000000"/>
                </a:solidFill>
                <a:latin typeface="Arial"/>
                <a:ea typeface="+mn-ea"/>
                <a:cs typeface="+mn-cs"/>
              </a:rPr>
              <a:t>интеграционной</a:t>
            </a:r>
            <a:r>
              <a:rPr lang="en-US" sz="800" b="0" i="0" dirty="0">
                <a:solidFill>
                  <a:srgbClr val="000000"/>
                </a:solidFill>
                <a:latin typeface="Arial"/>
                <a:ea typeface="+mn-ea"/>
                <a:cs typeface="+mn-cs"/>
              </a:rPr>
              <a:t> </a:t>
            </a:r>
            <a:r>
              <a:rPr lang="en-US" sz="800" b="0" i="0" dirty="0" err="1" smtClean="0">
                <a:solidFill>
                  <a:srgbClr val="000000"/>
                </a:solidFill>
                <a:latin typeface="Arial"/>
                <a:ea typeface="+mn-ea"/>
                <a:cs typeface="+mn-cs"/>
              </a:rPr>
              <a:t>платформ</a:t>
            </a:r>
            <a:r>
              <a:rPr lang="ru-RU" sz="800" b="0" i="0" dirty="0" err="1" smtClean="0">
                <a:solidFill>
                  <a:srgbClr val="000000"/>
                </a:solidFill>
                <a:latin typeface="Arial"/>
                <a:ea typeface="+mn-ea"/>
                <a:cs typeface="+mn-cs"/>
              </a:rPr>
              <a:t>ы</a:t>
            </a:r>
            <a:r>
              <a:rPr lang="en-US" sz="800" b="0" i="0" dirty="0" smtClean="0">
                <a:solidFill>
                  <a:srgbClr val="000000"/>
                </a:solidFill>
                <a:latin typeface="Arial"/>
                <a:ea typeface="+mn-ea"/>
                <a:cs typeface="+mn-cs"/>
              </a:rPr>
              <a:t>. </a:t>
            </a:r>
            <a:endParaRPr lang="en-US" sz="800" b="0" i="0" dirty="0">
              <a:solidFill>
                <a:srgbClr val="000000"/>
              </a:solidFill>
              <a:latin typeface="Arial"/>
              <a:ea typeface="+mn-ea"/>
              <a:cs typeface="+mn-cs"/>
            </a:endParaRPr>
          </a:p>
          <a:p>
            <a:pPr marL="0" lvl="1" indent="0" algn="l" defTabSz="914400">
              <a:spcBef>
                <a:spcPts val="240"/>
              </a:spcBef>
              <a:buNone/>
            </a:pPr>
            <a:r>
              <a:rPr lang="en-US" sz="800" b="0" i="0" dirty="0">
                <a:solidFill>
                  <a:srgbClr val="000000"/>
                </a:solidFill>
                <a:latin typeface="Arial"/>
                <a:ea typeface="+mn-ea"/>
                <a:cs typeface="+mn-cs"/>
              </a:rPr>
              <a:t>В </a:t>
            </a:r>
            <a:r>
              <a:rPr lang="en-US" sz="800" b="0" i="0" dirty="0" err="1">
                <a:solidFill>
                  <a:srgbClr val="000000"/>
                </a:solidFill>
                <a:latin typeface="Arial"/>
                <a:ea typeface="+mn-ea"/>
                <a:cs typeface="+mn-cs"/>
              </a:rPr>
              <a:t>целом</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общий</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уровень</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процессов</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является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связующим</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звеном</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между</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всеми</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инструментами</a:t>
            </a:r>
            <a:r>
              <a:rPr lang="en-US" sz="800" b="0" i="0" dirty="0">
                <a:solidFill>
                  <a:srgbClr val="000000"/>
                </a:solidFill>
                <a:latin typeface="Arial"/>
                <a:ea typeface="+mn-ea"/>
                <a:cs typeface="+mn-cs"/>
              </a:rPr>
              <a:t> и </a:t>
            </a:r>
            <a:r>
              <a:rPr lang="en-US" sz="800" b="0" i="0" dirty="0" err="1">
                <a:solidFill>
                  <a:srgbClr val="000000"/>
                </a:solidFill>
                <a:latin typeface="Arial"/>
                <a:ea typeface="+mn-ea"/>
                <a:cs typeface="+mn-cs"/>
              </a:rPr>
              <a:t>артефактами</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которые</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необходимы</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для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создания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разнородных</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бизнес-процессов</a:t>
            </a:r>
            <a:r>
              <a:rPr lang="en-US" sz="800" b="0" i="0" dirty="0">
                <a:solidFill>
                  <a:srgbClr val="000000"/>
                </a:solidFill>
                <a:latin typeface="Arial"/>
                <a:ea typeface="+mn-ea"/>
                <a:cs typeface="+mn-cs"/>
              </a:rPr>
              <a:t> и </a:t>
            </a:r>
            <a:r>
              <a:rPr lang="en-US" sz="800" b="0" i="0" dirty="0" err="1">
                <a:solidFill>
                  <a:srgbClr val="000000"/>
                </a:solidFill>
                <a:latin typeface="Arial"/>
                <a:ea typeface="+mn-ea"/>
                <a:cs typeface="+mn-cs"/>
              </a:rPr>
              <a:t>сценариев</a:t>
            </a:r>
            <a:r>
              <a:rPr lang="en-US" sz="800" b="0" i="0" dirty="0">
                <a:solidFill>
                  <a:srgbClr val="000000"/>
                </a:solidFill>
                <a:latin typeface="Arial"/>
                <a:ea typeface="+mn-ea"/>
                <a:cs typeface="+mn-cs"/>
              </a:rPr>
              <a:t> в </a:t>
            </a:r>
            <a:r>
              <a:rPr lang="en-US" sz="800" b="0" i="0" dirty="0" err="1">
                <a:solidFill>
                  <a:srgbClr val="000000"/>
                </a:solidFill>
                <a:latin typeface="Arial"/>
                <a:ea typeface="+mn-ea"/>
                <a:cs typeface="+mn-cs"/>
              </a:rPr>
              <a:t>масштабе</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комплекса</a:t>
            </a:r>
            <a:r>
              <a:rPr lang="en-US" sz="800" b="0" i="0" dirty="0">
                <a:solidFill>
                  <a:srgbClr val="000000"/>
                </a:solidFill>
                <a:latin typeface="Arial"/>
                <a:ea typeface="+mn-ea"/>
                <a:cs typeface="+mn-cs"/>
              </a:rPr>
              <a:t> </a:t>
            </a:r>
            <a:r>
              <a:rPr lang="en-US" sz="800" b="0" i="0" dirty="0" smtClean="0">
                <a:solidFill>
                  <a:srgbClr val="000000"/>
                </a:solidFill>
                <a:latin typeface="Arial"/>
                <a:ea typeface="+mn-ea"/>
                <a:cs typeface="+mn-cs"/>
              </a:rPr>
              <a:t>SAP Business </a:t>
            </a:r>
            <a:r>
              <a:rPr lang="en-US" sz="800" b="0" i="0" dirty="0">
                <a:solidFill>
                  <a:srgbClr val="000000"/>
                </a:solidFill>
                <a:latin typeface="Arial"/>
                <a:ea typeface="+mn-ea"/>
                <a:cs typeface="+mn-cs"/>
              </a:rPr>
              <a:t>Suite и </a:t>
            </a:r>
            <a:r>
              <a:rPr lang="en-US" sz="800" b="0" i="0" dirty="0" err="1">
                <a:solidFill>
                  <a:srgbClr val="000000"/>
                </a:solidFill>
                <a:latin typeface="Arial"/>
                <a:ea typeface="+mn-ea"/>
                <a:cs typeface="+mn-cs"/>
              </a:rPr>
              <a:t>интеграционной</a:t>
            </a:r>
            <a:r>
              <a:rPr lang="en-US" sz="800" b="0" i="0" dirty="0">
                <a:solidFill>
                  <a:srgbClr val="000000"/>
                </a:solidFill>
                <a:latin typeface="Arial"/>
                <a:ea typeface="+mn-ea"/>
                <a:cs typeface="+mn-cs"/>
              </a:rPr>
              <a:t> </a:t>
            </a:r>
            <a:r>
              <a:rPr lang="en-US" sz="800" b="0" i="0" dirty="0" err="1" smtClean="0">
                <a:solidFill>
                  <a:srgbClr val="000000"/>
                </a:solidFill>
                <a:latin typeface="Arial"/>
                <a:ea typeface="+mn-ea"/>
                <a:cs typeface="+mn-cs"/>
              </a:rPr>
              <a:t>платформ</a:t>
            </a:r>
            <a:r>
              <a:rPr lang="ru-RU" sz="800" b="0" i="0" dirty="0" err="1" smtClean="0">
                <a:solidFill>
                  <a:srgbClr val="000000"/>
                </a:solidFill>
                <a:latin typeface="Arial"/>
                <a:ea typeface="+mn-ea"/>
                <a:cs typeface="+mn-cs"/>
              </a:rPr>
              <a:t>ы</a:t>
            </a:r>
            <a:r>
              <a:rPr lang="en-US" sz="800" b="0" i="0" dirty="0" smtClean="0">
                <a:solidFill>
                  <a:srgbClr val="000000"/>
                </a:solidFill>
                <a:latin typeface="Arial"/>
                <a:ea typeface="+mn-ea"/>
                <a:cs typeface="+mn-cs"/>
              </a:rPr>
              <a:t>. </a:t>
            </a:r>
            <a:endParaRPr lang="en-US" sz="800" b="0" i="0" dirty="0">
              <a:solidFill>
                <a:srgbClr val="000000"/>
              </a:solidFill>
              <a:latin typeface="Arial"/>
              <a:ea typeface="+mn-ea"/>
              <a:cs typeface="+mn-cs"/>
            </a:endParaRPr>
          </a:p>
          <a:p>
            <a:pPr marL="182880" lvl="1" indent="-182880" algn="l" defTabSz="914400">
              <a:spcBef>
                <a:spcPts val="240"/>
              </a:spcBef>
              <a:spcAft>
                <a:spcPts val="0"/>
              </a:spcAft>
              <a:buNone/>
            </a:pPr>
            <a:endParaRPr lang="en-US" sz="800" dirty="0" smtClean="0">
              <a:solidFill>
                <a:schemeClr val="tx2"/>
              </a:solidFill>
              <a:latin typeface="+mn-lt"/>
            </a:endParaRPr>
          </a:p>
          <a:p>
            <a:pPr marL="182880" lvl="1" indent="-182880" algn="l" defTabSz="914400">
              <a:spcBef>
                <a:spcPts val="240"/>
              </a:spcBef>
              <a:spcAft>
                <a:spcPts val="0"/>
              </a:spcAft>
              <a:buNone/>
            </a:pPr>
            <a:r>
              <a:rPr lang="en-US" sz="800" b="1" i="0" dirty="0" err="1">
                <a:solidFill>
                  <a:srgbClr val="FDB913"/>
                </a:solidFill>
                <a:latin typeface="Arial"/>
                <a:ea typeface="+mn-ea"/>
                <a:cs typeface="+mn-cs"/>
              </a:rPr>
              <a:t>Как</a:t>
            </a:r>
            <a:r>
              <a:rPr lang="en-US" sz="800" b="1" i="0" dirty="0">
                <a:solidFill>
                  <a:srgbClr val="FDB913"/>
                </a:solidFill>
                <a:latin typeface="Arial"/>
                <a:ea typeface="+mn-ea"/>
                <a:cs typeface="+mn-cs"/>
              </a:rPr>
              <a:t> </a:t>
            </a:r>
            <a:r>
              <a:rPr lang="en-US" sz="800" b="1" i="0" dirty="0" err="1">
                <a:solidFill>
                  <a:srgbClr val="FDB913"/>
                </a:solidFill>
                <a:latin typeface="Arial"/>
                <a:ea typeface="+mn-ea"/>
                <a:cs typeface="+mn-cs"/>
              </a:rPr>
              <a:t>работать</a:t>
            </a:r>
            <a:r>
              <a:rPr lang="en-US" sz="800" b="1" i="0" dirty="0">
                <a:solidFill>
                  <a:srgbClr val="FDB913"/>
                </a:solidFill>
                <a:latin typeface="Arial"/>
                <a:ea typeface="+mn-ea"/>
                <a:cs typeface="+mn-cs"/>
              </a:rPr>
              <a:t> с </a:t>
            </a:r>
            <a:r>
              <a:rPr lang="en-US" sz="800" b="1" i="0" dirty="0" err="1">
                <a:solidFill>
                  <a:srgbClr val="FDB913"/>
                </a:solidFill>
                <a:latin typeface="Arial"/>
                <a:ea typeface="+mn-ea"/>
                <a:cs typeface="+mn-cs"/>
              </a:rPr>
              <a:t>клиентом</a:t>
            </a:r>
            <a:r>
              <a:rPr lang="en-US" sz="800" b="1" i="0" dirty="0">
                <a:solidFill>
                  <a:srgbClr val="FDB913"/>
                </a:solidFill>
                <a:latin typeface="Arial"/>
                <a:ea typeface="+mn-ea"/>
                <a:cs typeface="+mn-cs"/>
              </a:rPr>
              <a:t> RCP (</a:t>
            </a:r>
            <a:r>
              <a:rPr lang="en-US" sz="800" b="1" i="0" dirty="0" err="1" smtClean="0">
                <a:solidFill>
                  <a:srgbClr val="FDB913"/>
                </a:solidFill>
                <a:latin typeface="Arial"/>
                <a:ea typeface="+mn-ea"/>
                <a:cs typeface="+mn-cs"/>
              </a:rPr>
              <a:t>пилот</a:t>
            </a:r>
            <a:r>
              <a:rPr lang="ru-RU" sz="800" b="1" i="0" dirty="0" err="1" smtClean="0">
                <a:solidFill>
                  <a:srgbClr val="FDB913"/>
                </a:solidFill>
                <a:latin typeface="Arial"/>
                <a:ea typeface="+mn-ea"/>
                <a:cs typeface="+mn-cs"/>
              </a:rPr>
              <a:t>ная</a:t>
            </a:r>
            <a:r>
              <a:rPr lang="ru-RU" sz="800" b="1" i="0" dirty="0" smtClean="0">
                <a:solidFill>
                  <a:srgbClr val="FDB913"/>
                </a:solidFill>
                <a:latin typeface="Arial"/>
                <a:ea typeface="+mn-ea"/>
                <a:cs typeface="+mn-cs"/>
              </a:rPr>
              <a:t> версия</a:t>
            </a:r>
            <a:r>
              <a:rPr lang="en-US" sz="800" b="1" i="0" dirty="0" smtClean="0">
                <a:solidFill>
                  <a:srgbClr val="FDB913"/>
                </a:solidFill>
                <a:latin typeface="Arial"/>
                <a:ea typeface="+mn-ea"/>
                <a:cs typeface="+mn-cs"/>
              </a:rPr>
              <a:t>)</a:t>
            </a:r>
            <a:endParaRPr lang="en-US" sz="800" b="1" i="0" dirty="0">
              <a:solidFill>
                <a:srgbClr val="FDB913"/>
              </a:solidFill>
              <a:latin typeface="Arial"/>
              <a:ea typeface="+mn-ea"/>
              <a:cs typeface="+mn-cs"/>
            </a:endParaRPr>
          </a:p>
          <a:p>
            <a:pPr marL="182880" lvl="1" indent="-182880" algn="l" defTabSz="914400">
              <a:spcBef>
                <a:spcPts val="240"/>
              </a:spcBef>
              <a:spcAft>
                <a:spcPts val="0"/>
              </a:spcAft>
              <a:buClr>
                <a:srgbClr val="FDB913"/>
              </a:buClr>
              <a:buSzPct val="100000"/>
              <a:buFont typeface="Wingdings"/>
              <a:buChar char=""/>
            </a:pPr>
            <a:r>
              <a:rPr lang="en-US" sz="800" b="0" i="0" dirty="0" err="1">
                <a:solidFill>
                  <a:srgbClr val="000000">
                    <a:lumMod val="50000"/>
                    <a:lumOff val="50000"/>
                  </a:srgbClr>
                </a:solidFill>
                <a:latin typeface="Arial"/>
                <a:ea typeface="+mn-ea"/>
                <a:cs typeface="Arial Unicode MS"/>
              </a:rPr>
              <a:t>Открыть</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существующий</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проект</a:t>
            </a:r>
            <a:r>
              <a:rPr lang="en-US" sz="800" b="0" i="0" dirty="0">
                <a:solidFill>
                  <a:srgbClr val="000000">
                    <a:lumMod val="50000"/>
                    <a:lumOff val="50000"/>
                  </a:srgbClr>
                </a:solidFill>
                <a:latin typeface="Arial"/>
                <a:ea typeface="+mn-ea"/>
                <a:cs typeface="Arial Unicode MS"/>
              </a:rPr>
              <a:t> SAP Solution Manager в </a:t>
            </a:r>
            <a:r>
              <a:rPr lang="en-US" sz="800" b="0" i="0" dirty="0" err="1">
                <a:solidFill>
                  <a:srgbClr val="000000">
                    <a:lumMod val="50000"/>
                    <a:lumOff val="50000"/>
                  </a:srgbClr>
                </a:solidFill>
                <a:latin typeface="Arial"/>
                <a:ea typeface="+mn-ea"/>
                <a:cs typeface="Arial Unicode MS"/>
              </a:rPr>
              <a:t>клиенте</a:t>
            </a:r>
            <a:r>
              <a:rPr lang="en-US" sz="800" b="0" i="0" dirty="0">
                <a:solidFill>
                  <a:srgbClr val="000000">
                    <a:lumMod val="50000"/>
                    <a:lumOff val="50000"/>
                  </a:srgbClr>
                </a:solidFill>
                <a:latin typeface="Arial"/>
                <a:ea typeface="+mn-ea"/>
                <a:cs typeface="Arial Unicode MS"/>
              </a:rPr>
              <a:t> RCP</a:t>
            </a:r>
          </a:p>
          <a:p>
            <a:pPr marL="182880" lvl="1" indent="-182880" algn="l" defTabSz="914400">
              <a:spcBef>
                <a:spcPts val="240"/>
              </a:spcBef>
              <a:spcAft>
                <a:spcPts val="0"/>
              </a:spcAft>
              <a:buClr>
                <a:srgbClr val="FDB913"/>
              </a:buClr>
              <a:buSzPct val="100000"/>
              <a:buFont typeface="Wingdings"/>
              <a:buChar char=""/>
            </a:pPr>
            <a:r>
              <a:rPr lang="en-US" sz="800" b="0" i="0" dirty="0" err="1">
                <a:solidFill>
                  <a:srgbClr val="000000">
                    <a:lumMod val="50000"/>
                    <a:lumOff val="50000"/>
                  </a:srgbClr>
                </a:solidFill>
                <a:latin typeface="Arial"/>
                <a:ea typeface="+mn-ea"/>
                <a:cs typeface="Arial Unicode MS"/>
              </a:rPr>
              <a:t>Расширить</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структуру</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детального</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плана</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например</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создать</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новый</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процесс</a:t>
            </a:r>
            <a:endParaRPr lang="en-US" sz="800" b="0" i="0" dirty="0">
              <a:solidFill>
                <a:srgbClr val="000000">
                  <a:lumMod val="50000"/>
                  <a:lumOff val="50000"/>
                </a:srgbClr>
              </a:solidFill>
              <a:latin typeface="Arial"/>
              <a:ea typeface="+mn-ea"/>
              <a:cs typeface="Arial Unicode MS"/>
            </a:endParaRPr>
          </a:p>
          <a:p>
            <a:pPr marL="182880" lvl="1" indent="-182880" algn="l" defTabSz="914400">
              <a:spcBef>
                <a:spcPts val="240"/>
              </a:spcBef>
              <a:spcAft>
                <a:spcPts val="0"/>
              </a:spcAft>
              <a:buClr>
                <a:srgbClr val="FDB913"/>
              </a:buClr>
              <a:buSzPct val="100000"/>
              <a:buFont typeface="Wingdings"/>
              <a:buChar char=""/>
            </a:pPr>
            <a:r>
              <a:rPr lang="en-US" sz="800" b="0" i="0" dirty="0" err="1">
                <a:solidFill>
                  <a:srgbClr val="000000">
                    <a:lumMod val="50000"/>
                    <a:lumOff val="50000"/>
                  </a:srgbClr>
                </a:solidFill>
                <a:latin typeface="Arial"/>
                <a:ea typeface="+mn-ea"/>
                <a:cs typeface="Arial Unicode MS"/>
              </a:rPr>
              <a:t>Отредактировать</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содержимое</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связанное</a:t>
            </a:r>
            <a:r>
              <a:rPr lang="en-US" sz="800" b="0" i="0" dirty="0">
                <a:solidFill>
                  <a:srgbClr val="000000">
                    <a:lumMod val="50000"/>
                    <a:lumOff val="50000"/>
                  </a:srgbClr>
                </a:solidFill>
                <a:latin typeface="Arial"/>
                <a:ea typeface="+mn-ea"/>
                <a:cs typeface="Arial Unicode MS"/>
              </a:rPr>
              <a:t> с </a:t>
            </a:r>
            <a:r>
              <a:rPr lang="en-US" sz="800" b="0" i="0" dirty="0" err="1">
                <a:solidFill>
                  <a:srgbClr val="000000">
                    <a:lumMod val="50000"/>
                    <a:lumOff val="50000"/>
                  </a:srgbClr>
                </a:solidFill>
                <a:latin typeface="Arial"/>
                <a:ea typeface="+mn-ea"/>
                <a:cs typeface="Arial Unicode MS"/>
              </a:rPr>
              <a:t>процессом</a:t>
            </a:r>
            <a:endParaRPr lang="en-US" sz="800" b="0" i="0" dirty="0">
              <a:solidFill>
                <a:srgbClr val="000000">
                  <a:lumMod val="50000"/>
                  <a:lumOff val="50000"/>
                </a:srgbClr>
              </a:solidFill>
              <a:latin typeface="Arial"/>
              <a:ea typeface="+mn-ea"/>
              <a:cs typeface="Arial Unicode MS"/>
            </a:endParaRPr>
          </a:p>
          <a:p>
            <a:pPr marL="640080" lvl="2" indent="-182880" algn="l" defTabSz="914400">
              <a:spcBef>
                <a:spcPts val="240"/>
              </a:spcBef>
              <a:spcAft>
                <a:spcPts val="0"/>
              </a:spcAft>
              <a:buClr>
                <a:srgbClr val="626366"/>
              </a:buClr>
              <a:buSzPct val="80000"/>
              <a:buFont typeface="Symbol"/>
              <a:buChar char="-"/>
            </a:pPr>
            <a:r>
              <a:rPr lang="en-US" sz="800" b="0" i="0" dirty="0" err="1">
                <a:solidFill>
                  <a:srgbClr val="000000">
                    <a:lumMod val="50000"/>
                    <a:lumOff val="50000"/>
                  </a:srgbClr>
                </a:solidFill>
                <a:latin typeface="Arial"/>
                <a:ea typeface="+mn-ea"/>
                <a:cs typeface="Arial Unicode MS"/>
              </a:rPr>
              <a:t>Транзакции</a:t>
            </a:r>
            <a:r>
              <a:rPr lang="en-US" sz="800" b="0" i="0" dirty="0">
                <a:solidFill>
                  <a:srgbClr val="000000">
                    <a:lumMod val="50000"/>
                    <a:lumOff val="50000"/>
                  </a:srgbClr>
                </a:solidFill>
                <a:latin typeface="Arial"/>
                <a:ea typeface="+mn-ea"/>
                <a:cs typeface="Arial Unicode MS"/>
              </a:rPr>
              <a:t> / </a:t>
            </a:r>
            <a:r>
              <a:rPr lang="en-US" sz="800" b="0" i="0" dirty="0" err="1">
                <a:solidFill>
                  <a:srgbClr val="000000">
                    <a:lumMod val="50000"/>
                    <a:lumOff val="50000"/>
                  </a:srgbClr>
                </a:solidFill>
                <a:latin typeface="Arial"/>
                <a:ea typeface="+mn-ea"/>
                <a:cs typeface="Arial Unicode MS"/>
              </a:rPr>
              <a:t>отчеты</a:t>
            </a:r>
            <a:endParaRPr lang="en-US" sz="800" b="0" i="0" dirty="0">
              <a:solidFill>
                <a:srgbClr val="000000">
                  <a:lumMod val="50000"/>
                  <a:lumOff val="50000"/>
                </a:srgbClr>
              </a:solidFill>
              <a:latin typeface="Arial"/>
              <a:ea typeface="+mn-ea"/>
              <a:cs typeface="Arial Unicode MS"/>
            </a:endParaRPr>
          </a:p>
          <a:p>
            <a:pPr marL="640080" lvl="2" indent="-182880" algn="l" defTabSz="914400">
              <a:spcBef>
                <a:spcPts val="240"/>
              </a:spcBef>
              <a:spcAft>
                <a:spcPts val="0"/>
              </a:spcAft>
              <a:buClr>
                <a:srgbClr val="626366"/>
              </a:buClr>
              <a:buSzPct val="80000"/>
              <a:buFont typeface="Symbol"/>
              <a:buChar char="-"/>
            </a:pPr>
            <a:r>
              <a:rPr lang="en-US" sz="800" b="0" i="0" dirty="0" err="1">
                <a:solidFill>
                  <a:srgbClr val="000000">
                    <a:lumMod val="50000"/>
                    <a:lumOff val="50000"/>
                  </a:srgbClr>
                </a:solidFill>
                <a:latin typeface="Arial"/>
                <a:ea typeface="+mn-ea"/>
                <a:cs typeface="Arial Unicode MS"/>
              </a:rPr>
              <a:t>Общая</a:t>
            </a:r>
            <a:r>
              <a:rPr lang="en-US" sz="800" b="0" i="0" dirty="0">
                <a:solidFill>
                  <a:srgbClr val="000000">
                    <a:lumMod val="50000"/>
                    <a:lumOff val="50000"/>
                  </a:srgbClr>
                </a:solidFill>
                <a:latin typeface="Arial"/>
                <a:ea typeface="+mn-ea"/>
                <a:cs typeface="Arial Unicode MS"/>
              </a:rPr>
              <a:t> и </a:t>
            </a:r>
            <a:r>
              <a:rPr lang="en-US" sz="800" b="0" i="0" dirty="0" err="1">
                <a:solidFill>
                  <a:srgbClr val="000000">
                    <a:lumMod val="50000"/>
                    <a:lumOff val="50000"/>
                  </a:srgbClr>
                </a:solidFill>
                <a:latin typeface="Arial"/>
                <a:ea typeface="+mn-ea"/>
                <a:cs typeface="Arial Unicode MS"/>
              </a:rPr>
              <a:t>проектная</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документация</a:t>
            </a:r>
            <a:endParaRPr lang="en-US" sz="800" b="0" i="0" dirty="0">
              <a:solidFill>
                <a:srgbClr val="000000">
                  <a:lumMod val="50000"/>
                  <a:lumOff val="50000"/>
                </a:srgbClr>
              </a:solidFill>
              <a:latin typeface="Arial"/>
              <a:ea typeface="+mn-ea"/>
              <a:cs typeface="Arial Unicode MS"/>
            </a:endParaRPr>
          </a:p>
          <a:p>
            <a:pPr marL="640080" lvl="2" indent="-182880" algn="l" defTabSz="914400">
              <a:spcBef>
                <a:spcPts val="240"/>
              </a:spcBef>
              <a:spcAft>
                <a:spcPts val="0"/>
              </a:spcAft>
              <a:buClr>
                <a:srgbClr val="626366"/>
              </a:buClr>
              <a:buSzPct val="80000"/>
              <a:buFont typeface="Symbol"/>
              <a:buChar char="-"/>
            </a:pPr>
            <a:r>
              <a:rPr lang="en-US" sz="800" b="0" i="0" dirty="0" err="1">
                <a:solidFill>
                  <a:srgbClr val="000000">
                    <a:lumMod val="50000"/>
                    <a:lumOff val="50000"/>
                  </a:srgbClr>
                </a:solidFill>
                <a:latin typeface="Arial"/>
                <a:ea typeface="+mn-ea"/>
                <a:cs typeface="Arial Unicode MS"/>
              </a:rPr>
              <a:t>Функциональные</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диаграммы</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бизнес-процесса</a:t>
            </a:r>
            <a:r>
              <a:rPr lang="en-US" sz="800" b="0" i="0" dirty="0">
                <a:solidFill>
                  <a:srgbClr val="000000">
                    <a:lumMod val="50000"/>
                    <a:lumOff val="50000"/>
                  </a:srgbClr>
                </a:solidFill>
                <a:latin typeface="Arial"/>
                <a:ea typeface="+mn-ea"/>
                <a:cs typeface="Arial Unicode MS"/>
              </a:rPr>
              <a:t>*</a:t>
            </a:r>
          </a:p>
          <a:p>
            <a:pPr marL="640080" lvl="2" indent="-182880" algn="l" defTabSz="914400">
              <a:spcBef>
                <a:spcPts val="240"/>
              </a:spcBef>
              <a:spcAft>
                <a:spcPts val="0"/>
              </a:spcAft>
              <a:buClr>
                <a:srgbClr val="626366"/>
              </a:buClr>
              <a:buSzPct val="80000"/>
              <a:buFont typeface="Symbol"/>
              <a:buChar char="-"/>
            </a:pPr>
            <a:r>
              <a:rPr lang="en-US" sz="800" b="0" i="0" dirty="0" err="1">
                <a:solidFill>
                  <a:srgbClr val="000000">
                    <a:lumMod val="50000"/>
                    <a:lumOff val="50000"/>
                  </a:srgbClr>
                </a:solidFill>
                <a:latin typeface="Arial"/>
                <a:ea typeface="+mn-ea"/>
                <a:cs typeface="Arial Unicode MS"/>
              </a:rPr>
              <a:t>Сервисы</a:t>
            </a:r>
            <a:r>
              <a:rPr lang="en-US" sz="800" b="0" i="0" dirty="0">
                <a:solidFill>
                  <a:srgbClr val="000000">
                    <a:lumMod val="50000"/>
                    <a:lumOff val="50000"/>
                  </a:srgbClr>
                </a:solidFill>
                <a:latin typeface="Arial"/>
                <a:ea typeface="+mn-ea"/>
                <a:cs typeface="Arial Unicode MS"/>
              </a:rPr>
              <a:t> СОА**</a:t>
            </a:r>
          </a:p>
          <a:p>
            <a:pPr marL="182880" lvl="1" indent="-182880" algn="l" defTabSz="914400">
              <a:spcBef>
                <a:spcPts val="240"/>
              </a:spcBef>
              <a:spcAft>
                <a:spcPts val="0"/>
              </a:spcAft>
              <a:buClr>
                <a:srgbClr val="FDB913"/>
              </a:buClr>
              <a:buSzPct val="100000"/>
              <a:buFont typeface="Wingdings"/>
              <a:buChar char=""/>
            </a:pPr>
            <a:r>
              <a:rPr lang="en-US" sz="800" b="0" i="0" dirty="0" err="1">
                <a:solidFill>
                  <a:srgbClr val="000000">
                    <a:lumMod val="50000"/>
                    <a:lumOff val="50000"/>
                  </a:srgbClr>
                </a:solidFill>
                <a:latin typeface="Arial"/>
                <a:ea typeface="+mn-ea"/>
                <a:cs typeface="Arial Unicode MS"/>
              </a:rPr>
              <a:t>Выполнить</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интерактивное</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моделирование</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структурных</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элементов</a:t>
            </a:r>
            <a:r>
              <a:rPr lang="en-US" sz="800" b="0" i="0" dirty="0">
                <a:solidFill>
                  <a:srgbClr val="000000">
                    <a:lumMod val="50000"/>
                    <a:lumOff val="50000"/>
                  </a:srgbClr>
                </a:solidFill>
                <a:latin typeface="Arial"/>
                <a:ea typeface="+mn-ea"/>
                <a:cs typeface="Arial Unicode MS"/>
              </a:rPr>
              <a:t> в </a:t>
            </a:r>
            <a:r>
              <a:rPr lang="en-US" sz="800" b="0" i="0" dirty="0" err="1">
                <a:solidFill>
                  <a:srgbClr val="000000">
                    <a:lumMod val="50000"/>
                    <a:lumOff val="50000"/>
                  </a:srgbClr>
                </a:solidFill>
                <a:latin typeface="Arial"/>
                <a:ea typeface="+mn-ea"/>
                <a:cs typeface="Arial Unicode MS"/>
              </a:rPr>
              <a:t>клиенте</a:t>
            </a:r>
            <a:r>
              <a:rPr lang="en-US" sz="800" b="0" i="0" dirty="0">
                <a:solidFill>
                  <a:srgbClr val="000000">
                    <a:lumMod val="50000"/>
                    <a:lumOff val="50000"/>
                  </a:srgbClr>
                </a:solidFill>
                <a:latin typeface="Arial"/>
                <a:ea typeface="+mn-ea"/>
                <a:cs typeface="Arial Unicode MS"/>
              </a:rPr>
              <a:t> RCP </a:t>
            </a:r>
            <a:r>
              <a:rPr lang="en-US" sz="800" b="0" i="0" dirty="0" err="1">
                <a:solidFill>
                  <a:srgbClr val="000000">
                    <a:lumMod val="50000"/>
                    <a:lumOff val="50000"/>
                  </a:srgbClr>
                </a:solidFill>
                <a:latin typeface="Arial"/>
                <a:ea typeface="+mn-ea"/>
                <a:cs typeface="Arial Unicode MS"/>
              </a:rPr>
              <a:t>на</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основе</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нотации</a:t>
            </a:r>
            <a:r>
              <a:rPr lang="en-US" sz="800" b="0" i="0" dirty="0">
                <a:solidFill>
                  <a:srgbClr val="000000">
                    <a:lumMod val="50000"/>
                    <a:lumOff val="50000"/>
                  </a:srgbClr>
                </a:solidFill>
                <a:latin typeface="Arial"/>
                <a:ea typeface="+mn-ea"/>
                <a:cs typeface="Arial Unicode MS"/>
              </a:rPr>
              <a:t> BPMN</a:t>
            </a:r>
          </a:p>
          <a:p>
            <a:pPr marL="182880" lvl="1" indent="-182880" algn="l" defTabSz="914400">
              <a:spcBef>
                <a:spcPts val="240"/>
              </a:spcBef>
              <a:spcAft>
                <a:spcPts val="0"/>
              </a:spcAft>
              <a:buClr>
                <a:srgbClr val="FDB913"/>
              </a:buClr>
              <a:buSzPct val="100000"/>
              <a:buFont typeface="Wingdings"/>
              <a:buChar char=""/>
            </a:pPr>
            <a:r>
              <a:rPr lang="en-US" sz="800" b="0" i="0" dirty="0" err="1">
                <a:solidFill>
                  <a:srgbClr val="000000">
                    <a:lumMod val="50000"/>
                    <a:lumOff val="50000"/>
                  </a:srgbClr>
                </a:solidFill>
                <a:latin typeface="Arial"/>
                <a:ea typeface="+mn-ea"/>
                <a:cs typeface="Arial Unicode MS"/>
              </a:rPr>
              <a:t>Сохранить</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проект</a:t>
            </a:r>
            <a:r>
              <a:rPr lang="en-US" sz="800" b="0" i="0" dirty="0">
                <a:solidFill>
                  <a:srgbClr val="000000">
                    <a:lumMod val="50000"/>
                    <a:lumOff val="50000"/>
                  </a:srgbClr>
                </a:solidFill>
                <a:latin typeface="Arial"/>
                <a:ea typeface="+mn-ea"/>
                <a:cs typeface="Arial Unicode MS"/>
              </a:rPr>
              <a:t> и </a:t>
            </a:r>
            <a:r>
              <a:rPr lang="en-US" sz="800" b="0" i="0" dirty="0" err="1">
                <a:solidFill>
                  <a:srgbClr val="000000">
                    <a:lumMod val="50000"/>
                    <a:lumOff val="50000"/>
                  </a:srgbClr>
                </a:solidFill>
                <a:latin typeface="Arial"/>
                <a:ea typeface="+mn-ea"/>
                <a:cs typeface="Arial Unicode MS"/>
              </a:rPr>
              <a:t>записать</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его</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данные</a:t>
            </a:r>
            <a:r>
              <a:rPr lang="en-US" sz="800" b="0" i="0" dirty="0">
                <a:solidFill>
                  <a:srgbClr val="000000">
                    <a:lumMod val="50000"/>
                    <a:lumOff val="50000"/>
                  </a:srgbClr>
                </a:solidFill>
                <a:latin typeface="Arial"/>
                <a:ea typeface="+mn-ea"/>
                <a:cs typeface="Arial Unicode MS"/>
              </a:rPr>
              <a:t> в SAP Solution Manager</a:t>
            </a:r>
          </a:p>
          <a:p>
            <a:pPr marL="0" algn="l" defTabSz="914400">
              <a:buNone/>
            </a:pPr>
            <a:endParaRPr lang="en-US" dirty="0" smtClean="0"/>
          </a:p>
        </p:txBody>
      </p:sp>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16</a:t>
            </a:fld>
            <a:endParaRPr lang="de-DE" sz="1000" b="0" i="0">
              <a:latin typeface="Arial"/>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algn="l" defTabSz="914400">
              <a:spcBef>
                <a:spcPts val="0"/>
              </a:spcBef>
              <a:buNone/>
            </a:pPr>
            <a:r>
              <a:rPr lang="en-US" sz="1200" b="0" i="0" baseline="0" dirty="0" err="1">
                <a:solidFill>
                  <a:srgbClr val="000000"/>
                </a:solidFill>
                <a:latin typeface="Arial"/>
                <a:ea typeface="+mn-ea"/>
                <a:cs typeface="+mn-cs"/>
              </a:rPr>
              <a:t>Станет</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возможным</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развертывание</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механизма</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выполнения</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бизнес-правил</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вне</a:t>
            </a:r>
            <a:r>
              <a:rPr lang="en-US" sz="1200" b="0" i="0" baseline="0" dirty="0">
                <a:solidFill>
                  <a:srgbClr val="000000"/>
                </a:solidFill>
                <a:latin typeface="Arial"/>
                <a:ea typeface="+mn-ea"/>
                <a:cs typeface="+mn-cs"/>
              </a:rPr>
              <a:t> Java Application Server. </a:t>
            </a:r>
            <a:r>
              <a:rPr lang="en-US" sz="1200" b="0" i="0" baseline="0" dirty="0" err="1">
                <a:solidFill>
                  <a:srgbClr val="000000"/>
                </a:solidFill>
                <a:latin typeface="Arial"/>
                <a:ea typeface="+mn-ea"/>
                <a:cs typeface="+mn-cs"/>
              </a:rPr>
              <a:t>Это</a:t>
            </a:r>
            <a:r>
              <a:rPr lang="en-US" sz="1200" b="0" i="0" baseline="0" dirty="0">
                <a:solidFill>
                  <a:srgbClr val="000000"/>
                </a:solidFill>
                <a:latin typeface="Arial"/>
                <a:ea typeface="+mn-ea"/>
                <a:cs typeface="+mn-cs"/>
              </a:rPr>
              <a:t> </a:t>
            </a:r>
            <a:r>
              <a:rPr lang="en-US" sz="1200" b="0" i="0" baseline="0" dirty="0" err="1" smtClean="0">
                <a:solidFill>
                  <a:srgbClr val="000000"/>
                </a:solidFill>
                <a:latin typeface="Arial"/>
                <a:ea typeface="+mn-ea"/>
                <a:cs typeface="+mn-cs"/>
              </a:rPr>
              <a:t>позволит</a:t>
            </a:r>
            <a:r>
              <a:rPr lang="ru-RU" sz="1200" b="0" i="0" baseline="0" dirty="0" smtClean="0">
                <a:solidFill>
                  <a:srgbClr val="000000"/>
                </a:solidFill>
                <a:latin typeface="Arial"/>
                <a:ea typeface="+mn-ea"/>
                <a:cs typeface="+mn-cs"/>
              </a:rPr>
              <a:t> </a:t>
            </a:r>
            <a:r>
              <a:rPr lang="en-US" sz="1200" b="0" i="0" baseline="0" dirty="0" err="1" smtClean="0">
                <a:solidFill>
                  <a:srgbClr val="000000"/>
                </a:solidFill>
                <a:latin typeface="Arial"/>
                <a:ea typeface="+mn-ea"/>
                <a:cs typeface="+mn-cs"/>
              </a:rPr>
              <a:t>запускать</a:t>
            </a:r>
            <a:r>
              <a:rPr lang="en-US" sz="1200" b="0" i="0" baseline="0" dirty="0" smtClean="0">
                <a:solidFill>
                  <a:srgbClr val="000000"/>
                </a:solidFill>
                <a:latin typeface="Arial"/>
                <a:ea typeface="+mn-ea"/>
                <a:cs typeface="+mn-cs"/>
              </a:rPr>
              <a:t> </a:t>
            </a:r>
            <a:r>
              <a:rPr lang="en-US" sz="1200" b="0" i="0" baseline="0" dirty="0" err="1">
                <a:solidFill>
                  <a:srgbClr val="000000"/>
                </a:solidFill>
                <a:latin typeface="Arial"/>
                <a:ea typeface="+mn-ea"/>
                <a:cs typeface="+mn-cs"/>
              </a:rPr>
              <a:t>облегченную</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версию</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механизма</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работы</a:t>
            </a:r>
            <a:r>
              <a:rPr lang="en-US" sz="1200" b="0" i="0" baseline="0" dirty="0">
                <a:solidFill>
                  <a:srgbClr val="000000"/>
                </a:solidFill>
                <a:latin typeface="Arial"/>
                <a:ea typeface="+mn-ea"/>
                <a:cs typeface="+mn-cs"/>
              </a:rPr>
              <a:t> с </a:t>
            </a:r>
            <a:r>
              <a:rPr lang="en-US" sz="1200" b="0" i="0" baseline="0" dirty="0" err="1">
                <a:solidFill>
                  <a:srgbClr val="000000"/>
                </a:solidFill>
                <a:latin typeface="Arial"/>
                <a:ea typeface="+mn-ea"/>
                <a:cs typeface="+mn-cs"/>
              </a:rPr>
              <a:t>правилами</a:t>
            </a:r>
            <a:r>
              <a:rPr lang="en-US" sz="1200" b="0" i="0" baseline="0" dirty="0">
                <a:solidFill>
                  <a:srgbClr val="000000"/>
                </a:solidFill>
                <a:latin typeface="Arial"/>
                <a:ea typeface="+mn-ea"/>
                <a:cs typeface="+mn-cs"/>
              </a:rPr>
              <a:t> </a:t>
            </a:r>
            <a:r>
              <a:rPr lang="ru-RU" sz="1200" b="0" i="0" baseline="0" dirty="0" smtClean="0">
                <a:solidFill>
                  <a:srgbClr val="000000"/>
                </a:solidFill>
                <a:latin typeface="Arial"/>
                <a:ea typeface="+mn-ea"/>
                <a:cs typeface="+mn-cs"/>
              </a:rPr>
              <a:t>и </a:t>
            </a:r>
            <a:r>
              <a:rPr lang="en-US" sz="1200" b="0" i="0" baseline="0" dirty="0" err="1" smtClean="0">
                <a:solidFill>
                  <a:srgbClr val="000000"/>
                </a:solidFill>
                <a:latin typeface="Arial"/>
                <a:ea typeface="+mn-ea"/>
                <a:cs typeface="+mn-cs"/>
              </a:rPr>
              <a:t>расп</a:t>
            </a:r>
            <a:r>
              <a:rPr lang="ru-RU" sz="1200" b="0" i="0" baseline="0" dirty="0" err="1" smtClean="0">
                <a:solidFill>
                  <a:srgbClr val="000000"/>
                </a:solidFill>
                <a:latin typeface="Arial"/>
                <a:ea typeface="+mn-ea"/>
                <a:cs typeface="+mn-cs"/>
              </a:rPr>
              <a:t>р</a:t>
            </a:r>
            <a:r>
              <a:rPr lang="en-US" sz="1200" b="0" i="0" baseline="0" dirty="0" err="1" smtClean="0">
                <a:solidFill>
                  <a:srgbClr val="000000"/>
                </a:solidFill>
                <a:latin typeface="Arial"/>
                <a:ea typeface="+mn-ea"/>
                <a:cs typeface="+mn-cs"/>
              </a:rPr>
              <a:t>еделять</a:t>
            </a:r>
            <a:r>
              <a:rPr lang="en-US" sz="1200" b="0" i="0" baseline="0" dirty="0" smtClean="0">
                <a:solidFill>
                  <a:srgbClr val="000000"/>
                </a:solidFill>
                <a:latin typeface="Arial"/>
                <a:ea typeface="+mn-ea"/>
                <a:cs typeface="+mn-cs"/>
              </a:rPr>
              <a:t> </a:t>
            </a:r>
            <a:r>
              <a:rPr lang="en-US" sz="1200" b="0" i="0" baseline="0" dirty="0" err="1">
                <a:solidFill>
                  <a:srgbClr val="000000"/>
                </a:solidFill>
                <a:latin typeface="Arial"/>
                <a:ea typeface="+mn-ea"/>
                <a:cs typeface="+mn-cs"/>
              </a:rPr>
              <a:t>его</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по</a:t>
            </a:r>
            <a:r>
              <a:rPr lang="en-US" sz="1200" b="0" i="0" baseline="0" dirty="0">
                <a:solidFill>
                  <a:srgbClr val="000000"/>
                </a:solidFill>
                <a:latin typeface="Arial"/>
                <a:ea typeface="+mn-ea"/>
                <a:cs typeface="+mn-cs"/>
              </a:rPr>
              <a:t> Java-</a:t>
            </a:r>
            <a:r>
              <a:rPr lang="en-US" sz="1200" b="0" i="0" baseline="0" dirty="0" err="1">
                <a:solidFill>
                  <a:srgbClr val="000000"/>
                </a:solidFill>
                <a:latin typeface="Arial"/>
                <a:ea typeface="+mn-ea"/>
                <a:cs typeface="+mn-cs"/>
              </a:rPr>
              <a:t>приложениям</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Кроме</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этого</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улучшенный</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механизм</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разрешений</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позволит</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лучше</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управлять</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правилами</a:t>
            </a:r>
            <a:r>
              <a:rPr lang="en-US" sz="1200" b="0" i="0" baseline="0" dirty="0">
                <a:solidFill>
                  <a:srgbClr val="000000"/>
                </a:solidFill>
                <a:latin typeface="Arial"/>
                <a:ea typeface="+mn-ea"/>
                <a:cs typeface="+mn-cs"/>
              </a:rPr>
              <a:t> и </a:t>
            </a:r>
            <a:r>
              <a:rPr lang="en-US" sz="1200" b="0" i="0" baseline="0" dirty="0" err="1">
                <a:solidFill>
                  <a:srgbClr val="000000"/>
                </a:solidFill>
                <a:latin typeface="Arial"/>
                <a:ea typeface="+mn-ea"/>
                <a:cs typeface="+mn-cs"/>
              </a:rPr>
              <a:t>разделять</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их</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что</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позволит</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достичь</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более</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распределенного</a:t>
            </a:r>
            <a:r>
              <a:rPr lang="en-US" sz="1200" b="0" i="0" baseline="0" dirty="0">
                <a:solidFill>
                  <a:srgbClr val="000000"/>
                </a:solidFill>
                <a:latin typeface="Arial"/>
                <a:ea typeface="+mn-ea"/>
                <a:cs typeface="+mn-cs"/>
              </a:rPr>
              <a:t> и </a:t>
            </a:r>
            <a:r>
              <a:rPr lang="en-US" sz="1200" b="0" i="0" baseline="0" dirty="0" err="1">
                <a:solidFill>
                  <a:srgbClr val="000000"/>
                </a:solidFill>
                <a:latin typeface="Arial"/>
                <a:ea typeface="+mn-ea"/>
                <a:cs typeface="+mn-cs"/>
              </a:rPr>
              <a:t>точного</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делегирования</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прав</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собственности</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для</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обслуживания</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правил</a:t>
            </a:r>
            <a:r>
              <a:rPr lang="en-US" sz="1200" b="0" i="0" baseline="0" dirty="0">
                <a:solidFill>
                  <a:srgbClr val="000000"/>
                </a:solidFill>
                <a:latin typeface="Arial"/>
                <a:ea typeface="+mn-ea"/>
                <a:cs typeface="+mn-cs"/>
              </a:rPr>
              <a:t> и </a:t>
            </a:r>
            <a:r>
              <a:rPr lang="en-US" sz="1200" b="0" i="0" baseline="0" dirty="0" err="1">
                <a:solidFill>
                  <a:srgbClr val="000000"/>
                </a:solidFill>
                <a:latin typeface="Arial"/>
                <a:ea typeface="+mn-ea"/>
                <a:cs typeface="+mn-cs"/>
              </a:rPr>
              <a:t>управления</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ими</a:t>
            </a:r>
            <a:r>
              <a:rPr lang="en-US" sz="1200" b="0" i="0" baseline="0" dirty="0">
                <a:solidFill>
                  <a:srgbClr val="000000"/>
                </a:solidFill>
                <a:latin typeface="Arial"/>
                <a:ea typeface="+mn-ea"/>
                <a:cs typeface="+mn-cs"/>
              </a:rPr>
              <a:t>. </a:t>
            </a:r>
            <a:r>
              <a:rPr lang="ru-RU" sz="1200" b="0" i="0" baseline="0" dirty="0" err="1" smtClean="0">
                <a:solidFill>
                  <a:srgbClr val="000000"/>
                </a:solidFill>
                <a:latin typeface="Arial"/>
                <a:ea typeface="+mn-ea"/>
                <a:cs typeface="+mn-cs"/>
              </a:rPr>
              <a:t>Веб</a:t>
            </a:r>
            <a:r>
              <a:rPr lang="en-US" sz="1200" b="0" i="0" baseline="0" dirty="0" smtClean="0">
                <a:solidFill>
                  <a:srgbClr val="000000"/>
                </a:solidFill>
                <a:latin typeface="Arial"/>
                <a:ea typeface="+mn-ea"/>
                <a:cs typeface="+mn-cs"/>
              </a:rPr>
              <a:t>-</a:t>
            </a:r>
            <a:r>
              <a:rPr lang="en-US" sz="1200" b="0" i="0" baseline="0" dirty="0" err="1" smtClean="0">
                <a:solidFill>
                  <a:srgbClr val="000000"/>
                </a:solidFill>
                <a:latin typeface="Arial"/>
                <a:ea typeface="+mn-ea"/>
                <a:cs typeface="+mn-cs"/>
              </a:rPr>
              <a:t>редактор</a:t>
            </a:r>
            <a:r>
              <a:rPr lang="en-US" sz="1200" b="0" i="0" baseline="0" dirty="0" smtClean="0">
                <a:solidFill>
                  <a:srgbClr val="000000"/>
                </a:solidFill>
                <a:latin typeface="Arial"/>
                <a:ea typeface="+mn-ea"/>
                <a:cs typeface="+mn-cs"/>
              </a:rPr>
              <a:t> </a:t>
            </a:r>
            <a:r>
              <a:rPr lang="en-US" sz="1200" b="0" i="0" baseline="0" dirty="0" err="1">
                <a:solidFill>
                  <a:srgbClr val="000000"/>
                </a:solidFill>
                <a:latin typeface="Arial"/>
                <a:ea typeface="+mn-ea"/>
                <a:cs typeface="+mn-cs"/>
              </a:rPr>
              <a:t>правил</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был</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переработан</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чтобы</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повысить</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удобство</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работы</a:t>
            </a:r>
            <a:r>
              <a:rPr lang="en-US" sz="1200" b="0" i="0" baseline="0" dirty="0">
                <a:solidFill>
                  <a:srgbClr val="000000"/>
                </a:solidFill>
                <a:latin typeface="Arial"/>
                <a:ea typeface="+mn-ea"/>
                <a:cs typeface="+mn-cs"/>
              </a:rPr>
              <a:t> и </a:t>
            </a:r>
            <a:r>
              <a:rPr lang="en-US" sz="1200" b="0" i="0" baseline="0" dirty="0" err="1">
                <a:solidFill>
                  <a:srgbClr val="000000"/>
                </a:solidFill>
                <a:latin typeface="Arial"/>
                <a:ea typeface="+mn-ea"/>
                <a:cs typeface="+mn-cs"/>
              </a:rPr>
              <a:t>улучшить</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интерфейс</a:t>
            </a:r>
            <a:r>
              <a:rPr lang="en-US" sz="1200" b="0" i="0" baseline="0" dirty="0">
                <a:solidFill>
                  <a:srgbClr val="000000"/>
                </a:solidFill>
                <a:latin typeface="Arial"/>
                <a:ea typeface="+mn-ea"/>
                <a:cs typeface="+mn-cs"/>
              </a:rPr>
              <a:t>, с </a:t>
            </a:r>
            <a:r>
              <a:rPr lang="en-US" sz="1200" b="0" i="0" baseline="0" dirty="0" err="1">
                <a:solidFill>
                  <a:srgbClr val="000000"/>
                </a:solidFill>
                <a:latin typeface="Arial"/>
                <a:ea typeface="+mn-ea"/>
                <a:cs typeface="+mn-cs"/>
              </a:rPr>
              <a:t>которым</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взаимодействуют</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конечные</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пользователи</a:t>
            </a:r>
            <a:r>
              <a:rPr lang="en-US" sz="1200" b="0" i="0" baseline="0" dirty="0">
                <a:solidFill>
                  <a:srgbClr val="000000"/>
                </a:solidFill>
                <a:latin typeface="Arial"/>
                <a:ea typeface="+mn-ea"/>
                <a:cs typeface="+mn-cs"/>
              </a:rPr>
              <a:t>.</a:t>
            </a:r>
          </a:p>
          <a:p>
            <a:pPr marL="0" algn="l" defTabSz="914400">
              <a:spcBef>
                <a:spcPts val="0"/>
              </a:spcBef>
              <a:buNone/>
            </a:pPr>
            <a:endParaRPr lang="en-US" dirty="0" smtClean="0"/>
          </a:p>
        </p:txBody>
      </p:sp>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17</a:t>
            </a:fld>
            <a:endParaRPr lang="de-DE" sz="1000" b="0" i="0">
              <a:latin typeface="Arial"/>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a:lnSpc>
                <a:spcPct val="100000"/>
              </a:lnSpc>
              <a:spcBef>
                <a:spcPts val="0"/>
              </a:spcBef>
              <a:spcAft>
                <a:spcPts val="0"/>
              </a:spcAft>
              <a:buNone/>
            </a:pPr>
            <a:r>
              <a:rPr lang="de-DE" sz="1200" b="0" i="0" dirty="0">
                <a:solidFill>
                  <a:srgbClr val="000000"/>
                </a:solidFill>
                <a:latin typeface="Arial"/>
                <a:ea typeface="+mn-ea"/>
                <a:cs typeface="+mn-cs"/>
              </a:rPr>
              <a:t>ECM</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будет</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предлагаться</a:t>
            </a:r>
            <a:r>
              <a:rPr lang="de-DE" sz="1200" b="0" i="0" baseline="0" dirty="0">
                <a:solidFill>
                  <a:srgbClr val="000000"/>
                </a:solidFill>
                <a:latin typeface="Arial"/>
                <a:ea typeface="+mn-ea"/>
                <a:cs typeface="+mn-cs"/>
              </a:rPr>
              <a:t> в </a:t>
            </a:r>
            <a:r>
              <a:rPr lang="de-DE" sz="1200" b="0" i="0" baseline="0" dirty="0" err="1">
                <a:solidFill>
                  <a:srgbClr val="000000"/>
                </a:solidFill>
                <a:latin typeface="Arial"/>
                <a:ea typeface="+mn-ea"/>
                <a:cs typeface="+mn-cs"/>
              </a:rPr>
              <a:t>формате</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репозитория</a:t>
            </a:r>
            <a:r>
              <a:rPr lang="de-DE" sz="1200" b="0" i="0" baseline="0" dirty="0">
                <a:solidFill>
                  <a:srgbClr val="000000"/>
                </a:solidFill>
                <a:latin typeface="Arial"/>
                <a:ea typeface="+mn-ea"/>
                <a:cs typeface="+mn-cs"/>
              </a:rPr>
              <a:t>, в </a:t>
            </a:r>
            <a:r>
              <a:rPr lang="de-DE" sz="1200" b="0" i="0" baseline="0" dirty="0" err="1">
                <a:solidFill>
                  <a:srgbClr val="000000"/>
                </a:solidFill>
                <a:latin typeface="Arial"/>
                <a:ea typeface="+mn-ea"/>
                <a:cs typeface="+mn-cs"/>
              </a:rPr>
              <a:t>котором</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могут</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быть</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определены</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автономные</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формы</a:t>
            </a:r>
            <a:r>
              <a:rPr lang="de-DE" sz="1200" b="0" i="0" baseline="0" dirty="0">
                <a:solidFill>
                  <a:srgbClr val="000000"/>
                </a:solidFill>
                <a:latin typeface="Arial"/>
                <a:ea typeface="+mn-ea"/>
                <a:cs typeface="+mn-cs"/>
              </a:rPr>
              <a:t> Adobe </a:t>
            </a:r>
            <a:r>
              <a:rPr lang="de-DE" sz="1200" b="0" i="0" baseline="0" dirty="0" err="1">
                <a:solidFill>
                  <a:srgbClr val="000000"/>
                </a:solidFill>
                <a:latin typeface="Arial"/>
                <a:ea typeface="+mn-ea"/>
                <a:cs typeface="+mn-cs"/>
              </a:rPr>
              <a:t>для</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повторного</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использования</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Благодаря</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этому</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появится</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возможность</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создания</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информационной</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системы</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где</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хранятся</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автономные</a:t>
            </a:r>
            <a:r>
              <a:rPr lang="de-DE" sz="1200" b="0" i="0" baseline="0" dirty="0">
                <a:solidFill>
                  <a:srgbClr val="000000"/>
                </a:solidFill>
                <a:latin typeface="Arial"/>
                <a:ea typeface="+mn-ea"/>
                <a:cs typeface="+mn-cs"/>
              </a:rPr>
              <a:t> </a:t>
            </a:r>
            <a:r>
              <a:rPr lang="de-DE" sz="1200" b="0" i="0" baseline="0" dirty="0" err="1" smtClean="0">
                <a:solidFill>
                  <a:srgbClr val="000000"/>
                </a:solidFill>
                <a:latin typeface="Arial"/>
                <a:ea typeface="+mn-ea"/>
                <a:cs typeface="+mn-cs"/>
              </a:rPr>
              <a:t>активы</a:t>
            </a:r>
            <a:r>
              <a:rPr lang="ru-RU" sz="1200" b="0" i="0" baseline="0" dirty="0" smtClean="0">
                <a:solidFill>
                  <a:srgbClr val="000000"/>
                </a:solidFill>
                <a:latin typeface="Arial"/>
                <a:ea typeface="+mn-ea"/>
                <a:cs typeface="+mn-cs"/>
              </a:rPr>
              <a:t>,</a:t>
            </a:r>
            <a:r>
              <a:rPr lang="de-DE" sz="1200" b="0" i="0" baseline="0" dirty="0" smtClean="0">
                <a:solidFill>
                  <a:srgbClr val="000000"/>
                </a:solidFill>
                <a:latin typeface="Arial"/>
                <a:ea typeface="+mn-ea"/>
                <a:cs typeface="+mn-cs"/>
              </a:rPr>
              <a:t> </a:t>
            </a:r>
            <a:r>
              <a:rPr lang="de-DE" sz="1200" b="0" i="0" baseline="0" dirty="0">
                <a:solidFill>
                  <a:srgbClr val="000000"/>
                </a:solidFill>
                <a:latin typeface="Arial"/>
                <a:ea typeface="+mn-ea"/>
                <a:cs typeface="+mn-cs"/>
              </a:rPr>
              <a:t>и </a:t>
            </a:r>
            <a:r>
              <a:rPr lang="de-DE" sz="1200" b="0" i="0" baseline="0" dirty="0" err="1">
                <a:solidFill>
                  <a:srgbClr val="000000"/>
                </a:solidFill>
                <a:latin typeface="Arial"/>
                <a:ea typeface="+mn-ea"/>
                <a:cs typeface="+mn-cs"/>
              </a:rPr>
              <a:t>можно</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будет</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избежать</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появления</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копий</a:t>
            </a:r>
            <a:r>
              <a:rPr lang="de-DE" sz="1200" b="0" i="0" baseline="0" dirty="0">
                <a:solidFill>
                  <a:srgbClr val="000000"/>
                </a:solidFill>
                <a:latin typeface="Arial"/>
                <a:ea typeface="+mn-ea"/>
                <a:cs typeface="+mn-cs"/>
              </a:rPr>
              <a:t> и </a:t>
            </a:r>
            <a:r>
              <a:rPr lang="de-DE" sz="1200" b="0" i="0" baseline="0" dirty="0" err="1">
                <a:solidFill>
                  <a:srgbClr val="000000"/>
                </a:solidFill>
                <a:latin typeface="Arial"/>
                <a:ea typeface="+mn-ea"/>
                <a:cs typeface="+mn-cs"/>
              </a:rPr>
              <a:t>их</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рассинхронизации</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Мы</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усиливаем</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встроенный</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механизм</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взаимодействия</a:t>
            </a:r>
            <a:r>
              <a:rPr lang="de-DE" sz="1200" b="0" i="0" baseline="0" dirty="0">
                <a:solidFill>
                  <a:srgbClr val="000000"/>
                </a:solidFill>
                <a:latin typeface="Arial"/>
                <a:ea typeface="+mn-ea"/>
                <a:cs typeface="+mn-cs"/>
              </a:rPr>
              <a:t> с ECM, </a:t>
            </a:r>
            <a:r>
              <a:rPr lang="de-DE" sz="1200" b="0" i="0" baseline="0" dirty="0" err="1">
                <a:solidFill>
                  <a:srgbClr val="000000"/>
                </a:solidFill>
                <a:latin typeface="Arial"/>
                <a:ea typeface="+mn-ea"/>
                <a:cs typeface="+mn-cs"/>
              </a:rPr>
              <a:t>который</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используется</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для</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работы</a:t>
            </a:r>
            <a:r>
              <a:rPr lang="de-DE" sz="1200" b="0" i="0" baseline="0" dirty="0">
                <a:solidFill>
                  <a:srgbClr val="000000"/>
                </a:solidFill>
                <a:latin typeface="Arial"/>
                <a:ea typeface="+mn-ea"/>
                <a:cs typeface="+mn-cs"/>
              </a:rPr>
              <a:t> с </a:t>
            </a:r>
            <a:r>
              <a:rPr lang="de-DE" sz="1200" b="0" i="0" baseline="0" dirty="0" err="1">
                <a:solidFill>
                  <a:srgbClr val="000000"/>
                </a:solidFill>
                <a:latin typeface="Arial"/>
                <a:ea typeface="+mn-ea"/>
                <a:cs typeface="+mn-cs"/>
              </a:rPr>
              <a:t>вложениями</a:t>
            </a:r>
            <a:r>
              <a:rPr lang="de-DE" sz="1200" b="0" i="0" baseline="0" dirty="0">
                <a:solidFill>
                  <a:srgbClr val="000000"/>
                </a:solidFill>
                <a:latin typeface="Arial"/>
                <a:ea typeface="+mn-ea"/>
                <a:cs typeface="+mn-cs"/>
              </a:rPr>
              <a:t> в </a:t>
            </a:r>
            <a:r>
              <a:rPr lang="de-DE" sz="1200" b="0" i="0" baseline="0" dirty="0" err="1">
                <a:solidFill>
                  <a:srgbClr val="000000"/>
                </a:solidFill>
                <a:latin typeface="Arial"/>
                <a:ea typeface="+mn-ea"/>
                <a:cs typeface="+mn-cs"/>
              </a:rPr>
              <a:t>реализации</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процессов</a:t>
            </a:r>
            <a:r>
              <a:rPr lang="de-DE" sz="1200" b="0" i="0" baseline="0" dirty="0">
                <a:solidFill>
                  <a:srgbClr val="000000"/>
                </a:solidFill>
                <a:latin typeface="Arial"/>
                <a:ea typeface="+mn-ea"/>
                <a:cs typeface="+mn-cs"/>
              </a:rPr>
              <a:t>.</a:t>
            </a:r>
          </a:p>
          <a:p>
            <a:pPr marL="0" algn="l" defTabSz="914400">
              <a:spcBef>
                <a:spcPts val="0"/>
              </a:spcBef>
              <a:buNone/>
            </a:pPr>
            <a:endParaRPr lang="en-US" dirty="0" smtClean="0"/>
          </a:p>
        </p:txBody>
      </p:sp>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18</a:t>
            </a:fld>
            <a:endParaRPr lang="de-DE" sz="1000" b="0" i="0">
              <a:latin typeface="Arial"/>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algn="l" defTabSz="914400">
              <a:spcBef>
                <a:spcPts val="100"/>
              </a:spcBef>
              <a:buNone/>
            </a:pPr>
            <a:r>
              <a:rPr lang="de-DE" sz="1300" b="1" i="0" dirty="0" err="1">
                <a:solidFill>
                  <a:srgbClr val="000000"/>
                </a:solidFill>
                <a:latin typeface="Arial"/>
                <a:ea typeface="+mn-ea"/>
                <a:cs typeface="+mn-cs"/>
              </a:rPr>
              <a:t>Пользовательский</a:t>
            </a:r>
            <a:r>
              <a:rPr lang="de-DE" sz="1300" b="1" i="0" dirty="0">
                <a:solidFill>
                  <a:srgbClr val="000000"/>
                </a:solidFill>
                <a:latin typeface="Arial"/>
                <a:ea typeface="+mn-ea"/>
                <a:cs typeface="+mn-cs"/>
              </a:rPr>
              <a:t> </a:t>
            </a:r>
            <a:r>
              <a:rPr lang="de-DE" sz="1300" b="1" i="0" dirty="0" err="1">
                <a:solidFill>
                  <a:srgbClr val="000000"/>
                </a:solidFill>
                <a:latin typeface="Arial"/>
                <a:ea typeface="+mn-ea"/>
                <a:cs typeface="+mn-cs"/>
              </a:rPr>
              <a:t>интерфейс</a:t>
            </a:r>
            <a:endParaRPr lang="de-DE" sz="1300" b="1" i="0" dirty="0">
              <a:solidFill>
                <a:srgbClr val="000000"/>
              </a:solidFill>
              <a:latin typeface="Arial"/>
              <a:ea typeface="+mn-ea"/>
              <a:cs typeface="+mn-cs"/>
            </a:endParaRPr>
          </a:p>
          <a:p>
            <a:pPr marL="0" algn="l" defTabSz="914400">
              <a:spcBef>
                <a:spcPts val="100"/>
              </a:spcBef>
              <a:buNone/>
            </a:pPr>
            <a:r>
              <a:rPr lang="en-US" sz="1100" b="0" i="0" dirty="0" err="1">
                <a:solidFill>
                  <a:srgbClr val="000000"/>
                </a:solidFill>
                <a:latin typeface="Arial"/>
                <a:ea typeface="+mn-ea"/>
                <a:cs typeface="+mn-cs"/>
              </a:rPr>
              <a:t>Упрощение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проектирования</a:t>
            </a:r>
            <a:r>
              <a:rPr lang="en-US" sz="1100" b="0" i="0" dirty="0">
                <a:solidFill>
                  <a:srgbClr val="000000"/>
                </a:solidFill>
                <a:latin typeface="Arial"/>
                <a:ea typeface="+mn-ea"/>
                <a:cs typeface="+mn-cs"/>
              </a:rPr>
              <a:t> и </a:t>
            </a:r>
            <a:r>
              <a:rPr lang="en-US" sz="1100" b="0" i="0" dirty="0" err="1" smtClean="0">
                <a:solidFill>
                  <a:srgbClr val="000000"/>
                </a:solidFill>
                <a:latin typeface="Arial"/>
                <a:ea typeface="+mn-ea"/>
                <a:cs typeface="+mn-cs"/>
              </a:rPr>
              <a:t>конфигур</a:t>
            </a:r>
            <a:r>
              <a:rPr lang="ru-RU" sz="1100" b="0" i="0" dirty="0" err="1" smtClean="0">
                <a:solidFill>
                  <a:srgbClr val="000000"/>
                </a:solidFill>
                <a:latin typeface="Arial"/>
                <a:ea typeface="+mn-ea"/>
                <a:cs typeface="+mn-cs"/>
              </a:rPr>
              <a:t>ации</a:t>
            </a:r>
            <a:r>
              <a:rPr lang="en-US" sz="1100" b="0" i="0" dirty="0" smtClean="0">
                <a:solidFill>
                  <a:srgbClr val="000000"/>
                </a:solidFill>
                <a:latin typeface="Arial"/>
                <a:ea typeface="+mn-ea"/>
                <a:cs typeface="+mn-cs"/>
              </a:rPr>
              <a:t> </a:t>
            </a:r>
            <a:r>
              <a:rPr lang="en-US" sz="1100" b="0" i="0" dirty="0" err="1">
                <a:solidFill>
                  <a:srgbClr val="000000"/>
                </a:solidFill>
                <a:latin typeface="Arial"/>
                <a:ea typeface="+mn-ea"/>
                <a:cs typeface="+mn-cs"/>
              </a:rPr>
              <a:t>моделей</a:t>
            </a:r>
            <a:r>
              <a:rPr lang="en-US" sz="1100" b="0" i="0" dirty="0">
                <a:solidFill>
                  <a:srgbClr val="000000"/>
                </a:solidFill>
                <a:latin typeface="Arial"/>
                <a:ea typeface="+mn-ea"/>
                <a:cs typeface="+mn-cs"/>
              </a:rPr>
              <a:t>, с </a:t>
            </a:r>
            <a:r>
              <a:rPr lang="en-US" sz="1100" b="0" i="0" dirty="0" err="1">
                <a:solidFill>
                  <a:srgbClr val="000000"/>
                </a:solidFill>
                <a:latin typeface="Arial"/>
                <a:ea typeface="+mn-ea"/>
                <a:cs typeface="+mn-cs"/>
              </a:rPr>
              <a:t>которыми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работает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конечный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пользователь</a:t>
            </a:r>
            <a:r>
              <a:rPr lang="en-US" sz="1100" b="0" i="0" dirty="0">
                <a:solidFill>
                  <a:srgbClr val="000000"/>
                </a:solidFill>
                <a:latin typeface="Arial"/>
                <a:ea typeface="+mn-ea"/>
                <a:cs typeface="+mn-cs"/>
              </a:rPr>
              <a:t>, с </a:t>
            </a:r>
            <a:r>
              <a:rPr lang="en-US" sz="1100" b="0" i="0" dirty="0" err="1">
                <a:solidFill>
                  <a:srgbClr val="000000"/>
                </a:solidFill>
                <a:latin typeface="Arial"/>
                <a:ea typeface="+mn-ea"/>
                <a:cs typeface="+mn-cs"/>
              </a:rPr>
              <a:t>помощью</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iFlows</a:t>
            </a:r>
            <a:endParaRPr lang="en-US" sz="1100" b="0" i="0" dirty="0">
              <a:solidFill>
                <a:srgbClr val="000000"/>
              </a:solidFill>
              <a:latin typeface="Arial"/>
              <a:ea typeface="+mn-ea"/>
              <a:cs typeface="+mn-cs"/>
            </a:endParaRPr>
          </a:p>
          <a:p>
            <a:pPr marL="566928" lvl="3" indent="-137160" algn="l" defTabSz="914400">
              <a:spcBef>
                <a:spcPts val="100"/>
              </a:spcBef>
              <a:buClr>
                <a:srgbClr val="626366"/>
              </a:buClr>
              <a:buSzPct val="80000"/>
              <a:buFont typeface="Arial"/>
              <a:buChar char="–"/>
            </a:pPr>
            <a:r>
              <a:rPr lang="en-US" sz="1100" b="0" i="0" dirty="0" err="1">
                <a:solidFill>
                  <a:srgbClr val="000000"/>
                </a:solidFill>
                <a:latin typeface="Arial"/>
                <a:ea typeface="+mn-ea"/>
                <a:cs typeface="+mn-cs"/>
              </a:rPr>
              <a:t>Предопределенные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шаблоны</a:t>
            </a:r>
            <a:r>
              <a:rPr lang="en-US" sz="1100" b="0" i="0" dirty="0">
                <a:solidFill>
                  <a:srgbClr val="000000"/>
                </a:solidFill>
                <a:latin typeface="Arial"/>
                <a:ea typeface="+mn-ea"/>
                <a:cs typeface="+mn-cs"/>
              </a:rPr>
              <a:t> и </a:t>
            </a:r>
            <a:r>
              <a:rPr lang="en-US" sz="1100" b="0" i="0" dirty="0" err="1">
                <a:solidFill>
                  <a:srgbClr val="000000"/>
                </a:solidFill>
                <a:latin typeface="Arial"/>
                <a:ea typeface="+mn-ea"/>
                <a:cs typeface="+mn-cs"/>
              </a:rPr>
              <a:t>паттерны</a:t>
            </a:r>
            <a:endParaRPr lang="en-US" sz="1100" b="0" i="0" dirty="0">
              <a:solidFill>
                <a:srgbClr val="000000"/>
              </a:solidFill>
              <a:latin typeface="Arial"/>
              <a:ea typeface="+mn-ea"/>
              <a:cs typeface="+mn-cs"/>
            </a:endParaRPr>
          </a:p>
          <a:p>
            <a:pPr marL="0" algn="l" defTabSz="914400">
              <a:spcBef>
                <a:spcPts val="100"/>
              </a:spcBef>
              <a:buNone/>
            </a:pPr>
            <a:r>
              <a:rPr lang="en-US" sz="1100" b="0" i="0" dirty="0" err="1">
                <a:solidFill>
                  <a:srgbClr val="000000"/>
                </a:solidFill>
                <a:latin typeface="Arial"/>
                <a:ea typeface="+mn-ea"/>
                <a:cs typeface="+mn-cs"/>
              </a:rPr>
              <a:t>Проектирование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отображения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основе</a:t>
            </a:r>
            <a:r>
              <a:rPr lang="en-US" sz="1100" b="0" i="0" dirty="0">
                <a:solidFill>
                  <a:srgbClr val="000000"/>
                </a:solidFill>
                <a:latin typeface="Arial"/>
                <a:ea typeface="+mn-ea"/>
                <a:cs typeface="+mn-cs"/>
              </a:rPr>
              <a:t> Eclipse</a:t>
            </a:r>
          </a:p>
          <a:p>
            <a:pPr marL="566928" lvl="3" indent="-137160" algn="l" defTabSz="914400">
              <a:spcBef>
                <a:spcPts val="100"/>
              </a:spcBef>
              <a:buClr>
                <a:srgbClr val="626366"/>
              </a:buClr>
              <a:buSzPct val="80000"/>
              <a:buFont typeface="Arial"/>
              <a:buChar char="–"/>
            </a:pPr>
            <a:r>
              <a:rPr lang="en-US" sz="1100" b="0" i="0" dirty="0" err="1">
                <a:solidFill>
                  <a:srgbClr val="000000"/>
                </a:solidFill>
                <a:latin typeface="Arial"/>
                <a:ea typeface="+mn-ea"/>
                <a:cs typeface="+mn-cs"/>
              </a:rPr>
              <a:t>Создание</a:t>
            </a:r>
            <a:r>
              <a:rPr lang="en-US" sz="1100" b="0" i="0" dirty="0">
                <a:solidFill>
                  <a:srgbClr val="000000"/>
                </a:solidFill>
                <a:latin typeface="Arial"/>
                <a:ea typeface="+mn-ea"/>
                <a:cs typeface="+mn-cs"/>
              </a:rPr>
              <a:t> и </a:t>
            </a:r>
            <a:r>
              <a:rPr lang="en-US" sz="1100" b="0" i="0" dirty="0" err="1">
                <a:solidFill>
                  <a:srgbClr val="000000"/>
                </a:solidFill>
                <a:latin typeface="Arial"/>
                <a:ea typeface="+mn-ea"/>
                <a:cs typeface="+mn-cs"/>
              </a:rPr>
              <a:t>определение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отображений</a:t>
            </a:r>
            <a:endParaRPr lang="en-US" sz="1100" b="0" i="0" dirty="0">
              <a:solidFill>
                <a:srgbClr val="000000"/>
              </a:solidFill>
              <a:latin typeface="Arial"/>
              <a:ea typeface="+mn-ea"/>
              <a:cs typeface="+mn-cs"/>
            </a:endParaRPr>
          </a:p>
          <a:p>
            <a:pPr marL="566928" lvl="3" indent="-137160" algn="l" defTabSz="914400">
              <a:spcBef>
                <a:spcPts val="100"/>
              </a:spcBef>
              <a:buClr>
                <a:srgbClr val="626366"/>
              </a:buClr>
              <a:buSzPct val="80000"/>
              <a:buFont typeface="Arial"/>
              <a:buChar char="–"/>
            </a:pPr>
            <a:r>
              <a:rPr lang="en-US" sz="1100" b="0" i="0" dirty="0" err="1">
                <a:solidFill>
                  <a:srgbClr val="000000"/>
                </a:solidFill>
                <a:latin typeface="Arial"/>
                <a:ea typeface="+mn-ea"/>
                <a:cs typeface="+mn-cs"/>
              </a:rPr>
              <a:t>Редактирование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выражений</a:t>
            </a:r>
            <a:endParaRPr lang="en-US" sz="1100" b="0" i="0" dirty="0">
              <a:solidFill>
                <a:srgbClr val="000000"/>
              </a:solidFill>
              <a:latin typeface="Arial"/>
              <a:ea typeface="+mn-ea"/>
              <a:cs typeface="+mn-cs"/>
            </a:endParaRPr>
          </a:p>
          <a:p>
            <a:pPr marL="566928" lvl="3" indent="-137160" algn="l" defTabSz="914400">
              <a:spcBef>
                <a:spcPts val="100"/>
              </a:spcBef>
              <a:buClr>
                <a:srgbClr val="626366"/>
              </a:buClr>
              <a:buSzPct val="80000"/>
              <a:buFont typeface="Arial"/>
              <a:buChar char="–"/>
            </a:pPr>
            <a:r>
              <a:rPr lang="en-US" sz="1100" b="0" i="0" dirty="0" err="1">
                <a:solidFill>
                  <a:srgbClr val="000000"/>
                </a:solidFill>
                <a:latin typeface="Arial"/>
                <a:ea typeface="+mn-ea"/>
                <a:cs typeface="+mn-cs"/>
              </a:rPr>
              <a:t>Редактор</a:t>
            </a:r>
            <a:r>
              <a:rPr lang="en-US" sz="1100" b="0" i="0" dirty="0">
                <a:solidFill>
                  <a:srgbClr val="000000"/>
                </a:solidFill>
                <a:latin typeface="Arial"/>
                <a:ea typeface="+mn-ea"/>
                <a:cs typeface="+mn-cs"/>
              </a:rPr>
              <a:t> Java </a:t>
            </a:r>
            <a:r>
              <a:rPr lang="en-US" sz="1100" b="0" i="0" dirty="0" err="1">
                <a:solidFill>
                  <a:srgbClr val="000000"/>
                </a:solidFill>
                <a:latin typeface="Arial"/>
                <a:ea typeface="+mn-ea"/>
                <a:cs typeface="+mn-cs"/>
              </a:rPr>
              <a:t>для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локальных</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функций</a:t>
            </a:r>
            <a:endParaRPr lang="en-US" sz="1100" b="0" i="0" dirty="0">
              <a:solidFill>
                <a:srgbClr val="000000"/>
              </a:solidFill>
              <a:latin typeface="Arial"/>
              <a:ea typeface="+mn-ea"/>
              <a:cs typeface="+mn-cs"/>
            </a:endParaRPr>
          </a:p>
          <a:p>
            <a:pPr marL="0" algn="l" defTabSz="914400">
              <a:spcBef>
                <a:spcPts val="100"/>
              </a:spcBef>
              <a:buNone/>
            </a:pPr>
            <a:r>
              <a:rPr lang="en-US" sz="1300" b="1" i="0" dirty="0" err="1">
                <a:solidFill>
                  <a:srgbClr val="000000"/>
                </a:solidFill>
                <a:latin typeface="Arial"/>
                <a:ea typeface="+mn-ea"/>
                <a:cs typeface="+mn-cs"/>
              </a:rPr>
              <a:t>Более</a:t>
            </a:r>
            <a:r>
              <a:rPr lang="en-US" sz="1300" b="1" i="0" dirty="0">
                <a:solidFill>
                  <a:srgbClr val="000000"/>
                </a:solidFill>
                <a:latin typeface="Arial"/>
                <a:ea typeface="+mn-ea"/>
                <a:cs typeface="+mn-cs"/>
              </a:rPr>
              <a:t> </a:t>
            </a:r>
            <a:r>
              <a:rPr lang="en-US" sz="1300" b="1" i="0" dirty="0" err="1">
                <a:solidFill>
                  <a:srgbClr val="000000"/>
                </a:solidFill>
                <a:latin typeface="Arial"/>
                <a:ea typeface="+mn-ea"/>
                <a:cs typeface="+mn-cs"/>
              </a:rPr>
              <a:t>высокая</a:t>
            </a:r>
            <a:r>
              <a:rPr lang="en-US" sz="1300" b="1" i="0" dirty="0">
                <a:solidFill>
                  <a:srgbClr val="000000"/>
                </a:solidFill>
                <a:latin typeface="Arial"/>
                <a:ea typeface="+mn-ea"/>
                <a:cs typeface="+mn-cs"/>
              </a:rPr>
              <a:t> </a:t>
            </a:r>
            <a:r>
              <a:rPr lang="en-US" sz="1300" b="1" i="0" dirty="0" err="1">
                <a:solidFill>
                  <a:srgbClr val="000000"/>
                </a:solidFill>
                <a:latin typeface="Arial"/>
                <a:ea typeface="+mn-ea"/>
                <a:cs typeface="+mn-cs"/>
              </a:rPr>
              <a:t>производительность</a:t>
            </a:r>
            <a:endParaRPr lang="en-US" sz="1300" b="1" i="0" dirty="0">
              <a:solidFill>
                <a:srgbClr val="000000"/>
              </a:solidFill>
              <a:latin typeface="Arial"/>
              <a:ea typeface="+mn-ea"/>
              <a:cs typeface="+mn-cs"/>
            </a:endParaRPr>
          </a:p>
          <a:p>
            <a:pPr marL="0" algn="l" defTabSz="914400">
              <a:spcBef>
                <a:spcPts val="100"/>
              </a:spcBef>
              <a:buNone/>
            </a:pPr>
            <a:r>
              <a:rPr lang="en-US" sz="1100" b="0" i="0" dirty="0" err="1">
                <a:solidFill>
                  <a:srgbClr val="000000"/>
                </a:solidFill>
                <a:latin typeface="Arial"/>
                <a:ea typeface="+mn-ea"/>
                <a:cs typeface="+mn-cs"/>
              </a:rPr>
              <a:t>Упрощенный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пользовательский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интерфейс</a:t>
            </a:r>
            <a:r>
              <a:rPr lang="en-US" sz="1100" b="0" i="0" dirty="0">
                <a:solidFill>
                  <a:srgbClr val="000000"/>
                </a:solidFill>
                <a:latin typeface="Arial"/>
                <a:ea typeface="+mn-ea"/>
                <a:cs typeface="+mn-cs"/>
              </a:rPr>
              <a:t> и </a:t>
            </a:r>
            <a:r>
              <a:rPr lang="en-US" sz="1100" b="0" i="0" dirty="0" err="1">
                <a:solidFill>
                  <a:srgbClr val="000000"/>
                </a:solidFill>
                <a:latin typeface="Arial"/>
                <a:ea typeface="+mn-ea"/>
                <a:cs typeface="+mn-cs"/>
              </a:rPr>
              <a:t>сокращение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периода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обучения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начинающих</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пользователей</a:t>
            </a:r>
            <a:endParaRPr lang="en-US" sz="1100" b="0" i="0" dirty="0">
              <a:solidFill>
                <a:srgbClr val="000000"/>
              </a:solidFill>
              <a:latin typeface="Arial"/>
              <a:ea typeface="+mn-ea"/>
              <a:cs typeface="+mn-cs"/>
            </a:endParaRPr>
          </a:p>
          <a:p>
            <a:pPr marL="274320" lvl="1" indent="-182880" algn="l" defTabSz="914400">
              <a:spcBef>
                <a:spcPts val="100"/>
              </a:spcBef>
              <a:buClr>
                <a:srgbClr val="FDB913"/>
              </a:buClr>
              <a:buSzPct val="100000"/>
              <a:buFont typeface="Wingdings"/>
              <a:buChar char=""/>
            </a:pPr>
            <a:r>
              <a:rPr lang="en-US" sz="1100" b="0" i="0" dirty="0" err="1">
                <a:solidFill>
                  <a:srgbClr val="000000"/>
                </a:solidFill>
                <a:latin typeface="Arial"/>
                <a:ea typeface="+mn-ea"/>
                <a:cs typeface="+mn-cs"/>
              </a:rPr>
              <a:t>Снижение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общей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стоимости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обучения</a:t>
            </a:r>
            <a:endParaRPr lang="en-US" sz="1100" b="0" i="0" dirty="0">
              <a:solidFill>
                <a:srgbClr val="000000"/>
              </a:solidFill>
              <a:latin typeface="Arial"/>
              <a:ea typeface="+mn-ea"/>
              <a:cs typeface="+mn-cs"/>
            </a:endParaRPr>
          </a:p>
          <a:p>
            <a:pPr marL="0" algn="l" defTabSz="914400">
              <a:spcBef>
                <a:spcPts val="100"/>
              </a:spcBef>
              <a:buNone/>
            </a:pPr>
            <a:r>
              <a:rPr lang="en-US" sz="1100" b="0" i="0" dirty="0" err="1">
                <a:solidFill>
                  <a:srgbClr val="000000"/>
                </a:solidFill>
                <a:latin typeface="Arial"/>
                <a:ea typeface="+mn-ea"/>
                <a:cs typeface="+mn-cs"/>
              </a:rPr>
              <a:t>Существенный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рост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продуктивности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опытных</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пользователей</a:t>
            </a:r>
            <a:endParaRPr lang="en-US" sz="1100" b="0" i="0" dirty="0">
              <a:solidFill>
                <a:srgbClr val="000000"/>
              </a:solidFill>
              <a:latin typeface="Arial"/>
              <a:ea typeface="+mn-ea"/>
              <a:cs typeface="+mn-cs"/>
            </a:endParaRPr>
          </a:p>
          <a:p>
            <a:pPr marL="274320" lvl="1" indent="-182880" algn="l" defTabSz="914400">
              <a:spcBef>
                <a:spcPts val="100"/>
              </a:spcBef>
              <a:buClr>
                <a:srgbClr val="FDB913"/>
              </a:buClr>
              <a:buSzPct val="100000"/>
              <a:buFont typeface="Wingdings"/>
              <a:buChar char=""/>
            </a:pPr>
            <a:r>
              <a:rPr lang="en-US" sz="1100" b="0" i="0" dirty="0" err="1">
                <a:solidFill>
                  <a:srgbClr val="000000"/>
                </a:solidFill>
                <a:latin typeface="Arial"/>
                <a:ea typeface="+mn-ea"/>
                <a:cs typeface="+mn-cs"/>
              </a:rPr>
              <a:t>Быстрая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реализация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проектов</a:t>
            </a:r>
            <a:endParaRPr lang="en-US" sz="1100" b="0" i="0" dirty="0">
              <a:solidFill>
                <a:srgbClr val="000000"/>
              </a:solidFill>
              <a:latin typeface="Arial"/>
              <a:ea typeface="+mn-ea"/>
              <a:cs typeface="+mn-cs"/>
            </a:endParaRPr>
          </a:p>
          <a:p>
            <a:pPr marL="566928" lvl="3" indent="-137160" algn="l" defTabSz="914400">
              <a:spcBef>
                <a:spcPts val="100"/>
              </a:spcBef>
              <a:buClr>
                <a:srgbClr val="626366"/>
              </a:buClr>
              <a:buSzPct val="80000"/>
              <a:buFont typeface="Arial"/>
              <a:buChar char="–"/>
            </a:pPr>
            <a:endParaRPr lang="en-US" sz="1100" dirty="0" smtClean="0"/>
          </a:p>
          <a:p>
            <a:pPr marL="0" algn="l" defTabSz="914400">
              <a:spcBef>
                <a:spcPts val="0"/>
              </a:spcBef>
              <a:buNone/>
            </a:pPr>
            <a:endParaRPr lang="en-US" dirty="0" smtClean="0"/>
          </a:p>
        </p:txBody>
      </p:sp>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19</a:t>
            </a:fld>
            <a:endParaRPr lang="de-DE" sz="1000" b="0" i="0">
              <a:latin typeface="Arial"/>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algn="l" defTabSz="914400">
              <a:spcBef>
                <a:spcPts val="300"/>
              </a:spcBef>
              <a:buNone/>
            </a:pPr>
            <a:r>
              <a:rPr lang="de-DE" sz="1300" b="1" i="0" dirty="0" err="1">
                <a:solidFill>
                  <a:srgbClr val="000000"/>
                </a:solidFill>
                <a:latin typeface="Arial"/>
                <a:ea typeface="+mn-ea"/>
                <a:cs typeface="+mn-cs"/>
              </a:rPr>
              <a:t>Варианты</a:t>
            </a:r>
            <a:r>
              <a:rPr lang="de-DE" sz="1300" b="1" i="0" dirty="0">
                <a:solidFill>
                  <a:srgbClr val="000000"/>
                </a:solidFill>
                <a:latin typeface="Arial"/>
                <a:ea typeface="+mn-ea"/>
                <a:cs typeface="+mn-cs"/>
              </a:rPr>
              <a:t> </a:t>
            </a:r>
            <a:r>
              <a:rPr lang="de-DE" sz="1300" b="1" i="0" dirty="0" err="1">
                <a:solidFill>
                  <a:srgbClr val="000000"/>
                </a:solidFill>
                <a:latin typeface="Arial"/>
                <a:ea typeface="+mn-ea"/>
                <a:cs typeface="+mn-cs"/>
              </a:rPr>
              <a:t>внедрения</a:t>
            </a:r>
            <a:endParaRPr lang="de-DE" sz="1300" b="1" i="0" dirty="0">
              <a:solidFill>
                <a:srgbClr val="000000"/>
              </a:solidFill>
              <a:latin typeface="Arial"/>
              <a:ea typeface="+mn-ea"/>
              <a:cs typeface="+mn-cs"/>
            </a:endParaRPr>
          </a:p>
          <a:p>
            <a:pPr marL="0" algn="l" defTabSz="914400">
              <a:spcBef>
                <a:spcPts val="100"/>
              </a:spcBef>
              <a:buNone/>
            </a:pPr>
            <a:r>
              <a:rPr lang="en-US" sz="1100" b="0" i="0" dirty="0" err="1">
                <a:solidFill>
                  <a:srgbClr val="000000"/>
                </a:solidFill>
                <a:latin typeface="Arial"/>
                <a:ea typeface="+mn-ea"/>
                <a:cs typeface="+mn-cs"/>
              </a:rPr>
              <a:t>Единый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корпоративный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репозиторий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сервисов</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для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нескольких</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доменов</a:t>
            </a:r>
            <a:r>
              <a:rPr lang="en-US" sz="1100" b="0" i="0" dirty="0">
                <a:solidFill>
                  <a:srgbClr val="000000"/>
                </a:solidFill>
                <a:latin typeface="Arial"/>
                <a:ea typeface="+mn-ea"/>
                <a:cs typeface="+mn-cs"/>
              </a:rPr>
              <a:t> интеграции </a:t>
            </a:r>
            <a:r>
              <a:rPr lang="en-US" sz="1100" b="0" i="0" dirty="0" err="1">
                <a:solidFill>
                  <a:srgbClr val="000000"/>
                </a:solidFill>
                <a:latin typeface="Arial"/>
                <a:ea typeface="+mn-ea"/>
                <a:cs typeface="+mn-cs"/>
              </a:rPr>
              <a:t>процессов</a:t>
            </a:r>
            <a:r>
              <a:rPr lang="en-US" sz="1100" b="0" i="0" dirty="0">
                <a:solidFill>
                  <a:srgbClr val="000000"/>
                </a:solidFill>
                <a:latin typeface="Arial"/>
                <a:ea typeface="+mn-ea"/>
                <a:cs typeface="+mn-cs"/>
              </a:rPr>
              <a:t> (PI)</a:t>
            </a:r>
          </a:p>
          <a:p>
            <a:pPr marL="0" algn="l" defTabSz="914400">
              <a:spcBef>
                <a:spcPts val="100"/>
              </a:spcBef>
              <a:buNone/>
            </a:pPr>
            <a:r>
              <a:rPr lang="en-US" sz="1100" b="0" i="0" dirty="0" err="1">
                <a:solidFill>
                  <a:srgbClr val="000000"/>
                </a:solidFill>
                <a:latin typeface="Arial"/>
                <a:ea typeface="+mn-ea"/>
                <a:cs typeface="+mn-cs"/>
              </a:rPr>
              <a:t>Дополнительное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внедрение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механизмов</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адаптеров</a:t>
            </a:r>
            <a:r>
              <a:rPr lang="en-US" sz="1100" b="0" i="0" dirty="0">
                <a:solidFill>
                  <a:srgbClr val="000000"/>
                </a:solidFill>
                <a:latin typeface="Arial"/>
                <a:ea typeface="+mn-ea"/>
                <a:cs typeface="+mn-cs"/>
              </a:rPr>
              <a:t> с </a:t>
            </a:r>
            <a:r>
              <a:rPr lang="en-US" sz="1100" b="0" i="0" dirty="0" err="1">
                <a:solidFill>
                  <a:srgbClr val="000000"/>
                </a:solidFill>
                <a:latin typeface="Arial"/>
                <a:ea typeface="+mn-ea"/>
                <a:cs typeface="+mn-cs"/>
              </a:rPr>
              <a:t>помощью</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варианта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внедрения</a:t>
            </a:r>
            <a:r>
              <a:rPr lang="en-US" sz="1100" b="0" i="0" dirty="0">
                <a:solidFill>
                  <a:srgbClr val="000000"/>
                </a:solidFill>
                <a:latin typeface="Arial"/>
                <a:ea typeface="+mn-ea"/>
                <a:cs typeface="+mn-cs"/>
              </a:rPr>
              <a:t> PI </a:t>
            </a:r>
            <a:r>
              <a:rPr lang="en-US" sz="1100" b="0" i="0" dirty="0" smtClean="0">
                <a:solidFill>
                  <a:srgbClr val="000000"/>
                </a:solidFill>
                <a:latin typeface="Arial"/>
                <a:ea typeface="+mn-ea"/>
                <a:cs typeface="+mn-cs"/>
              </a:rPr>
              <a:t>Java</a:t>
            </a:r>
            <a:endParaRPr lang="en-US" sz="1100" b="0" i="0" dirty="0">
              <a:solidFill>
                <a:srgbClr val="000000"/>
              </a:solidFill>
              <a:latin typeface="Arial"/>
              <a:ea typeface="+mn-ea"/>
              <a:cs typeface="+mn-cs"/>
            </a:endParaRPr>
          </a:p>
          <a:p>
            <a:pPr marL="0" algn="l" defTabSz="914400">
              <a:spcBef>
                <a:spcPts val="100"/>
              </a:spcBef>
              <a:buNone/>
            </a:pPr>
            <a:r>
              <a:rPr lang="en-US" sz="1100" b="0" i="0" dirty="0" err="1">
                <a:solidFill>
                  <a:srgbClr val="000000"/>
                </a:solidFill>
                <a:latin typeface="Arial"/>
                <a:ea typeface="+mn-ea"/>
                <a:cs typeface="+mn-cs"/>
              </a:rPr>
              <a:t>Совместное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внедрение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механизмов</a:t>
            </a:r>
            <a:r>
              <a:rPr lang="en-US" sz="1100" b="0" i="0" dirty="0">
                <a:solidFill>
                  <a:srgbClr val="000000"/>
                </a:solidFill>
                <a:latin typeface="Arial"/>
                <a:ea typeface="+mn-ea"/>
                <a:cs typeface="+mn-cs"/>
              </a:rPr>
              <a:t> интеграции </a:t>
            </a:r>
            <a:r>
              <a:rPr lang="en-US" sz="1100" b="0" i="0" dirty="0" err="1">
                <a:solidFill>
                  <a:srgbClr val="000000"/>
                </a:solidFill>
                <a:latin typeface="Arial"/>
                <a:ea typeface="+mn-ea"/>
                <a:cs typeface="+mn-cs"/>
              </a:rPr>
              <a:t>процессов</a:t>
            </a:r>
            <a:r>
              <a:rPr lang="en-US" sz="1100" b="0" i="0" dirty="0">
                <a:solidFill>
                  <a:srgbClr val="000000"/>
                </a:solidFill>
                <a:latin typeface="Arial"/>
                <a:ea typeface="+mn-ea"/>
                <a:cs typeface="+mn-cs"/>
              </a:rPr>
              <a:t> и </a:t>
            </a:r>
            <a:r>
              <a:rPr lang="en-US" sz="1100" b="0" i="0" dirty="0" err="1">
                <a:solidFill>
                  <a:srgbClr val="000000"/>
                </a:solidFill>
                <a:latin typeface="Arial"/>
                <a:ea typeface="+mn-ea"/>
                <a:cs typeface="+mn-cs"/>
              </a:rPr>
              <a:t>управления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бизнес-процессами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как</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одной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системы</a:t>
            </a:r>
            <a:endParaRPr lang="en-US" sz="1100" b="0" i="0" dirty="0">
              <a:solidFill>
                <a:srgbClr val="000000"/>
              </a:solidFill>
              <a:latin typeface="Arial"/>
              <a:ea typeface="+mn-ea"/>
              <a:cs typeface="+mn-cs"/>
            </a:endParaRPr>
          </a:p>
          <a:p>
            <a:pPr marL="274320" lvl="1" indent="-182880" algn="l" defTabSz="914400">
              <a:spcBef>
                <a:spcPts val="100"/>
              </a:spcBef>
              <a:buClr>
                <a:srgbClr val="FDB913"/>
              </a:buClr>
              <a:buSzPct val="100000"/>
              <a:buFont typeface="Wingdings"/>
              <a:buChar char=""/>
            </a:pPr>
            <a:r>
              <a:rPr lang="en-US" sz="1100" b="0" i="0" dirty="0" err="1">
                <a:solidFill>
                  <a:srgbClr val="000000"/>
                </a:solidFill>
                <a:latin typeface="Arial"/>
                <a:ea typeface="+mn-ea"/>
                <a:cs typeface="+mn-cs"/>
              </a:rPr>
              <a:t>Поддержка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системных</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процессов</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механизмом</a:t>
            </a:r>
            <a:r>
              <a:rPr lang="en-US" sz="1100" b="0" i="0" dirty="0">
                <a:solidFill>
                  <a:srgbClr val="000000"/>
                </a:solidFill>
                <a:latin typeface="Arial"/>
                <a:ea typeface="+mn-ea"/>
                <a:cs typeface="+mn-cs"/>
              </a:rPr>
              <a:t> NW BPM</a:t>
            </a:r>
          </a:p>
          <a:p>
            <a:pPr marL="274320" lvl="1" indent="-182880" algn="l" defTabSz="914400">
              <a:spcBef>
                <a:spcPts val="100"/>
              </a:spcBef>
              <a:buClr>
                <a:srgbClr val="FDB913"/>
              </a:buClr>
              <a:buSzPct val="100000"/>
              <a:buFont typeface="Wingdings"/>
              <a:buChar char=""/>
            </a:pPr>
            <a:endParaRPr lang="en-US" sz="1100" dirty="0" smtClean="0"/>
          </a:p>
          <a:p>
            <a:pPr marL="0" algn="l" defTabSz="914400">
              <a:spcBef>
                <a:spcPts val="300"/>
              </a:spcBef>
              <a:buNone/>
            </a:pPr>
            <a:r>
              <a:rPr lang="en-US" sz="1300" b="1" i="0" dirty="0" err="1">
                <a:solidFill>
                  <a:srgbClr val="000000"/>
                </a:solidFill>
                <a:latin typeface="Arial"/>
                <a:ea typeface="+mn-ea"/>
                <a:cs typeface="+mn-cs"/>
              </a:rPr>
              <a:t>Снижение</a:t>
            </a:r>
            <a:r>
              <a:rPr lang="en-US" sz="1300" b="1" i="0" dirty="0">
                <a:solidFill>
                  <a:srgbClr val="000000"/>
                </a:solidFill>
                <a:latin typeface="Arial"/>
                <a:ea typeface="+mn-ea"/>
                <a:cs typeface="+mn-cs"/>
              </a:rPr>
              <a:t> </a:t>
            </a:r>
            <a:r>
              <a:rPr lang="en-US" sz="1300" b="1" i="0" dirty="0" err="1">
                <a:solidFill>
                  <a:srgbClr val="000000"/>
                </a:solidFill>
                <a:latin typeface="Arial"/>
                <a:ea typeface="+mn-ea"/>
                <a:cs typeface="+mn-cs"/>
              </a:rPr>
              <a:t>стоимости</a:t>
            </a:r>
            <a:r>
              <a:rPr lang="en-US" sz="1300" b="1" i="0" dirty="0">
                <a:solidFill>
                  <a:srgbClr val="000000"/>
                </a:solidFill>
                <a:latin typeface="Arial"/>
                <a:ea typeface="+mn-ea"/>
                <a:cs typeface="+mn-cs"/>
              </a:rPr>
              <a:t> интеграции</a:t>
            </a:r>
          </a:p>
          <a:p>
            <a:pPr marL="0" algn="l" defTabSz="914400">
              <a:spcBef>
                <a:spcPts val="100"/>
              </a:spcBef>
              <a:buNone/>
            </a:pPr>
            <a:r>
              <a:rPr lang="en-US" sz="1100" b="0" i="0" dirty="0" err="1">
                <a:solidFill>
                  <a:srgbClr val="000000"/>
                </a:solidFill>
                <a:latin typeface="Arial"/>
                <a:ea typeface="+mn-ea"/>
                <a:cs typeface="+mn-cs"/>
              </a:rPr>
              <a:t>Упрощенная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интеграция</a:t>
            </a:r>
            <a:r>
              <a:rPr lang="en-US" sz="1100" b="0" i="0" dirty="0">
                <a:solidFill>
                  <a:srgbClr val="000000"/>
                </a:solidFill>
                <a:latin typeface="Arial"/>
                <a:ea typeface="+mn-ea"/>
                <a:cs typeface="+mn-cs"/>
              </a:rPr>
              <a:t> в </a:t>
            </a:r>
            <a:r>
              <a:rPr lang="en-US" sz="1100" b="0" i="0" dirty="0" err="1">
                <a:solidFill>
                  <a:srgbClr val="000000"/>
                </a:solidFill>
                <a:latin typeface="Arial"/>
                <a:ea typeface="+mn-ea"/>
                <a:cs typeface="+mn-cs"/>
              </a:rPr>
              <a:t>меньших</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масштабах</a:t>
            </a:r>
            <a:endParaRPr lang="en-US" sz="1100" b="0" i="0" dirty="0">
              <a:solidFill>
                <a:srgbClr val="000000"/>
              </a:solidFill>
              <a:latin typeface="Arial"/>
              <a:ea typeface="+mn-ea"/>
              <a:cs typeface="+mn-cs"/>
            </a:endParaRPr>
          </a:p>
          <a:p>
            <a:pPr marL="274320" lvl="1" indent="-182880" algn="l" defTabSz="914400">
              <a:spcBef>
                <a:spcPts val="100"/>
              </a:spcBef>
              <a:buClr>
                <a:srgbClr val="FDB913"/>
              </a:buClr>
              <a:buSzPct val="100000"/>
              <a:buFont typeface="Wingdings"/>
              <a:buChar char=""/>
            </a:pPr>
            <a:endParaRPr lang="en-US" sz="1100" dirty="0" smtClean="0"/>
          </a:p>
          <a:p>
            <a:pPr marL="0" algn="l" defTabSz="914400">
              <a:spcBef>
                <a:spcPts val="0"/>
              </a:spcBef>
              <a:buNone/>
            </a:pPr>
            <a:endParaRPr lang="en-US" dirty="0" smtClean="0"/>
          </a:p>
        </p:txBody>
      </p:sp>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20</a:t>
            </a:fld>
            <a:endParaRPr lang="de-DE" sz="1000" b="0" i="0">
              <a:latin typeface="Arial"/>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algn="l" defTabSz="914400">
              <a:spcBef>
                <a:spcPts val="0"/>
              </a:spcBef>
              <a:buNone/>
            </a:pPr>
            <a:r>
              <a:rPr lang="de-DE" sz="1200" b="0" i="0" dirty="0">
                <a:solidFill>
                  <a:srgbClr val="000000"/>
                </a:solidFill>
                <a:latin typeface="Arial"/>
                <a:ea typeface="+mn-ea"/>
                <a:cs typeface="+mn-cs"/>
              </a:rPr>
              <a:t>В </a:t>
            </a:r>
            <a:r>
              <a:rPr lang="de-DE" sz="1200" b="0" i="0" dirty="0" err="1">
                <a:solidFill>
                  <a:srgbClr val="000000"/>
                </a:solidFill>
                <a:latin typeface="Arial"/>
                <a:ea typeface="+mn-ea"/>
                <a:cs typeface="+mn-cs"/>
              </a:rPr>
              <a:t>ходе</a:t>
            </a:r>
            <a:r>
              <a:rPr lang="de-DE" sz="1200" b="0" i="0" dirty="0">
                <a:solidFill>
                  <a:srgbClr val="000000"/>
                </a:solidFill>
                <a:latin typeface="Arial"/>
                <a:ea typeface="+mn-ea"/>
                <a:cs typeface="+mn-cs"/>
              </a:rPr>
              <a:t> </a:t>
            </a:r>
            <a:r>
              <a:rPr lang="de-DE" sz="1200" b="0" i="0" dirty="0" err="1">
                <a:solidFill>
                  <a:srgbClr val="000000"/>
                </a:solidFill>
                <a:latin typeface="Arial"/>
                <a:ea typeface="+mn-ea"/>
                <a:cs typeface="+mn-cs"/>
              </a:rPr>
              <a:t>взаимодействия</a:t>
            </a:r>
            <a:r>
              <a:rPr lang="de-DE" sz="1200" b="0" i="0" dirty="0">
                <a:solidFill>
                  <a:srgbClr val="000000"/>
                </a:solidFill>
                <a:latin typeface="Arial"/>
                <a:ea typeface="+mn-ea"/>
                <a:cs typeface="+mn-cs"/>
              </a:rPr>
              <a:t> с </a:t>
            </a:r>
            <a:r>
              <a:rPr lang="de-DE" sz="1200" b="0" i="0" dirty="0" err="1">
                <a:solidFill>
                  <a:srgbClr val="000000"/>
                </a:solidFill>
                <a:latin typeface="Arial"/>
                <a:ea typeface="+mn-ea"/>
                <a:cs typeface="+mn-cs"/>
              </a:rPr>
              <a:t>пользователями</a:t>
            </a:r>
            <a:r>
              <a:rPr lang="de-DE" sz="1200" b="0" i="0" dirty="0">
                <a:solidFill>
                  <a:srgbClr val="000000"/>
                </a:solidFill>
                <a:latin typeface="Arial"/>
                <a:ea typeface="+mn-ea"/>
                <a:cs typeface="+mn-cs"/>
              </a:rPr>
              <a:t> </a:t>
            </a:r>
            <a:r>
              <a:rPr lang="de-DE" sz="1200" b="0" i="0" dirty="0" err="1">
                <a:solidFill>
                  <a:srgbClr val="000000"/>
                </a:solidFill>
                <a:latin typeface="Arial"/>
                <a:ea typeface="+mn-ea"/>
                <a:cs typeface="+mn-cs"/>
              </a:rPr>
              <a:t>эти</a:t>
            </a:r>
            <a:r>
              <a:rPr lang="de-DE" sz="1200" b="0" i="0" dirty="0">
                <a:solidFill>
                  <a:srgbClr val="000000"/>
                </a:solidFill>
                <a:latin typeface="Arial"/>
                <a:ea typeface="+mn-ea"/>
                <a:cs typeface="+mn-cs"/>
              </a:rPr>
              <a:t> </a:t>
            </a:r>
            <a:r>
              <a:rPr lang="de-DE" sz="1200" b="0" i="0" dirty="0" err="1">
                <a:solidFill>
                  <a:srgbClr val="000000"/>
                </a:solidFill>
                <a:latin typeface="Arial"/>
                <a:ea typeface="+mn-ea"/>
                <a:cs typeface="+mn-cs"/>
              </a:rPr>
              <a:t>возможности</a:t>
            </a:r>
            <a:r>
              <a:rPr lang="de-DE" sz="1200" b="0" i="0" dirty="0">
                <a:solidFill>
                  <a:srgbClr val="000000"/>
                </a:solidFill>
                <a:latin typeface="Arial"/>
                <a:ea typeface="+mn-ea"/>
                <a:cs typeface="+mn-cs"/>
              </a:rPr>
              <a:t> </a:t>
            </a:r>
            <a:r>
              <a:rPr lang="de-DE" sz="1200" b="0" i="0" dirty="0" err="1">
                <a:solidFill>
                  <a:srgbClr val="000000"/>
                </a:solidFill>
                <a:latin typeface="Arial"/>
                <a:ea typeface="+mn-ea"/>
                <a:cs typeface="+mn-cs"/>
              </a:rPr>
              <a:t>настраиваются</a:t>
            </a:r>
            <a:r>
              <a:rPr lang="de-DE" sz="1200" b="0" i="0" dirty="0">
                <a:solidFill>
                  <a:srgbClr val="000000"/>
                </a:solidFill>
                <a:latin typeface="Arial"/>
                <a:ea typeface="+mn-ea"/>
                <a:cs typeface="+mn-cs"/>
              </a:rPr>
              <a:t> и </a:t>
            </a:r>
            <a:r>
              <a:rPr lang="de-DE" sz="1200" b="0" i="0" dirty="0" err="1">
                <a:solidFill>
                  <a:srgbClr val="000000"/>
                </a:solidFill>
                <a:latin typeface="Arial"/>
                <a:ea typeface="+mn-ea"/>
                <a:cs typeface="+mn-cs"/>
              </a:rPr>
              <a:t>становятся</a:t>
            </a:r>
            <a:r>
              <a:rPr lang="de-DE" sz="1200" b="0" i="0" dirty="0">
                <a:solidFill>
                  <a:srgbClr val="000000"/>
                </a:solidFill>
                <a:latin typeface="Arial"/>
                <a:ea typeface="+mn-ea"/>
                <a:cs typeface="+mn-cs"/>
              </a:rPr>
              <a:t> </a:t>
            </a:r>
            <a:r>
              <a:rPr lang="de-DE" sz="1200" b="0" i="0" dirty="0" err="1">
                <a:solidFill>
                  <a:srgbClr val="000000"/>
                </a:solidFill>
                <a:latin typeface="Arial"/>
                <a:ea typeface="+mn-ea"/>
                <a:cs typeface="+mn-cs"/>
              </a:rPr>
              <a:t>доступны</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конечным</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пользователям</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пользователям</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процессно-ориентированных</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приложений</a:t>
            </a:r>
            <a:r>
              <a:rPr lang="de-DE" sz="1200" b="0" i="0" baseline="0" dirty="0">
                <a:solidFill>
                  <a:srgbClr val="000000"/>
                </a:solidFill>
                <a:latin typeface="Arial"/>
                <a:ea typeface="+mn-ea"/>
                <a:cs typeface="+mn-cs"/>
              </a:rPr>
              <a:t>). В </a:t>
            </a:r>
            <a:r>
              <a:rPr lang="de-DE" sz="1200" b="0" i="0" baseline="0" dirty="0" err="1">
                <a:solidFill>
                  <a:srgbClr val="000000"/>
                </a:solidFill>
                <a:latin typeface="Arial"/>
                <a:ea typeface="+mn-ea"/>
                <a:cs typeface="+mn-cs"/>
              </a:rPr>
              <a:t>этой</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версии</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представлен</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новый</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встроенный</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интерфейс</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для</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входящий</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сообщений</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списка</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задач</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Он</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не</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заменяет</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универсальный</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список</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задач</a:t>
            </a:r>
            <a:r>
              <a:rPr lang="de-DE" sz="1200" b="0" i="0" baseline="0" dirty="0">
                <a:solidFill>
                  <a:srgbClr val="000000"/>
                </a:solidFill>
                <a:latin typeface="Arial"/>
                <a:ea typeface="+mn-ea"/>
                <a:cs typeface="+mn-cs"/>
              </a:rPr>
              <a:t> (UWL), а </a:t>
            </a:r>
            <a:r>
              <a:rPr lang="de-DE" sz="1200" b="0" i="0" baseline="0" dirty="0" err="1">
                <a:solidFill>
                  <a:srgbClr val="000000"/>
                </a:solidFill>
                <a:latin typeface="Arial"/>
                <a:ea typeface="+mn-ea"/>
                <a:cs typeface="+mn-cs"/>
              </a:rPr>
              <a:t>является</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его</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облегченным</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параллельным</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вариантом</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который</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не</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обязательно</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требует</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наличия</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полной</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инфраструктуры</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портала</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Он</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основан</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на</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новом</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стандарте</a:t>
            </a:r>
            <a:r>
              <a:rPr lang="de-DE" sz="1200" b="0" i="0" baseline="0" dirty="0">
                <a:solidFill>
                  <a:srgbClr val="000000"/>
                </a:solidFill>
                <a:latin typeface="Arial"/>
                <a:ea typeface="+mn-ea"/>
                <a:cs typeface="+mn-cs"/>
              </a:rPr>
              <a:t> HTML 5, </a:t>
            </a:r>
            <a:r>
              <a:rPr lang="de-DE" sz="1200" b="0" i="0" baseline="0" dirty="0" err="1">
                <a:solidFill>
                  <a:srgbClr val="000000"/>
                </a:solidFill>
                <a:latin typeface="Arial"/>
                <a:ea typeface="+mn-ea"/>
                <a:cs typeface="+mn-cs"/>
              </a:rPr>
              <a:t>позволяющем</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улучшить</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внешний</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вид</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интерфейса</a:t>
            </a:r>
            <a:r>
              <a:rPr lang="de-DE" sz="1200" b="0" i="0" baseline="0" dirty="0">
                <a:solidFill>
                  <a:srgbClr val="000000"/>
                </a:solidFill>
                <a:latin typeface="Arial"/>
                <a:ea typeface="+mn-ea"/>
                <a:cs typeface="+mn-cs"/>
              </a:rPr>
              <a:t> и </a:t>
            </a:r>
            <a:r>
              <a:rPr lang="de-DE" sz="1200" b="0" i="0" baseline="0" dirty="0" err="1">
                <a:solidFill>
                  <a:srgbClr val="000000"/>
                </a:solidFill>
                <a:latin typeface="Arial"/>
                <a:ea typeface="+mn-ea"/>
                <a:cs typeface="+mn-cs"/>
              </a:rPr>
              <a:t>достичь</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большей</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гибкости</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при</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взаимодействии</a:t>
            </a:r>
            <a:r>
              <a:rPr lang="de-DE" sz="1200" b="0" i="0" baseline="0" dirty="0">
                <a:solidFill>
                  <a:srgbClr val="000000"/>
                </a:solidFill>
                <a:latin typeface="Arial"/>
                <a:ea typeface="+mn-ea"/>
                <a:cs typeface="+mn-cs"/>
              </a:rPr>
              <a:t> с </a:t>
            </a:r>
            <a:r>
              <a:rPr lang="de-DE" sz="1200" b="0" i="0" baseline="0" dirty="0" err="1">
                <a:solidFill>
                  <a:srgbClr val="000000"/>
                </a:solidFill>
                <a:latin typeface="Arial"/>
                <a:ea typeface="+mn-ea"/>
                <a:cs typeface="+mn-cs"/>
              </a:rPr>
              <a:t>конечным</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пользователем</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Этот</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интерфейс</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входящих</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сообщений</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также</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предоставляет</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автообновляемый</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список</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задач</a:t>
            </a:r>
            <a:r>
              <a:rPr lang="de-DE" sz="1200" b="0" i="0" baseline="0" dirty="0">
                <a:solidFill>
                  <a:srgbClr val="000000"/>
                </a:solidFill>
                <a:latin typeface="Arial"/>
                <a:ea typeface="+mn-ea"/>
                <a:cs typeface="+mn-cs"/>
              </a:rPr>
              <a:t> – в UWL </a:t>
            </a:r>
            <a:r>
              <a:rPr lang="de-DE" sz="1200" b="0" i="0" baseline="0" dirty="0" err="1">
                <a:solidFill>
                  <a:srgbClr val="000000"/>
                </a:solidFill>
                <a:latin typeface="Arial"/>
                <a:ea typeface="+mn-ea"/>
                <a:cs typeface="+mn-cs"/>
              </a:rPr>
              <a:t>это</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выполняется</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вручную</a:t>
            </a:r>
            <a:r>
              <a:rPr lang="de-DE" sz="1200" b="0" i="0" baseline="0" dirty="0">
                <a:solidFill>
                  <a:srgbClr val="000000"/>
                </a:solidFill>
                <a:latin typeface="Arial"/>
                <a:ea typeface="+mn-ea"/>
                <a:cs typeface="+mn-cs"/>
              </a:rPr>
              <a:t>. В </a:t>
            </a:r>
            <a:r>
              <a:rPr lang="de-DE" sz="1200" b="0" i="0" baseline="0" dirty="0" err="1">
                <a:solidFill>
                  <a:srgbClr val="000000"/>
                </a:solidFill>
                <a:latin typeface="Arial"/>
                <a:ea typeface="+mn-ea"/>
                <a:cs typeface="+mn-cs"/>
              </a:rPr>
              <a:t>этой</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версии</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также</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улучшена</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работа</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оповещений</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по</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электронной</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почте</a:t>
            </a:r>
            <a:r>
              <a:rPr lang="de-DE" sz="1200" b="0" i="0" baseline="0" dirty="0">
                <a:solidFill>
                  <a:srgbClr val="000000"/>
                </a:solidFill>
                <a:latin typeface="Arial"/>
                <a:ea typeface="+mn-ea"/>
                <a:cs typeface="+mn-cs"/>
              </a:rPr>
              <a:t>.</a:t>
            </a:r>
          </a:p>
        </p:txBody>
      </p:sp>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21</a:t>
            </a:fld>
            <a:endParaRPr lang="de-DE" sz="1000" b="0" i="0">
              <a:latin typeface="Arial"/>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a:lnSpc>
                <a:spcPct val="100000"/>
              </a:lnSpc>
              <a:spcBef>
                <a:spcPts val="0"/>
              </a:spcBef>
              <a:spcAft>
                <a:spcPts val="0"/>
              </a:spcAft>
              <a:buNone/>
            </a:pPr>
            <a:r>
              <a:rPr lang="en-US" sz="1200" b="0" i="0" dirty="0" err="1">
                <a:solidFill>
                  <a:srgbClr val="000000"/>
                </a:solidFill>
                <a:latin typeface="Arial"/>
                <a:ea typeface="+mn-ea"/>
                <a:cs typeface="+mn-cs"/>
              </a:rPr>
              <a:t>Изменения</a:t>
            </a:r>
            <a:r>
              <a:rPr lang="en-US" sz="1200" b="0" i="0" baseline="0" dirty="0">
                <a:solidFill>
                  <a:srgbClr val="000000"/>
                </a:solidFill>
                <a:latin typeface="Arial"/>
                <a:ea typeface="+mn-ea"/>
                <a:cs typeface="+mn-cs"/>
              </a:rPr>
              <a:t> – </a:t>
            </a:r>
            <a:r>
              <a:rPr lang="en-US" sz="1200" b="0" i="0" baseline="0" dirty="0" err="1">
                <a:solidFill>
                  <a:srgbClr val="000000"/>
                </a:solidFill>
                <a:latin typeface="Arial"/>
                <a:ea typeface="+mn-ea"/>
                <a:cs typeface="+mn-cs"/>
              </a:rPr>
              <a:t>это</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константа</a:t>
            </a:r>
            <a:r>
              <a:rPr lang="en-US" sz="1200" b="0" i="0" baseline="0" dirty="0">
                <a:solidFill>
                  <a:srgbClr val="000000"/>
                </a:solidFill>
                <a:latin typeface="Arial"/>
                <a:ea typeface="+mn-ea"/>
                <a:cs typeface="+mn-cs"/>
              </a:rPr>
              <a:t>, с </a:t>
            </a:r>
            <a:r>
              <a:rPr lang="en-US" sz="1200" b="0" i="0" baseline="0" dirty="0" err="1">
                <a:solidFill>
                  <a:srgbClr val="000000"/>
                </a:solidFill>
                <a:latin typeface="Arial"/>
                <a:ea typeface="+mn-ea"/>
                <a:cs typeface="+mn-cs"/>
              </a:rPr>
              <a:t>которой</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сталкиваются</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все</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Инновационные</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компании</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используют</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смену</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тенденций</a:t>
            </a:r>
            <a:r>
              <a:rPr lang="en-US" sz="1200" b="0" i="0" baseline="0" dirty="0">
                <a:solidFill>
                  <a:srgbClr val="000000"/>
                </a:solidFill>
                <a:latin typeface="Arial"/>
                <a:ea typeface="+mn-ea"/>
                <a:cs typeface="+mn-cs"/>
              </a:rPr>
              <a:t> и </a:t>
            </a:r>
            <a:r>
              <a:rPr lang="en-US" sz="1200" b="0" i="0" baseline="0" dirty="0" err="1">
                <a:solidFill>
                  <a:srgbClr val="000000"/>
                </a:solidFill>
                <a:latin typeface="Arial"/>
                <a:ea typeface="+mn-ea"/>
                <a:cs typeface="+mn-cs"/>
              </a:rPr>
              <a:t>развитие</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технологий</a:t>
            </a:r>
            <a:r>
              <a:rPr lang="en-US" sz="1200" b="0" i="0" baseline="0" dirty="0">
                <a:solidFill>
                  <a:srgbClr val="000000"/>
                </a:solidFill>
                <a:latin typeface="Arial"/>
                <a:ea typeface="+mn-ea"/>
                <a:cs typeface="+mn-cs"/>
              </a:rPr>
              <a:t> с </a:t>
            </a:r>
            <a:r>
              <a:rPr lang="en-US" sz="1200" b="0" i="0" baseline="0" dirty="0" err="1">
                <a:solidFill>
                  <a:srgbClr val="000000"/>
                </a:solidFill>
                <a:latin typeface="Arial"/>
                <a:ea typeface="+mn-ea"/>
                <a:cs typeface="+mn-cs"/>
              </a:rPr>
              <a:t>выгодой</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для</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себя</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чтобы</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повысить</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конкурентоспособность</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на</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рынке</a:t>
            </a:r>
            <a:r>
              <a:rPr lang="en-US" sz="1200" b="0" i="0" baseline="0" dirty="0">
                <a:solidFill>
                  <a:srgbClr val="000000"/>
                </a:solidFill>
                <a:latin typeface="Arial"/>
                <a:ea typeface="+mn-ea"/>
                <a:cs typeface="+mn-cs"/>
              </a:rPr>
              <a:t>.</a:t>
            </a:r>
          </a:p>
          <a:p>
            <a:pPr marL="0" algn="l" defTabSz="914400">
              <a:buNone/>
            </a:pPr>
            <a:endParaRPr lang="en-US" dirty="0" smtClean="0"/>
          </a:p>
        </p:txBody>
      </p:sp>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4</a:t>
            </a:fld>
            <a:endParaRPr lang="de-DE" sz="1000" b="0" i="0">
              <a:latin typeface="Arial"/>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algn="l" defTabSz="914400">
              <a:spcBef>
                <a:spcPts val="0"/>
              </a:spcBef>
              <a:buNone/>
            </a:pPr>
            <a:r>
              <a:rPr lang="en-US" sz="1200" b="0" i="0" baseline="0">
                <a:solidFill>
                  <a:srgbClr val="000000"/>
                </a:solidFill>
                <a:latin typeface="Arial"/>
                <a:ea typeface="+mn-ea"/>
                <a:cs typeface="+mn-cs"/>
              </a:rPr>
              <a:t>Когда новую задачу должен обработать участник бизнес-процесса, будет возможно автоматически создать действие в StreamWorks. Для этапов процесса, требующих участия сотрудников, возможно связать детерминированный аспект процесса с менее детерминированным, в котором принимает участие сотрудник. Аудитория стремится к все большему использованию социальных медиа (например, Facebook, Google и пр.), и способность создавать среду для совместной работы людей соответствует тому образу жизни, который они ведут . Эта среда совместной работы также автоматически станет частью журнала аудита, так что мы всегда сможем отследить решения, принятые в рамках недетерминированного и несистематического форума. Владельцы задачи получат возможность приглашать других сотрудников и использовать весь спектр возможностей, предлагаемых StreamWorks, чтобы сотрудничать с коллегами и организовывать их работу.</a:t>
            </a:r>
          </a:p>
          <a:p>
            <a:pPr marL="0" algn="l" defTabSz="914400">
              <a:spcBef>
                <a:spcPts val="0"/>
              </a:spcBef>
              <a:buNone/>
            </a:pPr>
            <a:endParaRPr lang="en-US" dirty="0" smtClean="0"/>
          </a:p>
          <a:p>
            <a:pPr marL="0" algn="l" defTabSz="914400">
              <a:spcBef>
                <a:spcPts val="0"/>
              </a:spcBef>
              <a:buNone/>
            </a:pPr>
            <a:endParaRPr lang="en-US" dirty="0" smtClean="0"/>
          </a:p>
        </p:txBody>
      </p:sp>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22</a:t>
            </a:fld>
            <a:endParaRPr lang="de-DE" sz="1000" b="0" i="0">
              <a:latin typeface="Arial"/>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algn="l" defTabSz="914400">
              <a:buNone/>
            </a:pPr>
            <a:r>
              <a:rPr lang="en-US" sz="1200" b="0" i="0" u="sng" dirty="0" err="1">
                <a:solidFill>
                  <a:srgbClr val="000000"/>
                </a:solidFill>
                <a:latin typeface="Arial"/>
                <a:ea typeface="+mn-ea"/>
                <a:cs typeface="+mn-cs"/>
              </a:rPr>
              <a:t>Ключевые</a:t>
            </a:r>
            <a:r>
              <a:rPr lang="en-US" sz="1200" b="0" i="0" u="sng" dirty="0">
                <a:solidFill>
                  <a:srgbClr val="000000"/>
                </a:solidFill>
                <a:latin typeface="Arial"/>
                <a:ea typeface="+mn-ea"/>
                <a:cs typeface="+mn-cs"/>
              </a:rPr>
              <a:t> </a:t>
            </a:r>
            <a:r>
              <a:rPr lang="en-US" sz="1200" b="0" i="0" u="sng" dirty="0" err="1" smtClean="0">
                <a:solidFill>
                  <a:srgbClr val="000000"/>
                </a:solidFill>
                <a:latin typeface="Arial"/>
                <a:ea typeface="+mn-ea"/>
                <a:cs typeface="+mn-cs"/>
              </a:rPr>
              <a:t>особенности</a:t>
            </a:r>
            <a:endParaRPr lang="en-US" sz="1200" b="0" i="0" u="sng" dirty="0">
              <a:solidFill>
                <a:srgbClr val="000000"/>
              </a:solidFill>
              <a:latin typeface="Arial"/>
              <a:ea typeface="+mn-ea"/>
              <a:cs typeface="+mn-cs"/>
            </a:endParaRPr>
          </a:p>
          <a:p>
            <a:pPr marL="0" algn="l" defTabSz="914400">
              <a:buNone/>
            </a:pPr>
            <a:r>
              <a:rPr lang="en-US" sz="1200" b="0" i="0" dirty="0" err="1">
                <a:solidFill>
                  <a:srgbClr val="000000"/>
                </a:solidFill>
                <a:latin typeface="Arial"/>
                <a:ea typeface="+mn-ea"/>
                <a:cs typeface="+mn-cs"/>
              </a:rPr>
              <a:t>Мы</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улучшили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мониторинг</a:t>
            </a:r>
            <a:r>
              <a:rPr lang="en-US" sz="1200" b="0" i="0" dirty="0">
                <a:solidFill>
                  <a:srgbClr val="000000"/>
                </a:solidFill>
                <a:latin typeface="Arial"/>
                <a:ea typeface="+mn-ea"/>
                <a:cs typeface="+mn-cs"/>
              </a:rPr>
              <a:t> интеграции </a:t>
            </a:r>
            <a:r>
              <a:rPr lang="en-US" sz="1200" b="0" i="0" dirty="0" err="1">
                <a:solidFill>
                  <a:srgbClr val="000000"/>
                </a:solidFill>
                <a:latin typeface="Arial"/>
                <a:ea typeface="+mn-ea"/>
                <a:cs typeface="+mn-cs"/>
              </a:rPr>
              <a:t>процессов</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двум</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направлениям</a:t>
            </a:r>
            <a:r>
              <a:rPr lang="en-US" sz="1200" b="0" i="0" dirty="0">
                <a:solidFill>
                  <a:srgbClr val="000000"/>
                </a:solidFill>
                <a:latin typeface="Arial"/>
                <a:ea typeface="+mn-ea"/>
                <a:cs typeface="+mn-cs"/>
              </a:rPr>
              <a:t>: </a:t>
            </a:r>
            <a:r>
              <a:rPr lang="ru-RU" sz="1200" b="0" i="0" dirty="0" smtClean="0">
                <a:solidFill>
                  <a:srgbClr val="000000"/>
                </a:solidFill>
                <a:latin typeface="Arial"/>
                <a:ea typeface="+mn-ea"/>
                <a:cs typeface="+mn-cs"/>
              </a:rPr>
              <a:t>«</a:t>
            </a:r>
            <a:r>
              <a:rPr lang="en-US" sz="1200" b="0" i="0" dirty="0" err="1" smtClean="0">
                <a:solidFill>
                  <a:srgbClr val="000000"/>
                </a:solidFill>
                <a:latin typeface="Arial"/>
                <a:ea typeface="+mn-ea"/>
                <a:cs typeface="+mn-cs"/>
              </a:rPr>
              <a:t>централизованно</a:t>
            </a:r>
            <a:r>
              <a:rPr lang="ru-RU" sz="1200" b="0" i="0" dirty="0" smtClean="0">
                <a:solidFill>
                  <a:srgbClr val="000000"/>
                </a:solidFill>
                <a:latin typeface="Arial"/>
                <a:ea typeface="+mn-ea"/>
                <a:cs typeface="+mn-cs"/>
              </a:rPr>
              <a:t>» </a:t>
            </a:r>
            <a:r>
              <a:rPr lang="en-US" sz="1200" b="0" i="0" dirty="0" smtClean="0">
                <a:solidFill>
                  <a:srgbClr val="000000"/>
                </a:solidFill>
                <a:latin typeface="Arial"/>
                <a:ea typeface="+mn-ea"/>
                <a:cs typeface="+mn-cs"/>
              </a:rPr>
              <a:t>и </a:t>
            </a:r>
            <a:r>
              <a:rPr lang="ru-RU" sz="1200" b="0" i="0" dirty="0" smtClean="0">
                <a:solidFill>
                  <a:srgbClr val="000000"/>
                </a:solidFill>
                <a:latin typeface="Arial"/>
                <a:ea typeface="+mn-ea"/>
                <a:cs typeface="+mn-cs"/>
              </a:rPr>
              <a:t>«</a:t>
            </a:r>
            <a:r>
              <a:rPr lang="en-US" sz="1200" b="0" i="0" dirty="0" err="1" smtClean="0">
                <a:solidFill>
                  <a:srgbClr val="000000"/>
                </a:solidFill>
                <a:latin typeface="Arial"/>
                <a:ea typeface="+mn-ea"/>
                <a:cs typeface="+mn-cs"/>
              </a:rPr>
              <a:t>локально</a:t>
            </a:r>
            <a:r>
              <a:rPr lang="ru-RU" sz="1200" b="0" i="0" dirty="0" smtClean="0">
                <a:solidFill>
                  <a:srgbClr val="000000"/>
                </a:solidFill>
                <a:latin typeface="Arial"/>
                <a:ea typeface="+mn-ea"/>
                <a:cs typeface="+mn-cs"/>
              </a:rPr>
              <a:t>»</a:t>
            </a:r>
            <a:r>
              <a:rPr lang="en-US" sz="1200" b="0" i="0" dirty="0" smtClean="0">
                <a:solidFill>
                  <a:srgbClr val="000000"/>
                </a:solidFill>
                <a:latin typeface="Arial"/>
                <a:ea typeface="+mn-ea"/>
                <a:cs typeface="+mn-cs"/>
              </a:rPr>
              <a:t>.</a:t>
            </a:r>
            <a:endParaRPr lang="en-US" sz="1200" b="0" i="0" dirty="0">
              <a:solidFill>
                <a:srgbClr val="000000"/>
              </a:solidFill>
              <a:latin typeface="Arial"/>
              <a:ea typeface="+mn-ea"/>
              <a:cs typeface="+mn-cs"/>
            </a:endParaRPr>
          </a:p>
          <a:p>
            <a:pPr marL="0" algn="l" defTabSz="914400">
              <a:buNone/>
            </a:pPr>
            <a:r>
              <a:rPr lang="en-US" sz="1200" b="1" i="0" dirty="0" err="1">
                <a:solidFill>
                  <a:srgbClr val="000000"/>
                </a:solidFill>
                <a:latin typeface="Arial"/>
                <a:ea typeface="+mn-ea"/>
                <a:cs typeface="+mn-cs"/>
              </a:rPr>
              <a:t>Централизованно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мы</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создаем</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возможности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для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централизованного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мониторинга</a:t>
            </a:r>
            <a:r>
              <a:rPr lang="en-US" sz="1200" b="0" i="0" dirty="0">
                <a:solidFill>
                  <a:srgbClr val="000000"/>
                </a:solidFill>
                <a:latin typeface="Arial"/>
                <a:ea typeface="+mn-ea"/>
                <a:cs typeface="+mn-cs"/>
              </a:rPr>
              <a:t> в </a:t>
            </a:r>
            <a:r>
              <a:rPr lang="en-US" sz="1200" b="0" i="0" dirty="0" err="1">
                <a:solidFill>
                  <a:srgbClr val="000000"/>
                </a:solidFill>
                <a:latin typeface="Arial"/>
                <a:ea typeface="+mn-ea"/>
                <a:cs typeface="+mn-cs"/>
              </a:rPr>
              <a:t>платформе</a:t>
            </a:r>
            <a:r>
              <a:rPr lang="en-US" sz="1200" b="0" i="0" dirty="0">
                <a:solidFill>
                  <a:srgbClr val="000000"/>
                </a:solidFill>
                <a:latin typeface="Arial"/>
                <a:ea typeface="+mn-ea"/>
                <a:cs typeface="+mn-cs"/>
              </a:rPr>
              <a:t> SAP Solution Manager. </a:t>
            </a:r>
            <a:r>
              <a:rPr lang="en-US" sz="1200" b="0" i="0" dirty="0" err="1">
                <a:solidFill>
                  <a:srgbClr val="000000"/>
                </a:solidFill>
                <a:latin typeface="Arial"/>
                <a:ea typeface="+mn-ea"/>
                <a:cs typeface="+mn-cs"/>
              </a:rPr>
              <a:t>Кроме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этого</a:t>
            </a:r>
            <a:r>
              <a:rPr lang="en-US" sz="1200" b="0" i="0" dirty="0">
                <a:solidFill>
                  <a:srgbClr val="000000"/>
                </a:solidFill>
                <a:latin typeface="Arial"/>
                <a:ea typeface="+mn-ea"/>
                <a:cs typeface="+mn-cs"/>
              </a:rPr>
              <a:t>, SAP Solution Manager </a:t>
            </a:r>
            <a:r>
              <a:rPr lang="en-US" sz="1200" b="0" i="0" dirty="0" err="1">
                <a:solidFill>
                  <a:srgbClr val="000000"/>
                </a:solidFill>
                <a:latin typeface="Arial"/>
                <a:ea typeface="+mn-ea"/>
                <a:cs typeface="+mn-cs"/>
              </a:rPr>
              <a:t>станет</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рекомендуемой</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платформой</a:t>
            </a:r>
            <a:r>
              <a:rPr lang="en-US" sz="1200" b="0" i="0" dirty="0">
                <a:solidFill>
                  <a:srgbClr val="000000"/>
                </a:solidFill>
                <a:latin typeface="Arial"/>
                <a:ea typeface="+mn-ea"/>
                <a:cs typeface="+mn-cs"/>
              </a:rPr>
              <a:t> и </a:t>
            </a:r>
            <a:r>
              <a:rPr lang="en-US" sz="1200" b="0" i="0" dirty="0" err="1">
                <a:solidFill>
                  <a:srgbClr val="000000"/>
                </a:solidFill>
                <a:latin typeface="Arial"/>
                <a:ea typeface="+mn-ea"/>
                <a:cs typeface="+mn-cs"/>
              </a:rPr>
              <a:t>инструментом</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централизованного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наблюдения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за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средами</a:t>
            </a:r>
            <a:r>
              <a:rPr lang="en-US" sz="1200" b="0" i="0" dirty="0">
                <a:solidFill>
                  <a:srgbClr val="000000"/>
                </a:solidFill>
                <a:latin typeface="Arial"/>
                <a:ea typeface="+mn-ea"/>
                <a:cs typeface="+mn-cs"/>
              </a:rPr>
              <a:t> интеграции </a:t>
            </a:r>
            <a:r>
              <a:rPr lang="en-US" sz="1200" b="0" i="0" dirty="0" err="1">
                <a:solidFill>
                  <a:srgbClr val="000000"/>
                </a:solidFill>
                <a:latin typeface="Arial"/>
                <a:ea typeface="+mn-ea"/>
                <a:cs typeface="+mn-cs"/>
              </a:rPr>
              <a:t>процессов</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Он</a:t>
            </a:r>
            <a:r>
              <a:rPr lang="en-US" sz="1200" b="0" i="0" dirty="0">
                <a:solidFill>
                  <a:srgbClr val="000000"/>
                </a:solidFill>
                <a:latin typeface="Arial"/>
                <a:ea typeface="+mn-ea"/>
                <a:cs typeface="+mn-cs"/>
              </a:rPr>
              <a:t> </a:t>
            </a:r>
            <a:r>
              <a:rPr lang="ru-RU" sz="1200" b="0" i="0" dirty="0" smtClean="0">
                <a:solidFill>
                  <a:srgbClr val="000000"/>
                </a:solidFill>
                <a:latin typeface="Arial"/>
                <a:ea typeface="+mn-ea"/>
                <a:cs typeface="+mn-cs"/>
              </a:rPr>
              <a:t>предназначен</a:t>
            </a:r>
            <a:r>
              <a:rPr lang="ru-RU" sz="1200" b="0" i="0" baseline="0" dirty="0" smtClean="0">
                <a:solidFill>
                  <a:srgbClr val="000000"/>
                </a:solidFill>
                <a:latin typeface="Arial"/>
                <a:ea typeface="+mn-ea"/>
                <a:cs typeface="+mn-cs"/>
              </a:rPr>
              <a:t> для </a:t>
            </a:r>
            <a:r>
              <a:rPr lang="en-US" sz="1200" b="0" i="0" dirty="0" err="1" smtClean="0">
                <a:solidFill>
                  <a:srgbClr val="000000"/>
                </a:solidFill>
                <a:latin typeface="Arial"/>
                <a:ea typeface="+mn-ea"/>
                <a:cs typeface="+mn-cs"/>
              </a:rPr>
              <a:t>администраторов</a:t>
            </a:r>
            <a:r>
              <a:rPr lang="en-US" sz="1200" b="0" i="0" dirty="0" smtClean="0">
                <a:solidFill>
                  <a:srgbClr val="000000"/>
                </a:solidFill>
                <a:latin typeface="Arial"/>
                <a:ea typeface="+mn-ea"/>
                <a:cs typeface="+mn-cs"/>
              </a:rPr>
              <a:t> </a:t>
            </a:r>
            <a:r>
              <a:rPr lang="en-US" sz="1200" b="0" i="0" dirty="0">
                <a:solidFill>
                  <a:srgbClr val="000000"/>
                </a:solidFill>
                <a:latin typeface="Arial"/>
                <a:ea typeface="+mn-ea"/>
                <a:cs typeface="+mn-cs"/>
              </a:rPr>
              <a:t>и </a:t>
            </a:r>
            <a:r>
              <a:rPr lang="en-US" sz="1200" b="0" i="0" dirty="0" err="1" smtClean="0">
                <a:solidFill>
                  <a:srgbClr val="000000"/>
                </a:solidFill>
                <a:latin typeface="Arial"/>
                <a:ea typeface="+mn-ea"/>
                <a:cs typeface="+mn-cs"/>
              </a:rPr>
              <a:t>перв</a:t>
            </a:r>
            <a:r>
              <a:rPr lang="ru-RU" sz="1200" b="0" i="0" dirty="0" smtClean="0">
                <a:solidFill>
                  <a:srgbClr val="000000"/>
                </a:solidFill>
                <a:latin typeface="Arial"/>
                <a:ea typeface="+mn-ea"/>
                <a:cs typeface="+mn-cs"/>
              </a:rPr>
              <a:t>ой</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лини</a:t>
            </a:r>
            <a:r>
              <a:rPr lang="ru-RU" sz="1200" b="0" i="0" dirty="0" smtClean="0">
                <a:solidFill>
                  <a:srgbClr val="000000"/>
                </a:solidFill>
                <a:latin typeface="Arial"/>
                <a:ea typeface="+mn-ea"/>
                <a:cs typeface="+mn-cs"/>
              </a:rPr>
              <a:t>и</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техподдержки</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Платформа</a:t>
            </a:r>
            <a:r>
              <a:rPr lang="en-US" sz="1200" b="0" i="0" dirty="0" smtClean="0">
                <a:solidFill>
                  <a:srgbClr val="000000"/>
                </a:solidFill>
                <a:latin typeface="Arial"/>
                <a:ea typeface="+mn-ea"/>
                <a:cs typeface="+mn-cs"/>
              </a:rPr>
              <a:t> </a:t>
            </a:r>
            <a:r>
              <a:rPr lang="en-US" sz="1200" b="0" i="0" dirty="0" err="1">
                <a:solidFill>
                  <a:srgbClr val="000000"/>
                </a:solidFill>
                <a:latin typeface="Arial"/>
                <a:ea typeface="+mn-ea"/>
                <a:cs typeface="+mn-cs"/>
              </a:rPr>
              <a:t>обладает</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особенно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широкими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возможностями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мониторинга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сложных</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распределенных</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сред</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включающих</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несколько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доменов</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Основные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возможности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централизованного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мониторинга</a:t>
            </a:r>
            <a:r>
              <a:rPr lang="en-US" sz="1200" b="0" i="0" dirty="0">
                <a:solidFill>
                  <a:srgbClr val="000000"/>
                </a:solidFill>
                <a:latin typeface="Arial"/>
                <a:ea typeface="+mn-ea"/>
                <a:cs typeface="+mn-cs"/>
              </a:rPr>
              <a:t> </a:t>
            </a:r>
            <a:r>
              <a:rPr lang="en-US" sz="1200" b="0" i="0" baseline="0" dirty="0" err="1">
                <a:solidFill>
                  <a:srgbClr val="000000"/>
                </a:solidFill>
                <a:latin typeface="Arial"/>
                <a:ea typeface="+mn-ea"/>
                <a:cs typeface="+mn-cs"/>
              </a:rPr>
              <a:t>включают</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мониторинг</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сообщений</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компонентов</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каналов</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интегрированных</a:t>
            </a:r>
            <a:r>
              <a:rPr lang="en-US" sz="1200" b="0" i="0" baseline="0" dirty="0">
                <a:solidFill>
                  <a:srgbClr val="000000"/>
                </a:solidFill>
                <a:latin typeface="Arial"/>
                <a:ea typeface="+mn-ea"/>
                <a:cs typeface="+mn-cs"/>
              </a:rPr>
              <a:t> с </a:t>
            </a:r>
            <a:r>
              <a:rPr lang="en-US" sz="1200" b="0" i="0" baseline="0" dirty="0" err="1">
                <a:solidFill>
                  <a:srgbClr val="000000"/>
                </a:solidFill>
                <a:latin typeface="Arial"/>
                <a:ea typeface="+mn-ea"/>
                <a:cs typeface="+mn-cs"/>
              </a:rPr>
              <a:t>комплексной</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платформой</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мониторинга</a:t>
            </a:r>
            <a:r>
              <a:rPr lang="en-US" sz="1200" b="0" i="0" baseline="0" dirty="0">
                <a:solidFill>
                  <a:srgbClr val="000000"/>
                </a:solidFill>
                <a:latin typeface="Arial"/>
                <a:ea typeface="+mn-ea"/>
                <a:cs typeface="+mn-cs"/>
              </a:rPr>
              <a:t> и </a:t>
            </a:r>
            <a:r>
              <a:rPr lang="en-US" sz="1200" b="0" i="0" baseline="0" dirty="0" err="1">
                <a:solidFill>
                  <a:srgbClr val="000000"/>
                </a:solidFill>
                <a:latin typeface="Arial"/>
                <a:ea typeface="+mn-ea"/>
                <a:cs typeface="+mn-cs"/>
              </a:rPr>
              <a:t>оповещений</a:t>
            </a:r>
            <a:r>
              <a:rPr lang="en-US" sz="1200" b="0" i="0" baseline="0" dirty="0">
                <a:solidFill>
                  <a:srgbClr val="000000"/>
                </a:solidFill>
                <a:latin typeface="Arial"/>
                <a:ea typeface="+mn-ea"/>
                <a:cs typeface="+mn-cs"/>
              </a:rPr>
              <a:t> SAP Solution Manager, а </a:t>
            </a:r>
            <a:r>
              <a:rPr lang="en-US" sz="1200" b="0" i="0" baseline="0" dirty="0" err="1">
                <a:solidFill>
                  <a:srgbClr val="000000"/>
                </a:solidFill>
                <a:latin typeface="Arial"/>
                <a:ea typeface="+mn-ea"/>
                <a:cs typeface="+mn-cs"/>
              </a:rPr>
              <a:t>также</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поддерживает</a:t>
            </a:r>
            <a:r>
              <a:rPr lang="en-US" sz="1200" b="0" i="0" baseline="0" dirty="0">
                <a:solidFill>
                  <a:srgbClr val="000000"/>
                </a:solidFill>
                <a:latin typeface="Arial"/>
                <a:ea typeface="+mn-ea"/>
                <a:cs typeface="+mn-cs"/>
              </a:rPr>
              <a:t> ITIL-</a:t>
            </a:r>
            <a:r>
              <a:rPr lang="en-US" sz="1200" b="0" i="0" baseline="0" dirty="0" err="1">
                <a:solidFill>
                  <a:srgbClr val="000000"/>
                </a:solidFill>
                <a:latin typeface="Arial"/>
                <a:ea typeface="+mn-ea"/>
                <a:cs typeface="+mn-cs"/>
              </a:rPr>
              <a:t>процессы</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управления</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инцидентами</a:t>
            </a:r>
            <a:r>
              <a:rPr lang="en-US" sz="1200" b="0" i="0" baseline="0" dirty="0">
                <a:solidFill>
                  <a:srgbClr val="000000"/>
                </a:solidFill>
                <a:latin typeface="Arial"/>
                <a:ea typeface="+mn-ea"/>
                <a:cs typeface="+mn-cs"/>
              </a:rPr>
              <a:t> и </a:t>
            </a:r>
            <a:r>
              <a:rPr lang="en-US" sz="1200" b="0" i="0" baseline="0" dirty="0" err="1">
                <a:solidFill>
                  <a:srgbClr val="000000"/>
                </a:solidFill>
                <a:latin typeface="Arial"/>
                <a:ea typeface="+mn-ea"/>
                <a:cs typeface="+mn-cs"/>
              </a:rPr>
              <a:t>оповещения</a:t>
            </a:r>
            <a:r>
              <a:rPr lang="en-US" sz="1200" b="0" i="0" baseline="0" dirty="0">
                <a:solidFill>
                  <a:srgbClr val="000000"/>
                </a:solidFill>
                <a:latin typeface="Arial"/>
                <a:ea typeface="+mn-ea"/>
                <a:cs typeface="+mn-cs"/>
              </a:rPr>
              <a:t> о </a:t>
            </a:r>
            <a:r>
              <a:rPr lang="en-US" sz="1200" b="0" i="0" baseline="0" dirty="0" err="1">
                <a:solidFill>
                  <a:srgbClr val="000000"/>
                </a:solidFill>
                <a:latin typeface="Arial"/>
                <a:ea typeface="+mn-ea"/>
                <a:cs typeface="+mn-cs"/>
              </a:rPr>
              <a:t>них</a:t>
            </a:r>
            <a:r>
              <a:rPr lang="en-US" sz="1200" b="0" i="0" baseline="0" dirty="0">
                <a:solidFill>
                  <a:srgbClr val="000000"/>
                </a:solidFill>
                <a:latin typeface="Arial"/>
                <a:ea typeface="+mn-ea"/>
                <a:cs typeface="+mn-cs"/>
              </a:rPr>
              <a:t>.</a:t>
            </a:r>
          </a:p>
          <a:p>
            <a:pPr marL="0" algn="l" defTabSz="914400">
              <a:buNone/>
            </a:pPr>
            <a:r>
              <a:rPr lang="en-US" sz="1200" b="0" i="0" dirty="0" err="1">
                <a:solidFill>
                  <a:srgbClr val="000000"/>
                </a:solidFill>
                <a:latin typeface="Arial"/>
                <a:ea typeface="+mn-ea"/>
                <a:cs typeface="+mn-cs"/>
              </a:rPr>
              <a:t>Эти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возможности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доступны</a:t>
            </a:r>
            <a:r>
              <a:rPr lang="en-US" sz="1200" b="0" i="0" dirty="0">
                <a:solidFill>
                  <a:srgbClr val="000000"/>
                </a:solidFill>
                <a:latin typeface="Arial"/>
                <a:ea typeface="+mn-ea"/>
                <a:cs typeface="+mn-cs"/>
              </a:rPr>
              <a:t> в </a:t>
            </a:r>
            <a:r>
              <a:rPr lang="en-US" sz="1200" b="0" i="0" dirty="0" err="1">
                <a:solidFill>
                  <a:srgbClr val="000000"/>
                </a:solidFill>
                <a:latin typeface="Arial"/>
                <a:ea typeface="+mn-ea"/>
                <a:cs typeface="+mn-cs"/>
              </a:rPr>
              <a:t>платформе</a:t>
            </a:r>
            <a:r>
              <a:rPr lang="en-US" sz="1200" b="0" i="0" dirty="0">
                <a:solidFill>
                  <a:srgbClr val="000000"/>
                </a:solidFill>
                <a:latin typeface="Arial"/>
                <a:ea typeface="+mn-ea"/>
                <a:cs typeface="+mn-cs"/>
              </a:rPr>
              <a:t> SAP Solution </a:t>
            </a:r>
            <a:r>
              <a:rPr lang="en-US" sz="1200" b="0" i="0" dirty="0" smtClean="0">
                <a:solidFill>
                  <a:srgbClr val="000000"/>
                </a:solidFill>
                <a:latin typeface="Arial"/>
                <a:ea typeface="+mn-ea"/>
                <a:cs typeface="+mn-cs"/>
              </a:rPr>
              <a:t>Manager </a:t>
            </a:r>
            <a:r>
              <a:rPr lang="en-US" sz="1200" b="0" i="0" baseline="0" dirty="0" smtClean="0">
                <a:solidFill>
                  <a:srgbClr val="000000"/>
                </a:solidFill>
                <a:latin typeface="Arial"/>
                <a:ea typeface="+mn-ea"/>
                <a:cs typeface="+mn-cs"/>
              </a:rPr>
              <a:t>7.1 </a:t>
            </a:r>
            <a:r>
              <a:rPr lang="en-US" sz="1200" b="0" i="0" baseline="0" dirty="0">
                <a:solidFill>
                  <a:srgbClr val="000000"/>
                </a:solidFill>
                <a:latin typeface="Arial"/>
                <a:ea typeface="+mn-ea"/>
                <a:cs typeface="+mn-cs"/>
              </a:rPr>
              <a:t>и </a:t>
            </a:r>
            <a:r>
              <a:rPr lang="en-US" sz="1200" b="0" i="0" baseline="0" dirty="0" err="1">
                <a:solidFill>
                  <a:srgbClr val="000000"/>
                </a:solidFill>
                <a:latin typeface="Arial"/>
                <a:ea typeface="+mn-ea"/>
                <a:cs typeface="+mn-cs"/>
              </a:rPr>
              <a:t>были</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изначально</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разработаны</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для</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новой</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версии</a:t>
            </a:r>
            <a:r>
              <a:rPr lang="en-US" sz="1200" b="0" i="0" baseline="0" dirty="0">
                <a:solidFill>
                  <a:srgbClr val="000000"/>
                </a:solidFill>
                <a:latin typeface="Arial"/>
                <a:ea typeface="+mn-ea"/>
                <a:cs typeface="+mn-cs"/>
              </a:rPr>
              <a:t> PI – PI 7.3. </a:t>
            </a:r>
            <a:r>
              <a:rPr lang="en-US" sz="1200" b="0" i="0" dirty="0" err="1">
                <a:solidFill>
                  <a:srgbClr val="000000"/>
                </a:solidFill>
                <a:latin typeface="Arial"/>
                <a:ea typeface="+mn-ea"/>
                <a:cs typeface="+mn-cs"/>
              </a:rPr>
              <a:t>Для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защиты</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вложений</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клиентов</a:t>
            </a:r>
            <a:r>
              <a:rPr lang="en-US" sz="1200" b="0" i="0" dirty="0">
                <a:solidFill>
                  <a:srgbClr val="000000"/>
                </a:solidFill>
                <a:latin typeface="Arial"/>
                <a:ea typeface="+mn-ea"/>
                <a:cs typeface="+mn-cs"/>
              </a:rPr>
              <a:t> в SAP </a:t>
            </a:r>
            <a:r>
              <a:rPr lang="en-US" sz="1200" b="0" i="0" dirty="0" err="1">
                <a:solidFill>
                  <a:srgbClr val="000000"/>
                </a:solidFill>
                <a:latin typeface="Arial"/>
                <a:ea typeface="+mn-ea"/>
                <a:cs typeface="+mn-cs"/>
              </a:rPr>
              <a:t>NetWeaver</a:t>
            </a:r>
            <a:r>
              <a:rPr lang="en-US" sz="1200" b="0" i="0" baseline="0" dirty="0">
                <a:solidFill>
                  <a:srgbClr val="000000"/>
                </a:solidFill>
                <a:latin typeface="Arial"/>
                <a:ea typeface="+mn-ea"/>
                <a:cs typeface="+mn-cs"/>
              </a:rPr>
              <a:t> </a:t>
            </a:r>
            <a:r>
              <a:rPr lang="en-US" sz="1200" b="0" i="0" baseline="0" dirty="0" smtClean="0">
                <a:solidFill>
                  <a:srgbClr val="000000"/>
                </a:solidFill>
                <a:latin typeface="Arial"/>
                <a:ea typeface="+mn-ea"/>
                <a:cs typeface="+mn-cs"/>
              </a:rPr>
              <a:t>PI </a:t>
            </a:r>
            <a:r>
              <a:rPr lang="en-US" sz="1200" b="0" i="0" baseline="0" dirty="0" err="1">
                <a:solidFill>
                  <a:srgbClr val="000000"/>
                </a:solidFill>
                <a:latin typeface="Arial"/>
                <a:ea typeface="+mn-ea"/>
                <a:cs typeface="+mn-cs"/>
              </a:rPr>
              <a:t>мы</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также</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включили</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данные</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возможности</a:t>
            </a:r>
            <a:r>
              <a:rPr lang="en-US" sz="1200" b="0" i="0" baseline="0" dirty="0">
                <a:solidFill>
                  <a:srgbClr val="000000"/>
                </a:solidFill>
                <a:latin typeface="Arial"/>
                <a:ea typeface="+mn-ea"/>
                <a:cs typeface="+mn-cs"/>
              </a:rPr>
              <a:t> в PI 7.11 (</a:t>
            </a:r>
            <a:r>
              <a:rPr lang="en-US" sz="1200" b="0" i="0" baseline="0" dirty="0" err="1">
                <a:solidFill>
                  <a:srgbClr val="000000"/>
                </a:solidFill>
                <a:latin typeface="Arial"/>
                <a:ea typeface="+mn-ea"/>
                <a:cs typeface="+mn-cs"/>
              </a:rPr>
              <a:t>наименьший</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уровень</a:t>
            </a:r>
            <a:r>
              <a:rPr lang="en-US" sz="1200" b="0" i="0" baseline="0" dirty="0">
                <a:solidFill>
                  <a:srgbClr val="000000"/>
                </a:solidFill>
                <a:latin typeface="Arial"/>
                <a:ea typeface="+mn-ea"/>
                <a:cs typeface="+mn-cs"/>
              </a:rPr>
              <a:t> SP – SP6). </a:t>
            </a:r>
            <a:r>
              <a:rPr lang="en-US" sz="1200" b="0" i="0" baseline="0" dirty="0" err="1">
                <a:solidFill>
                  <a:srgbClr val="000000"/>
                </a:solidFill>
                <a:latin typeface="Arial"/>
                <a:ea typeface="+mn-ea"/>
                <a:cs typeface="+mn-cs"/>
              </a:rPr>
              <a:t>Таким</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образом</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клиенты</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которые</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приобрели</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пакет</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для</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бизнес-интеграции</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уже</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могут</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воспользоваться</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возможностями</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которые</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будут</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включены</a:t>
            </a:r>
            <a:r>
              <a:rPr lang="en-US" sz="1200" b="0" i="0" baseline="0" dirty="0">
                <a:solidFill>
                  <a:srgbClr val="000000"/>
                </a:solidFill>
                <a:latin typeface="Arial"/>
                <a:ea typeface="+mn-ea"/>
                <a:cs typeface="+mn-cs"/>
              </a:rPr>
              <a:t> в PI 7.3.</a:t>
            </a:r>
          </a:p>
          <a:p>
            <a:pPr marL="0" algn="l" defTabSz="914400">
              <a:buNone/>
            </a:pPr>
            <a:r>
              <a:rPr lang="en-US" sz="1200" b="1" i="0" dirty="0" err="1">
                <a:solidFill>
                  <a:srgbClr val="000000"/>
                </a:solidFill>
                <a:latin typeface="Arial"/>
                <a:ea typeface="+mn-ea"/>
                <a:cs typeface="+mn-cs"/>
              </a:rPr>
              <a:t>Локально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мы</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сосредоточили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доступ</a:t>
            </a:r>
            <a:r>
              <a:rPr lang="en-US" sz="1200" b="0" i="0" dirty="0">
                <a:solidFill>
                  <a:srgbClr val="000000"/>
                </a:solidFill>
                <a:latin typeface="Arial"/>
                <a:ea typeface="+mn-ea"/>
                <a:cs typeface="+mn-cs"/>
              </a:rPr>
              <a:t> к </a:t>
            </a:r>
            <a:r>
              <a:rPr lang="en-US" sz="1200" b="0" i="0" dirty="0" err="1">
                <a:solidFill>
                  <a:srgbClr val="000000"/>
                </a:solidFill>
                <a:latin typeface="Arial"/>
                <a:ea typeface="+mn-ea"/>
                <a:cs typeface="+mn-cs"/>
              </a:rPr>
              <a:t>локальным</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возможностям</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мониторинга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локальной</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системы</a:t>
            </a:r>
            <a:r>
              <a:rPr lang="en-US" sz="1200" b="0" i="0" dirty="0">
                <a:solidFill>
                  <a:srgbClr val="000000"/>
                </a:solidFill>
                <a:latin typeface="Arial"/>
                <a:ea typeface="+mn-ea"/>
                <a:cs typeface="+mn-cs"/>
              </a:rPr>
              <a:t> PI. </a:t>
            </a:r>
            <a:r>
              <a:rPr lang="en-US" sz="1200" b="0" i="0" dirty="0" err="1">
                <a:solidFill>
                  <a:srgbClr val="000000"/>
                </a:solidFill>
                <a:latin typeface="Arial"/>
                <a:ea typeface="+mn-ea"/>
                <a:cs typeface="+mn-cs"/>
              </a:rPr>
              <a:t>Мы</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создали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главную</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страницу</a:t>
            </a:r>
            <a:r>
              <a:rPr lang="en-US" sz="1200" b="0" i="0" dirty="0">
                <a:solidFill>
                  <a:srgbClr val="000000"/>
                </a:solidFill>
                <a:latin typeface="Arial"/>
                <a:ea typeface="+mn-ea"/>
                <a:cs typeface="+mn-cs"/>
              </a:rPr>
              <a:t> и </a:t>
            </a:r>
            <a:r>
              <a:rPr lang="en-US" sz="1200" b="0" i="0" dirty="0" err="1">
                <a:solidFill>
                  <a:srgbClr val="000000"/>
                </a:solidFill>
                <a:latin typeface="Arial"/>
                <a:ea typeface="+mn-ea"/>
                <a:cs typeface="+mn-cs"/>
              </a:rPr>
              <a:t>список</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ссылок</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все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инструменты</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которые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необходимы</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вам</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для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настройки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тестирования</a:t>
            </a:r>
            <a:r>
              <a:rPr lang="en-US" sz="1200" b="0" i="0" dirty="0">
                <a:solidFill>
                  <a:srgbClr val="000000"/>
                </a:solidFill>
                <a:latin typeface="Arial"/>
                <a:ea typeface="+mn-ea"/>
                <a:cs typeface="+mn-cs"/>
              </a:rPr>
              <a:t> и </a:t>
            </a:r>
            <a:r>
              <a:rPr lang="en-US" sz="1200" b="0" i="0" dirty="0" err="1">
                <a:solidFill>
                  <a:srgbClr val="000000"/>
                </a:solidFill>
                <a:latin typeface="Arial"/>
                <a:ea typeface="+mn-ea"/>
                <a:cs typeface="+mn-cs"/>
              </a:rPr>
              <a:t>мониторинга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сервера</a:t>
            </a:r>
            <a:r>
              <a:rPr lang="en-US" sz="1200" b="0" i="0" dirty="0">
                <a:solidFill>
                  <a:srgbClr val="000000"/>
                </a:solidFill>
                <a:latin typeface="Arial"/>
                <a:ea typeface="+mn-ea"/>
                <a:cs typeface="+mn-cs"/>
              </a:rPr>
              <a:t> интеграции. </a:t>
            </a:r>
            <a:r>
              <a:rPr lang="en-US" sz="1200" b="0" i="0" dirty="0" err="1">
                <a:solidFill>
                  <a:srgbClr val="000000"/>
                </a:solidFill>
                <a:latin typeface="Arial"/>
                <a:ea typeface="+mn-ea"/>
                <a:cs typeface="+mn-cs"/>
              </a:rPr>
              <a:t>Эти</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консолидированные</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интструменты</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устраняют</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ситуацию</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при</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которой</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возможности</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для</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мониторинга</a:t>
            </a:r>
            <a:r>
              <a:rPr lang="en-US" sz="1200" b="0" i="0" baseline="0" dirty="0">
                <a:solidFill>
                  <a:srgbClr val="000000"/>
                </a:solidFill>
                <a:latin typeface="Arial"/>
                <a:ea typeface="+mn-ea"/>
                <a:cs typeface="+mn-cs"/>
              </a:rPr>
              <a:t> интеграции </a:t>
            </a:r>
            <a:r>
              <a:rPr lang="en-US" sz="1200" b="0" i="0" baseline="0" dirty="0" err="1">
                <a:solidFill>
                  <a:srgbClr val="000000"/>
                </a:solidFill>
                <a:latin typeface="Arial"/>
                <a:ea typeface="+mn-ea"/>
                <a:cs typeface="+mn-cs"/>
              </a:rPr>
              <a:t>процессов</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рассредоточены</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по</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многим</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транзакциям</a:t>
            </a:r>
            <a:r>
              <a:rPr lang="en-US" sz="1200" b="0" i="0" baseline="0" dirty="0">
                <a:solidFill>
                  <a:srgbClr val="000000"/>
                </a:solidFill>
                <a:latin typeface="Arial"/>
                <a:ea typeface="+mn-ea"/>
                <a:cs typeface="+mn-cs"/>
              </a:rPr>
              <a:t> и </a:t>
            </a:r>
            <a:r>
              <a:rPr lang="en-US" sz="1200" b="0" i="0" baseline="0" dirty="0" err="1">
                <a:solidFill>
                  <a:srgbClr val="000000"/>
                </a:solidFill>
                <a:latin typeface="Arial"/>
                <a:ea typeface="+mn-ea"/>
                <a:cs typeface="+mn-cs"/>
              </a:rPr>
              <a:t>инструментам</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Помимо</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этого</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мы</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предоставили</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несколько</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новых</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локальных</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инструментов</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для</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контроля</a:t>
            </a:r>
            <a:r>
              <a:rPr lang="en-US" sz="1200" b="0" i="0" baseline="0" dirty="0">
                <a:solidFill>
                  <a:srgbClr val="000000"/>
                </a:solidFill>
                <a:latin typeface="Arial"/>
                <a:ea typeface="+mn-ea"/>
                <a:cs typeface="+mn-cs"/>
              </a:rPr>
              <a:t> интеграции </a:t>
            </a:r>
            <a:r>
              <a:rPr lang="en-US" sz="1200" b="0" i="0" baseline="0" dirty="0" err="1">
                <a:solidFill>
                  <a:srgbClr val="000000"/>
                </a:solidFill>
                <a:latin typeface="Arial"/>
                <a:ea typeface="+mn-ea"/>
                <a:cs typeface="+mn-cs"/>
              </a:rPr>
              <a:t>процессов</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Вот</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некоторые</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из</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наиболее</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важных</a:t>
            </a:r>
            <a:r>
              <a:rPr lang="en-US" sz="1200" b="0" i="0" baseline="0" dirty="0" smtClean="0">
                <a:solidFill>
                  <a:srgbClr val="000000"/>
                </a:solidFill>
                <a:latin typeface="Arial"/>
                <a:ea typeface="+mn-ea"/>
                <a:cs typeface="+mn-cs"/>
              </a:rPr>
              <a:t>: </a:t>
            </a:r>
            <a:r>
              <a:rPr lang="en-US" sz="1200" b="0" i="0" baseline="0" dirty="0" err="1" smtClean="0">
                <a:solidFill>
                  <a:srgbClr val="000000"/>
                </a:solidFill>
                <a:latin typeface="Arial"/>
                <a:ea typeface="+mn-ea"/>
                <a:cs typeface="+mn-cs"/>
              </a:rPr>
              <a:t>поиск</a:t>
            </a:r>
            <a:r>
              <a:rPr lang="en-US" sz="1200" b="0" i="0" baseline="0" dirty="0" smtClean="0">
                <a:solidFill>
                  <a:srgbClr val="000000"/>
                </a:solidFill>
                <a:latin typeface="Arial"/>
                <a:ea typeface="+mn-ea"/>
                <a:cs typeface="+mn-cs"/>
              </a:rPr>
              <a:t> </a:t>
            </a:r>
            <a:r>
              <a:rPr lang="en-US" sz="1200" b="0" i="0" baseline="0" dirty="0" err="1">
                <a:solidFill>
                  <a:srgbClr val="000000"/>
                </a:solidFill>
                <a:latin typeface="Arial"/>
                <a:ea typeface="+mn-ea"/>
                <a:cs typeface="+mn-cs"/>
              </a:rPr>
              <a:t>сообщений</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настраиваемый</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пользователем</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поиск</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сообщений</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по</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значимости</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содержимого</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Idoc</a:t>
            </a:r>
            <a:r>
              <a:rPr lang="en-US" sz="1200" b="0" i="0" baseline="0" dirty="0">
                <a:solidFill>
                  <a:srgbClr val="000000"/>
                </a:solidFill>
                <a:latin typeface="Arial"/>
                <a:ea typeface="+mn-ea"/>
                <a:cs typeface="+mn-cs"/>
              </a:rPr>
              <a:t> и </a:t>
            </a:r>
            <a:r>
              <a:rPr lang="en-US" sz="1200" b="0" i="0" baseline="0" dirty="0" err="1">
                <a:solidFill>
                  <a:srgbClr val="000000"/>
                </a:solidFill>
                <a:latin typeface="Arial"/>
                <a:ea typeface="+mn-ea"/>
                <a:cs typeface="+mn-cs"/>
              </a:rPr>
              <a:t>инструменты</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для</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слежения</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за</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производительностью</a:t>
            </a:r>
            <a:r>
              <a:rPr lang="en-US" sz="1200" b="0" i="0" baseline="0" dirty="0">
                <a:solidFill>
                  <a:srgbClr val="000000"/>
                </a:solidFill>
                <a:latin typeface="Arial"/>
                <a:ea typeface="+mn-ea"/>
                <a:cs typeface="+mn-cs"/>
              </a:rPr>
              <a:t> Java.</a:t>
            </a:r>
          </a:p>
          <a:p>
            <a:pPr marL="0" algn="l" defTabSz="914400">
              <a:buNone/>
            </a:pPr>
            <a:r>
              <a:rPr lang="en-US" sz="1200" b="1" i="0" dirty="0" err="1">
                <a:solidFill>
                  <a:srgbClr val="000000"/>
                </a:solidFill>
                <a:latin typeface="Arial"/>
                <a:ea typeface="+mn-ea"/>
                <a:cs typeface="+mn-cs"/>
              </a:rPr>
              <a:t>Взаимодействие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централизованные</a:t>
            </a:r>
            <a:r>
              <a:rPr lang="en-US" sz="1200" b="0" i="0" dirty="0">
                <a:solidFill>
                  <a:srgbClr val="000000"/>
                </a:solidFill>
                <a:latin typeface="Arial"/>
                <a:ea typeface="+mn-ea"/>
                <a:cs typeface="+mn-cs"/>
              </a:rPr>
              <a:t> и </a:t>
            </a:r>
            <a:r>
              <a:rPr lang="en-US" sz="1200" b="0" i="0" dirty="0" err="1">
                <a:solidFill>
                  <a:srgbClr val="000000"/>
                </a:solidFill>
                <a:latin typeface="Arial"/>
                <a:ea typeface="+mn-ea"/>
                <a:cs typeface="+mn-cs"/>
              </a:rPr>
              <a:t>локальные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возможности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мониторинга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работают</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совместно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От</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централизованных</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возможностей</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доступных</a:t>
            </a:r>
            <a:r>
              <a:rPr lang="en-US" sz="1200" b="0" i="0" dirty="0">
                <a:solidFill>
                  <a:srgbClr val="000000"/>
                </a:solidFill>
                <a:latin typeface="Arial"/>
                <a:ea typeface="+mn-ea"/>
                <a:cs typeface="+mn-cs"/>
              </a:rPr>
              <a:t> в </a:t>
            </a:r>
            <a:r>
              <a:rPr lang="en-US" sz="1200" b="0" i="0" dirty="0" err="1">
                <a:solidFill>
                  <a:srgbClr val="000000"/>
                </a:solidFill>
                <a:latin typeface="Arial"/>
                <a:ea typeface="+mn-ea"/>
                <a:cs typeface="+mn-cs"/>
              </a:rPr>
              <a:t>платформе</a:t>
            </a:r>
            <a:r>
              <a:rPr lang="en-US" sz="1200" b="0" i="0" dirty="0">
                <a:solidFill>
                  <a:srgbClr val="000000"/>
                </a:solidFill>
                <a:latin typeface="Arial"/>
                <a:ea typeface="+mn-ea"/>
                <a:cs typeface="+mn-cs"/>
              </a:rPr>
              <a:t> SAP Solution Manager, </a:t>
            </a:r>
            <a:r>
              <a:rPr lang="en-US" sz="1200" b="0" i="0" dirty="0" err="1">
                <a:solidFill>
                  <a:srgbClr val="000000"/>
                </a:solidFill>
                <a:latin typeface="Arial"/>
                <a:ea typeface="+mn-ea"/>
                <a:cs typeface="+mn-cs"/>
              </a:rPr>
              <a:t>вы</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можете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при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необходимости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перейти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уровень</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локальных</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возможностей</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мониторинга</a:t>
            </a:r>
            <a:r>
              <a:rPr lang="en-US" sz="1200" b="0" i="0" dirty="0">
                <a:solidFill>
                  <a:srgbClr val="000000"/>
                </a:solidFill>
                <a:latin typeface="Arial"/>
                <a:ea typeface="+mn-ea"/>
                <a:cs typeface="+mn-cs"/>
              </a:rPr>
              <a:t>. И </a:t>
            </a:r>
            <a:r>
              <a:rPr lang="en-US" sz="1200" b="0" i="0" dirty="0" err="1">
                <a:solidFill>
                  <a:srgbClr val="000000"/>
                </a:solidFill>
                <a:latin typeface="Arial"/>
                <a:ea typeface="+mn-ea"/>
                <a:cs typeface="+mn-cs"/>
              </a:rPr>
              <a:t>локальные</a:t>
            </a:r>
            <a:r>
              <a:rPr lang="en-US" sz="1200" b="0" i="0" dirty="0">
                <a:solidFill>
                  <a:srgbClr val="000000"/>
                </a:solidFill>
                <a:latin typeface="Arial"/>
                <a:ea typeface="+mn-ea"/>
                <a:cs typeface="+mn-cs"/>
              </a:rPr>
              <a:t>, и </a:t>
            </a:r>
            <a:r>
              <a:rPr lang="en-US" sz="1200" b="0" i="0" dirty="0" err="1">
                <a:solidFill>
                  <a:srgbClr val="000000"/>
                </a:solidFill>
                <a:latin typeface="Arial"/>
                <a:ea typeface="+mn-ea"/>
                <a:cs typeface="+mn-cs"/>
              </a:rPr>
              <a:t>централизованные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инструменты</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мониторинга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интегрированы</a:t>
            </a:r>
            <a:r>
              <a:rPr lang="en-US" sz="1200" b="0" i="0" dirty="0">
                <a:solidFill>
                  <a:srgbClr val="000000"/>
                </a:solidFill>
                <a:latin typeface="Arial"/>
                <a:ea typeface="+mn-ea"/>
                <a:cs typeface="+mn-cs"/>
              </a:rPr>
              <a:t> в </a:t>
            </a:r>
            <a:r>
              <a:rPr lang="en-US" sz="1200" b="0" i="0" dirty="0" err="1">
                <a:solidFill>
                  <a:srgbClr val="000000"/>
                </a:solidFill>
                <a:latin typeface="Arial"/>
                <a:ea typeface="+mn-ea"/>
                <a:cs typeface="+mn-cs"/>
              </a:rPr>
              <a:t>цельную</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систему</a:t>
            </a:r>
            <a:r>
              <a:rPr lang="en-US" sz="1200" b="0" i="0" dirty="0">
                <a:solidFill>
                  <a:srgbClr val="000000"/>
                </a:solidFill>
                <a:latin typeface="Arial"/>
                <a:ea typeface="+mn-ea"/>
                <a:cs typeface="+mn-cs"/>
              </a:rPr>
              <a:t>.</a:t>
            </a:r>
          </a:p>
          <a:p>
            <a:pPr marL="0" algn="l" defTabSz="914400">
              <a:buNone/>
            </a:pPr>
            <a:endParaRPr lang="en-US" dirty="0" smtClean="0"/>
          </a:p>
          <a:p>
            <a:pPr marL="0" algn="l" defTabSz="914400">
              <a:buNone/>
            </a:pPr>
            <a:r>
              <a:rPr lang="en-US" sz="1200" b="1" i="0" dirty="0" err="1">
                <a:solidFill>
                  <a:srgbClr val="000000"/>
                </a:solidFill>
                <a:latin typeface="Arial"/>
                <a:ea typeface="+mn-ea"/>
                <a:cs typeface="+mn-cs"/>
              </a:rPr>
              <a:t>Примечание</a:t>
            </a:r>
            <a:r>
              <a:rPr lang="en-US" sz="1200" b="1" i="0" dirty="0">
                <a:solidFill>
                  <a:srgbClr val="000000"/>
                </a:solidFill>
                <a:latin typeface="Arial"/>
                <a:ea typeface="+mn-ea"/>
                <a:cs typeface="+mn-cs"/>
              </a:rPr>
              <a:t>. </a:t>
            </a:r>
            <a:r>
              <a:rPr lang="en-US" sz="1200" b="0" i="0" dirty="0" err="1">
                <a:solidFill>
                  <a:srgbClr val="000000"/>
                </a:solidFill>
                <a:latin typeface="Arial"/>
                <a:ea typeface="+mn-ea"/>
                <a:cs typeface="+mn-cs"/>
              </a:rPr>
              <a:t>Централизованные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возможности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мониторинга</a:t>
            </a:r>
            <a:r>
              <a:rPr lang="en-US" sz="1200" b="0" i="0" dirty="0">
                <a:solidFill>
                  <a:srgbClr val="000000"/>
                </a:solidFill>
                <a:latin typeface="Arial"/>
                <a:ea typeface="+mn-ea"/>
                <a:cs typeface="+mn-cs"/>
              </a:rPr>
              <a:t> в </a:t>
            </a:r>
            <a:r>
              <a:rPr lang="en-US" sz="1200" b="0" i="0" dirty="0" err="1">
                <a:solidFill>
                  <a:srgbClr val="000000"/>
                </a:solidFill>
                <a:latin typeface="Arial"/>
                <a:ea typeface="+mn-ea"/>
                <a:cs typeface="+mn-cs"/>
              </a:rPr>
              <a:t>инструменте</a:t>
            </a:r>
            <a:r>
              <a:rPr lang="en-US" sz="1200" b="0" i="0" dirty="0">
                <a:solidFill>
                  <a:srgbClr val="000000"/>
                </a:solidFill>
                <a:latin typeface="Arial"/>
                <a:ea typeface="+mn-ea"/>
                <a:cs typeface="+mn-cs"/>
              </a:rPr>
              <a:t> SAP Solution Manager </a:t>
            </a:r>
            <a:r>
              <a:rPr lang="en-US" sz="1200" b="0" i="0" dirty="0" err="1">
                <a:solidFill>
                  <a:srgbClr val="000000"/>
                </a:solidFill>
                <a:latin typeface="Arial"/>
                <a:ea typeface="+mn-ea"/>
                <a:cs typeface="+mn-cs"/>
              </a:rPr>
              <a:t>не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заменяют</a:t>
            </a:r>
            <a:r>
              <a:rPr lang="en-US" sz="1200" b="0" i="0" dirty="0">
                <a:solidFill>
                  <a:srgbClr val="000000"/>
                </a:solidFill>
                <a:latin typeface="Arial"/>
                <a:ea typeface="+mn-ea"/>
                <a:cs typeface="+mn-cs"/>
              </a:rPr>
              <a:t> </a:t>
            </a:r>
            <a:r>
              <a:rPr lang="ru-RU" sz="1200" b="0" i="0" dirty="0" smtClean="0">
                <a:solidFill>
                  <a:srgbClr val="000000"/>
                </a:solidFill>
                <a:latin typeface="Arial"/>
                <a:ea typeface="+mn-ea"/>
                <a:cs typeface="+mn-cs"/>
              </a:rPr>
              <a:t>«</a:t>
            </a:r>
            <a:r>
              <a:rPr lang="en-US" sz="1200" b="0" i="0" dirty="0" err="1" smtClean="0">
                <a:solidFill>
                  <a:srgbClr val="000000"/>
                </a:solidFill>
                <a:latin typeface="Arial"/>
                <a:ea typeface="+mn-ea"/>
                <a:cs typeface="+mn-cs"/>
              </a:rPr>
              <a:t>старые</a:t>
            </a:r>
            <a:r>
              <a:rPr lang="ru-RU" sz="1200" b="0" i="0" dirty="0" smtClean="0">
                <a:solidFill>
                  <a:srgbClr val="000000"/>
                </a:solidFill>
                <a:latin typeface="Arial"/>
                <a:ea typeface="+mn-ea"/>
                <a:cs typeface="+mn-cs"/>
              </a:rPr>
              <a:t>»</a:t>
            </a:r>
            <a:r>
              <a:rPr lang="en-US" sz="1200" b="0" i="0" dirty="0" smtClean="0">
                <a:solidFill>
                  <a:srgbClr val="000000"/>
                </a:solidFill>
                <a:latin typeface="Arial"/>
                <a:ea typeface="+mn-ea"/>
                <a:cs typeface="+mn-cs"/>
              </a:rPr>
              <a:t>, </a:t>
            </a:r>
            <a:r>
              <a:rPr lang="en-US" sz="1200" b="0" i="0" dirty="0" err="1">
                <a:solidFill>
                  <a:srgbClr val="000000"/>
                </a:solidFill>
                <a:latin typeface="Arial"/>
                <a:ea typeface="+mn-ea"/>
                <a:cs typeface="+mn-cs"/>
              </a:rPr>
              <a:t>классические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локальные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инструменты</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sxmb_moni</a:t>
            </a:r>
            <a:r>
              <a:rPr lang="en-US" sz="1200" b="0" i="0" dirty="0">
                <a:solidFill>
                  <a:srgbClr val="000000"/>
                </a:solidFill>
                <a:latin typeface="Arial"/>
                <a:ea typeface="+mn-ea"/>
                <a:cs typeface="+mn-cs"/>
              </a:rPr>
              <a:t> и </a:t>
            </a:r>
            <a:r>
              <a:rPr lang="en-US" sz="1200" b="0" i="0" dirty="0" err="1">
                <a:solidFill>
                  <a:srgbClr val="000000"/>
                </a:solidFill>
                <a:latin typeface="Arial"/>
                <a:ea typeface="+mn-ea"/>
                <a:cs typeface="+mn-cs"/>
              </a:rPr>
              <a:t>др</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Платформа</a:t>
            </a:r>
            <a:r>
              <a:rPr lang="en-US" sz="1200" b="0" i="0" dirty="0">
                <a:solidFill>
                  <a:srgbClr val="000000"/>
                </a:solidFill>
                <a:latin typeface="Arial"/>
                <a:ea typeface="+mn-ea"/>
                <a:cs typeface="+mn-cs"/>
              </a:rPr>
              <a:t> SAP Solution Manager </a:t>
            </a:r>
            <a:r>
              <a:rPr lang="en-US" sz="1200" b="0" i="0" dirty="0" err="1">
                <a:solidFill>
                  <a:srgbClr val="000000"/>
                </a:solidFill>
                <a:latin typeface="Arial"/>
                <a:ea typeface="+mn-ea"/>
                <a:cs typeface="+mn-cs"/>
              </a:rPr>
              <a:t>дополняет</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эти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возможности</a:t>
            </a:r>
            <a:r>
              <a:rPr lang="en-US" sz="1200" b="0" i="0" dirty="0">
                <a:solidFill>
                  <a:srgbClr val="000000"/>
                </a:solidFill>
                <a:latin typeface="Arial"/>
                <a:ea typeface="+mn-ea"/>
                <a:cs typeface="+mn-cs"/>
              </a:rPr>
              <a:t>.</a:t>
            </a:r>
          </a:p>
          <a:p>
            <a:pPr marL="0" algn="l" defTabSz="914400">
              <a:spcBef>
                <a:spcPts val="0"/>
              </a:spcBef>
              <a:buNone/>
            </a:pPr>
            <a:endParaRPr lang="en-US" dirty="0" smtClean="0"/>
          </a:p>
        </p:txBody>
      </p:sp>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23</a:t>
            </a:fld>
            <a:endParaRPr lang="de-DE" sz="1000" b="0" i="0">
              <a:latin typeface="Arial"/>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a:lnSpc>
                <a:spcPct val="100000"/>
              </a:lnSpc>
              <a:spcBef>
                <a:spcPts val="0"/>
              </a:spcBef>
              <a:spcAft>
                <a:spcPts val="0"/>
              </a:spcAft>
              <a:buNone/>
            </a:pPr>
            <a:r>
              <a:rPr lang="de-DE" sz="1200" b="0" i="0" baseline="0">
                <a:solidFill>
                  <a:srgbClr val="000000"/>
                </a:solidFill>
                <a:latin typeface="Arial"/>
                <a:ea typeface="+mn-ea"/>
                <a:cs typeface="+mn-cs"/>
              </a:rPr>
              <a:t>Одной из ключевых особенностей новой версии является мониторинг бизнес-операций. Механизм композитной среды и управления бизнес-процессами NetWeaver основан на том же механизме CEP, который используется в Event Insight для обработки событий. Решение NetWeaver BPM будет инициировать эти события и работать с ними, чтобы обеспечить оповещение в реальном времени и получить актуальную статистику процессов. В контексте NW BPM мы переходим к более масштабируемой системе измерений в реальном времени по сравнению с использованием опрашивающих запросов к базам данных NW BPM или обращениями к базам данных BW. В целом, благодаря этим новым возможностям станет доступной более широкая сеть мониторинга, где процессы являются лишь частью общей картины. Вложения в мониторинг бизнес-операций позволят добиться этого.</a:t>
            </a:r>
          </a:p>
          <a:p>
            <a:pPr marL="0" algn="l" defTabSz="914400">
              <a:spcBef>
                <a:spcPts val="0"/>
              </a:spcBef>
              <a:buNone/>
            </a:pPr>
            <a:endParaRPr lang="en-US" dirty="0" smtClean="0"/>
          </a:p>
        </p:txBody>
      </p:sp>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24</a:t>
            </a:fld>
            <a:endParaRPr lang="de-DE" sz="1000" b="0" i="0">
              <a:latin typeface="Arial"/>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25</a:t>
            </a:fld>
            <a:endParaRPr lang="de-DE" sz="1000" b="0" i="0">
              <a:latin typeface="Arial"/>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1" indent="0" algn="l" defTabSz="914400">
              <a:lnSpc>
                <a:spcPct val="100000"/>
              </a:lnSpc>
              <a:spcBef>
                <a:spcPts val="0"/>
              </a:spcBef>
              <a:spcAft>
                <a:spcPts val="0"/>
              </a:spcAft>
              <a:buNone/>
            </a:pPr>
            <a:r>
              <a:rPr lang="en-US" sz="1100" b="1" i="0" dirty="0" err="1">
                <a:solidFill>
                  <a:srgbClr val="000000"/>
                </a:solidFill>
                <a:latin typeface="Arial"/>
                <a:ea typeface="+mn-ea"/>
                <a:cs typeface="+mn-cs"/>
              </a:rPr>
              <a:t>Планирование</a:t>
            </a:r>
            <a:r>
              <a:rPr lang="en-US" sz="1100" b="1" i="0" dirty="0">
                <a:solidFill>
                  <a:srgbClr val="000000"/>
                </a:solidFill>
                <a:latin typeface="Arial"/>
                <a:ea typeface="+mn-ea"/>
                <a:cs typeface="+mn-cs"/>
              </a:rPr>
              <a:t> </a:t>
            </a:r>
            <a:r>
              <a:rPr lang="en-US" sz="1100" b="1" i="0" dirty="0" err="1">
                <a:solidFill>
                  <a:srgbClr val="000000"/>
                </a:solidFill>
                <a:latin typeface="Arial"/>
                <a:ea typeface="+mn-ea"/>
                <a:cs typeface="+mn-cs"/>
              </a:rPr>
              <a:t>бизнес-процессов</a:t>
            </a:r>
            <a:r>
              <a:rPr lang="en-US" sz="1100" b="1" i="0" dirty="0">
                <a:solidFill>
                  <a:srgbClr val="000000"/>
                </a:solidFill>
                <a:latin typeface="Arial"/>
                <a:ea typeface="+mn-ea"/>
                <a:cs typeface="+mn-cs"/>
              </a:rPr>
              <a:t> SAP </a:t>
            </a:r>
            <a:r>
              <a:rPr lang="en-US" sz="1200" b="0" i="0" dirty="0">
                <a:solidFill>
                  <a:srgbClr val="000000"/>
                </a:solidFill>
                <a:latin typeface="Arial"/>
                <a:ea typeface="+mn-ea"/>
                <a:cs typeface="+mn-cs"/>
              </a:rPr>
              <a:t>(BPB) </a:t>
            </a:r>
            <a:r>
              <a:rPr lang="en-US" sz="1200" b="0" i="0" dirty="0" err="1">
                <a:solidFill>
                  <a:srgbClr val="000000"/>
                </a:solidFill>
                <a:latin typeface="Arial"/>
                <a:ea typeface="+mn-ea"/>
                <a:cs typeface="+mn-cs"/>
              </a:rPr>
              <a:t>дает</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клиентам</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возможность</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управлять</a:t>
            </a:r>
            <a:r>
              <a:rPr lang="en-US" sz="1200" b="0" i="0" dirty="0">
                <a:solidFill>
                  <a:srgbClr val="000000"/>
                </a:solidFill>
                <a:latin typeface="Arial"/>
                <a:ea typeface="+mn-ea"/>
                <a:cs typeface="+mn-cs"/>
              </a:rPr>
              <a:t> и с </a:t>
            </a:r>
            <a:r>
              <a:rPr lang="en-US" sz="1200" b="0" i="0" dirty="0" err="1">
                <a:solidFill>
                  <a:srgbClr val="000000"/>
                </a:solidFill>
                <a:latin typeface="Arial"/>
                <a:ea typeface="+mn-ea"/>
                <a:cs typeface="+mn-cs"/>
              </a:rPr>
              <a:t>легкостью</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использовать</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процессы</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построенные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согласно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передовым</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практикам</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Это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помогает</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клиентам</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описать</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цепочки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комплексных</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процессов</a:t>
            </a:r>
            <a:r>
              <a:rPr lang="en-US" sz="1200" b="0" i="0" dirty="0">
                <a:solidFill>
                  <a:srgbClr val="000000"/>
                </a:solidFill>
                <a:latin typeface="Arial"/>
                <a:ea typeface="+mn-ea"/>
                <a:cs typeface="+mn-cs"/>
              </a:rPr>
              <a:t> и </a:t>
            </a:r>
            <a:r>
              <a:rPr lang="en-US" sz="1200" b="0" i="0" dirty="0" err="1">
                <a:solidFill>
                  <a:srgbClr val="000000"/>
                </a:solidFill>
                <a:latin typeface="Arial"/>
                <a:ea typeface="+mn-ea"/>
                <a:cs typeface="+mn-cs"/>
              </a:rPr>
              <a:t>реализованные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процессы</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управлять</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ими</a:t>
            </a:r>
            <a:r>
              <a:rPr lang="en-US" sz="1200" b="0" i="0" dirty="0">
                <a:solidFill>
                  <a:srgbClr val="000000"/>
                </a:solidFill>
                <a:latin typeface="Arial"/>
                <a:ea typeface="+mn-ea"/>
                <a:cs typeface="+mn-cs"/>
              </a:rPr>
              <a:t> и </a:t>
            </a:r>
            <a:r>
              <a:rPr lang="en-US" sz="1200" b="0" i="0" dirty="0" err="1">
                <a:solidFill>
                  <a:srgbClr val="000000"/>
                </a:solidFill>
                <a:latin typeface="Arial"/>
                <a:ea typeface="+mn-ea"/>
                <a:cs typeface="+mn-cs"/>
              </a:rPr>
              <a:t>развивать</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их</a:t>
            </a:r>
            <a:r>
              <a:rPr lang="en-US" sz="1200" b="0" i="0" dirty="0">
                <a:solidFill>
                  <a:srgbClr val="000000"/>
                </a:solidFill>
                <a:latin typeface="Arial"/>
                <a:ea typeface="+mn-ea"/>
                <a:cs typeface="+mn-cs"/>
              </a:rPr>
              <a:t> и в </a:t>
            </a:r>
            <a:r>
              <a:rPr lang="en-US" sz="1200" b="0" i="0" dirty="0" err="1">
                <a:solidFill>
                  <a:srgbClr val="000000"/>
                </a:solidFill>
                <a:latin typeface="Arial"/>
                <a:ea typeface="+mn-ea"/>
                <a:cs typeface="+mn-cs"/>
              </a:rPr>
              <a:t>то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же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время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обеспечить</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тесную</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интеграцию</a:t>
            </a:r>
            <a:r>
              <a:rPr lang="en-US" sz="1200" b="0" i="0" dirty="0">
                <a:solidFill>
                  <a:srgbClr val="000000"/>
                </a:solidFill>
                <a:latin typeface="Arial"/>
                <a:ea typeface="+mn-ea"/>
                <a:cs typeface="+mn-cs"/>
              </a:rPr>
              <a:t> с </a:t>
            </a:r>
            <a:r>
              <a:rPr lang="en-US" sz="1200" b="0" i="0" dirty="0" err="1">
                <a:solidFill>
                  <a:srgbClr val="000000"/>
                </a:solidFill>
                <a:latin typeface="Arial"/>
                <a:ea typeface="+mn-ea"/>
                <a:cs typeface="+mn-cs"/>
              </a:rPr>
              <a:t>инструментом</a:t>
            </a:r>
            <a:r>
              <a:rPr lang="en-US" sz="1200" b="0" i="0" dirty="0">
                <a:solidFill>
                  <a:srgbClr val="000000"/>
                </a:solidFill>
                <a:latin typeface="Arial"/>
                <a:ea typeface="+mn-ea"/>
                <a:cs typeface="+mn-cs"/>
              </a:rPr>
              <a:t> SAP Solution Manager и </a:t>
            </a:r>
            <a:r>
              <a:rPr lang="en-US" sz="1200" b="0" i="0" dirty="0" err="1">
                <a:solidFill>
                  <a:srgbClr val="000000"/>
                </a:solidFill>
                <a:latin typeface="Arial"/>
                <a:ea typeface="+mn-ea"/>
                <a:cs typeface="+mn-cs"/>
              </a:rPr>
              <a:t>решением</a:t>
            </a:r>
            <a:r>
              <a:rPr lang="en-US" sz="1200" b="0" i="0" dirty="0">
                <a:solidFill>
                  <a:srgbClr val="000000"/>
                </a:solidFill>
                <a:latin typeface="Arial"/>
                <a:ea typeface="+mn-ea"/>
                <a:cs typeface="+mn-cs"/>
              </a:rPr>
              <a:t> SAP </a:t>
            </a:r>
            <a:r>
              <a:rPr lang="en-US" sz="1200" b="0" i="0" dirty="0" err="1">
                <a:solidFill>
                  <a:srgbClr val="000000"/>
                </a:solidFill>
                <a:latin typeface="Arial"/>
                <a:ea typeface="+mn-ea"/>
                <a:cs typeface="+mn-cs"/>
              </a:rPr>
              <a:t>NetWeaver</a:t>
            </a:r>
            <a:r>
              <a:rPr lang="en-US" sz="1200" b="0" i="0" dirty="0">
                <a:solidFill>
                  <a:srgbClr val="000000"/>
                </a:solidFill>
                <a:latin typeface="Arial"/>
                <a:ea typeface="+mn-ea"/>
                <a:cs typeface="+mn-cs"/>
              </a:rPr>
              <a:t> CE. </a:t>
            </a:r>
            <a:r>
              <a:rPr lang="en-US" sz="1200" b="0" i="0" dirty="0" err="1">
                <a:solidFill>
                  <a:srgbClr val="000000"/>
                </a:solidFill>
                <a:latin typeface="Arial"/>
                <a:ea typeface="+mn-ea"/>
                <a:cs typeface="+mn-cs"/>
              </a:rPr>
              <a:t>Решение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поддерживает</a:t>
            </a:r>
            <a:r>
              <a:rPr lang="en-US" sz="1200" b="0" i="0" dirty="0">
                <a:solidFill>
                  <a:srgbClr val="000000"/>
                </a:solidFill>
                <a:latin typeface="Arial"/>
                <a:ea typeface="+mn-ea"/>
                <a:cs typeface="+mn-cs"/>
              </a:rPr>
              <a:t> </a:t>
            </a:r>
            <a:r>
              <a:rPr lang="en-US" sz="1200" b="0" i="0" dirty="0" err="1" smtClean="0">
                <a:solidFill>
                  <a:srgbClr val="000000"/>
                </a:solidFill>
                <a:latin typeface="Arial"/>
                <a:ea typeface="+mn-ea"/>
                <a:cs typeface="+mn-cs"/>
              </a:rPr>
              <a:t>этапы</a:t>
            </a:r>
            <a:r>
              <a:rPr lang="en-US" sz="1200" b="0" i="0" dirty="0" smtClean="0">
                <a:solidFill>
                  <a:srgbClr val="000000"/>
                </a:solidFill>
                <a:latin typeface="Arial"/>
                <a:ea typeface="+mn-ea"/>
                <a:cs typeface="+mn-cs"/>
              </a:rPr>
              <a:t> </a:t>
            </a:r>
            <a:r>
              <a:rPr lang="ru-RU" sz="1200" b="0" i="0" dirty="0" smtClean="0">
                <a:solidFill>
                  <a:srgbClr val="000000"/>
                </a:solidFill>
                <a:latin typeface="Arial"/>
                <a:ea typeface="+mn-ea"/>
                <a:cs typeface="+mn-cs"/>
              </a:rPr>
              <a:t>«</a:t>
            </a:r>
            <a:r>
              <a:rPr lang="en-US" sz="1200" b="0" i="0" dirty="0" err="1" smtClean="0">
                <a:solidFill>
                  <a:srgbClr val="000000"/>
                </a:solidFill>
                <a:latin typeface="Arial"/>
                <a:ea typeface="+mn-ea"/>
                <a:cs typeface="+mn-cs"/>
              </a:rPr>
              <a:t>Требования</a:t>
            </a:r>
            <a:r>
              <a:rPr lang="ru-RU" sz="1200" b="0" i="0" dirty="0" smtClean="0">
                <a:solidFill>
                  <a:srgbClr val="000000"/>
                </a:solidFill>
                <a:latin typeface="Arial"/>
                <a:ea typeface="+mn-ea"/>
                <a:cs typeface="+mn-cs"/>
              </a:rPr>
              <a:t>»</a:t>
            </a:r>
            <a:r>
              <a:rPr lang="en-US" sz="1200" b="0" i="0" dirty="0" smtClean="0">
                <a:solidFill>
                  <a:srgbClr val="000000"/>
                </a:solidFill>
                <a:latin typeface="Arial"/>
                <a:ea typeface="+mn-ea"/>
                <a:cs typeface="+mn-cs"/>
              </a:rPr>
              <a:t> </a:t>
            </a:r>
            <a:r>
              <a:rPr lang="en-US" sz="1200" b="0" i="0" dirty="0">
                <a:solidFill>
                  <a:srgbClr val="000000"/>
                </a:solidFill>
                <a:latin typeface="Arial"/>
                <a:ea typeface="+mn-ea"/>
                <a:cs typeface="+mn-cs"/>
              </a:rPr>
              <a:t>и </a:t>
            </a:r>
            <a:r>
              <a:rPr lang="ru-RU" sz="1200" b="0" i="0" dirty="0" smtClean="0">
                <a:solidFill>
                  <a:srgbClr val="000000"/>
                </a:solidFill>
                <a:latin typeface="Arial"/>
                <a:ea typeface="+mn-ea"/>
                <a:cs typeface="+mn-cs"/>
              </a:rPr>
              <a:t>«</a:t>
            </a:r>
            <a:r>
              <a:rPr lang="en-US" sz="1200" b="0" i="0" dirty="0" err="1" smtClean="0">
                <a:solidFill>
                  <a:srgbClr val="000000"/>
                </a:solidFill>
                <a:latin typeface="Arial"/>
                <a:ea typeface="+mn-ea"/>
                <a:cs typeface="+mn-cs"/>
              </a:rPr>
              <a:t>Проектирование</a:t>
            </a:r>
            <a:r>
              <a:rPr lang="ru-RU" sz="1200" b="0" i="0" dirty="0" smtClean="0">
                <a:solidFill>
                  <a:srgbClr val="000000"/>
                </a:solidFill>
                <a:latin typeface="Arial"/>
                <a:ea typeface="+mn-ea"/>
                <a:cs typeface="+mn-cs"/>
              </a:rPr>
              <a:t>»</a:t>
            </a:r>
            <a:r>
              <a:rPr lang="en-US" sz="1200" b="0" i="0" dirty="0" smtClean="0">
                <a:solidFill>
                  <a:srgbClr val="000000"/>
                </a:solidFill>
                <a:latin typeface="Arial"/>
                <a:ea typeface="+mn-ea"/>
                <a:cs typeface="+mn-cs"/>
              </a:rPr>
              <a:t> </a:t>
            </a:r>
            <a:r>
              <a:rPr lang="ru-RU" sz="1200" b="0" i="0" dirty="0" smtClean="0">
                <a:solidFill>
                  <a:srgbClr val="000000"/>
                </a:solidFill>
                <a:latin typeface="Arial"/>
                <a:ea typeface="+mn-ea"/>
                <a:cs typeface="+mn-cs"/>
              </a:rPr>
              <a:t>- этапы</a:t>
            </a:r>
            <a:r>
              <a:rPr lang="ru-RU" sz="1200" b="0" i="0" baseline="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управления</a:t>
            </a:r>
            <a:r>
              <a:rPr lang="en-US" sz="1200" b="0" i="0" dirty="0" smtClean="0">
                <a:solidFill>
                  <a:srgbClr val="000000"/>
                </a:solidFill>
                <a:latin typeface="Arial"/>
                <a:ea typeface="+mn-ea"/>
                <a:cs typeface="+mn-cs"/>
              </a:rPr>
              <a:t> </a:t>
            </a:r>
            <a:r>
              <a:rPr lang="en-US" sz="1200" b="0" i="0" dirty="0" err="1">
                <a:solidFill>
                  <a:srgbClr val="000000"/>
                </a:solidFill>
                <a:latin typeface="Arial"/>
                <a:ea typeface="+mn-ea"/>
                <a:cs typeface="+mn-cs"/>
              </a:rPr>
              <a:t>жизненным</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циклом</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приложения</a:t>
            </a:r>
            <a:r>
              <a:rPr lang="en-US" sz="1200" b="0" i="0" dirty="0">
                <a:solidFill>
                  <a:srgbClr val="000000"/>
                </a:solidFill>
                <a:latin typeface="Arial"/>
                <a:ea typeface="+mn-ea"/>
                <a:cs typeface="+mn-cs"/>
              </a:rPr>
              <a:t> (ALM) («</a:t>
            </a:r>
            <a:r>
              <a:rPr lang="en-US" sz="1200" b="0" i="0" dirty="0" err="1">
                <a:solidFill>
                  <a:srgbClr val="000000"/>
                </a:solidFill>
                <a:latin typeface="Arial"/>
                <a:ea typeface="+mn-ea"/>
                <a:cs typeface="+mn-cs"/>
              </a:rPr>
              <a:t>Платформа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управления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решениями</a:t>
            </a:r>
            <a:r>
              <a:rPr lang="en-US" sz="1200" b="0" i="0" dirty="0" smtClean="0">
                <a:solidFill>
                  <a:srgbClr val="000000"/>
                </a:solidFill>
                <a:latin typeface="Arial"/>
                <a:ea typeface="+mn-ea"/>
                <a:cs typeface="+mn-cs"/>
              </a:rPr>
              <a:t>»).</a:t>
            </a:r>
            <a:endParaRPr lang="en-US" sz="1200" b="0" i="0" dirty="0">
              <a:solidFill>
                <a:srgbClr val="000000"/>
              </a:solidFill>
              <a:latin typeface="Arial"/>
              <a:ea typeface="+mn-ea"/>
              <a:cs typeface="+mn-cs"/>
            </a:endParaRPr>
          </a:p>
          <a:p>
            <a:pPr marL="0" algn="l" defTabSz="914400">
              <a:buNone/>
            </a:pPr>
            <a:endParaRPr lang="en-US" dirty="0" smtClean="0"/>
          </a:p>
          <a:p>
            <a:pPr marL="0" algn="l" defTabSz="914400">
              <a:buNone/>
            </a:pPr>
            <a:r>
              <a:rPr lang="en-US" sz="1200" b="0" i="0" dirty="0" err="1">
                <a:solidFill>
                  <a:srgbClr val="000000"/>
                </a:solidFill>
                <a:latin typeface="Arial"/>
                <a:ea typeface="+mn-ea"/>
                <a:cs typeface="+mn-cs"/>
              </a:rPr>
              <a:t>Доступность</a:t>
            </a:r>
            <a:endParaRPr lang="en-US" sz="1200" b="0" i="0" dirty="0">
              <a:solidFill>
                <a:srgbClr val="000000"/>
              </a:solidFill>
              <a:latin typeface="Arial"/>
              <a:ea typeface="+mn-ea"/>
              <a:cs typeface="+mn-cs"/>
            </a:endParaRPr>
          </a:p>
          <a:p>
            <a:pPr marL="274320" lvl="1" indent="-182880" algn="l" defTabSz="914400">
              <a:buNone/>
            </a:pPr>
            <a:r>
              <a:rPr lang="de-DE" sz="1200" b="0" i="0" dirty="0">
                <a:solidFill>
                  <a:srgbClr val="000000"/>
                </a:solidFill>
                <a:latin typeface="Arial"/>
                <a:ea typeface="+mn-ea"/>
                <a:cs typeface="+mn-cs"/>
              </a:rPr>
              <a:t>SAP Business </a:t>
            </a:r>
            <a:r>
              <a:rPr lang="de-DE" sz="1200" b="0" i="0" dirty="0" err="1">
                <a:solidFill>
                  <a:srgbClr val="000000"/>
                </a:solidFill>
                <a:latin typeface="Arial"/>
                <a:ea typeface="+mn-ea"/>
                <a:cs typeface="+mn-cs"/>
              </a:rPr>
              <a:t>Process</a:t>
            </a:r>
            <a:r>
              <a:rPr lang="de-DE" sz="1200" b="0" i="0" dirty="0">
                <a:solidFill>
                  <a:srgbClr val="000000"/>
                </a:solidFill>
                <a:latin typeface="Arial"/>
                <a:ea typeface="+mn-ea"/>
                <a:cs typeface="+mn-cs"/>
              </a:rPr>
              <a:t> </a:t>
            </a:r>
            <a:r>
              <a:rPr lang="de-DE" sz="1200" b="0" i="0" dirty="0" err="1">
                <a:solidFill>
                  <a:srgbClr val="000000"/>
                </a:solidFill>
                <a:latin typeface="Arial"/>
                <a:ea typeface="+mn-ea"/>
                <a:cs typeface="+mn-cs"/>
              </a:rPr>
              <a:t>Blueprinting</a:t>
            </a:r>
            <a:r>
              <a:rPr lang="de-DE" sz="1200" b="0" i="0" dirty="0">
                <a:solidFill>
                  <a:srgbClr val="000000"/>
                </a:solidFill>
                <a:latin typeface="Arial"/>
                <a:ea typeface="+mn-ea"/>
                <a:cs typeface="+mn-cs"/>
              </a:rPr>
              <a:t> (BPB) - </a:t>
            </a:r>
            <a:r>
              <a:rPr lang="de-DE" sz="1200" b="0" i="0" dirty="0" err="1">
                <a:solidFill>
                  <a:srgbClr val="000000"/>
                </a:solidFill>
                <a:latin typeface="Arial"/>
                <a:ea typeface="+mn-ea"/>
                <a:cs typeface="+mn-cs"/>
              </a:rPr>
              <a:t>ранее</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известное</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как</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Расширенный</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обзор</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бизнес-процессов</a:t>
            </a:r>
            <a:r>
              <a:rPr lang="de-DE" sz="1200" b="0" i="0" baseline="0" dirty="0">
                <a:solidFill>
                  <a:srgbClr val="000000"/>
                </a:solidFill>
                <a:latin typeface="Arial"/>
                <a:ea typeface="+mn-ea"/>
                <a:cs typeface="+mn-cs"/>
              </a:rPr>
              <a:t>» (Enhanced Business </a:t>
            </a:r>
            <a:r>
              <a:rPr lang="de-DE" sz="1200" b="0" i="0" baseline="0" dirty="0" err="1">
                <a:solidFill>
                  <a:srgbClr val="000000"/>
                </a:solidFill>
                <a:latin typeface="Arial"/>
                <a:ea typeface="+mn-ea"/>
                <a:cs typeface="+mn-cs"/>
              </a:rPr>
              <a:t>Process</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Blueprint</a:t>
            </a:r>
            <a:r>
              <a:rPr lang="de-DE" sz="1200" b="0" i="0" baseline="0" dirty="0">
                <a:solidFill>
                  <a:srgbClr val="000000"/>
                </a:solidFill>
                <a:latin typeface="Arial"/>
                <a:ea typeface="+mn-ea"/>
                <a:cs typeface="+mn-cs"/>
              </a:rPr>
              <a:t>, EBB).</a:t>
            </a:r>
          </a:p>
          <a:p>
            <a:pPr marL="274320" lvl="1" indent="-182880" algn="l" defTabSz="914400">
              <a:buClr>
                <a:srgbClr val="FDB913"/>
              </a:buClr>
              <a:buSzPct val="100000"/>
              <a:buFont typeface="Wingdings"/>
              <a:buChar char=""/>
            </a:pPr>
            <a:r>
              <a:rPr lang="de-DE" sz="1200" b="0" i="0" dirty="0">
                <a:solidFill>
                  <a:srgbClr val="000000"/>
                </a:solidFill>
                <a:latin typeface="Arial"/>
                <a:ea typeface="+mn-ea"/>
                <a:cs typeface="+mn-cs"/>
              </a:rPr>
              <a:t>В </a:t>
            </a:r>
            <a:r>
              <a:rPr lang="de-DE" sz="1200" b="0" i="0" dirty="0" err="1">
                <a:solidFill>
                  <a:srgbClr val="000000"/>
                </a:solidFill>
                <a:latin typeface="Arial"/>
                <a:ea typeface="+mn-ea"/>
                <a:cs typeface="+mn-cs"/>
              </a:rPr>
              <a:t>данный</a:t>
            </a:r>
            <a:r>
              <a:rPr lang="de-DE" sz="1200" b="0" i="0" dirty="0">
                <a:solidFill>
                  <a:srgbClr val="000000"/>
                </a:solidFill>
                <a:latin typeface="Arial"/>
                <a:ea typeface="+mn-ea"/>
                <a:cs typeface="+mn-cs"/>
              </a:rPr>
              <a:t> </a:t>
            </a:r>
            <a:r>
              <a:rPr lang="de-DE" sz="1200" b="0" i="0" dirty="0" err="1">
                <a:solidFill>
                  <a:srgbClr val="000000"/>
                </a:solidFill>
                <a:latin typeface="Arial"/>
                <a:ea typeface="+mn-ea"/>
                <a:cs typeface="+mn-cs"/>
              </a:rPr>
              <a:t>момент</a:t>
            </a:r>
            <a:r>
              <a:rPr lang="de-DE" sz="1200" b="0" i="0" dirty="0">
                <a:solidFill>
                  <a:srgbClr val="000000"/>
                </a:solidFill>
                <a:latin typeface="Arial"/>
                <a:ea typeface="+mn-ea"/>
                <a:cs typeface="+mn-cs"/>
              </a:rPr>
              <a:t> </a:t>
            </a:r>
            <a:r>
              <a:rPr lang="de-DE" sz="1200" b="0" i="0" dirty="0" err="1">
                <a:solidFill>
                  <a:srgbClr val="000000"/>
                </a:solidFill>
                <a:latin typeface="Arial"/>
                <a:ea typeface="+mn-ea"/>
                <a:cs typeface="+mn-cs"/>
              </a:rPr>
              <a:t>проходит</a:t>
            </a:r>
            <a:r>
              <a:rPr lang="de-DE" sz="1200" b="0" i="0" dirty="0">
                <a:solidFill>
                  <a:srgbClr val="000000"/>
                </a:solidFill>
                <a:latin typeface="Arial"/>
                <a:ea typeface="+mn-ea"/>
                <a:cs typeface="+mn-cs"/>
              </a:rPr>
              <a:t> </a:t>
            </a:r>
            <a:r>
              <a:rPr lang="de-DE" sz="1200" b="0" i="0" dirty="0" err="1">
                <a:solidFill>
                  <a:srgbClr val="000000"/>
                </a:solidFill>
                <a:latin typeface="Arial"/>
                <a:ea typeface="+mn-ea"/>
                <a:cs typeface="+mn-cs"/>
              </a:rPr>
              <a:t>стадию</a:t>
            </a:r>
            <a:r>
              <a:rPr lang="de-DE" sz="1200" b="0" i="0" dirty="0">
                <a:solidFill>
                  <a:srgbClr val="000000"/>
                </a:solidFill>
                <a:latin typeface="Arial"/>
                <a:ea typeface="+mn-ea"/>
                <a:cs typeface="+mn-cs"/>
              </a:rPr>
              <a:t> </a:t>
            </a:r>
            <a:r>
              <a:rPr lang="de-DE" sz="1200" b="0" i="0" dirty="0" err="1">
                <a:solidFill>
                  <a:srgbClr val="000000"/>
                </a:solidFill>
                <a:latin typeface="Arial"/>
                <a:ea typeface="+mn-ea"/>
                <a:cs typeface="+mn-cs"/>
              </a:rPr>
              <a:t>опытного</a:t>
            </a:r>
            <a:r>
              <a:rPr lang="de-DE" sz="1200" b="0" i="0" dirty="0">
                <a:solidFill>
                  <a:srgbClr val="000000"/>
                </a:solidFill>
                <a:latin typeface="Arial"/>
                <a:ea typeface="+mn-ea"/>
                <a:cs typeface="+mn-cs"/>
              </a:rPr>
              <a:t> </a:t>
            </a:r>
            <a:r>
              <a:rPr lang="de-DE" sz="1200" b="0" i="0" dirty="0" err="1">
                <a:solidFill>
                  <a:srgbClr val="000000"/>
                </a:solidFill>
                <a:latin typeface="Arial"/>
                <a:ea typeface="+mn-ea"/>
                <a:cs typeface="+mn-cs"/>
              </a:rPr>
              <a:t>внедрения</a:t>
            </a:r>
            <a:r>
              <a:rPr lang="de-DE" sz="1200" b="0" i="0" dirty="0">
                <a:solidFill>
                  <a:srgbClr val="000000"/>
                </a:solidFill>
                <a:latin typeface="Arial"/>
                <a:ea typeface="+mn-ea"/>
                <a:cs typeface="+mn-cs"/>
              </a:rPr>
              <a:t>, </a:t>
            </a:r>
            <a:r>
              <a:rPr lang="de-DE" sz="1200" b="0" i="0" dirty="0" err="1">
                <a:solidFill>
                  <a:srgbClr val="000000"/>
                </a:solidFill>
                <a:latin typeface="Arial"/>
                <a:ea typeface="+mn-ea"/>
                <a:cs typeface="+mn-cs"/>
              </a:rPr>
              <a:t>доступно</a:t>
            </a:r>
            <a:r>
              <a:rPr lang="de-DE" sz="1200" b="0" i="0" dirty="0">
                <a:solidFill>
                  <a:srgbClr val="000000"/>
                </a:solidFill>
                <a:latin typeface="Arial"/>
                <a:ea typeface="+mn-ea"/>
                <a:cs typeface="+mn-cs"/>
              </a:rPr>
              <a:t> </a:t>
            </a:r>
            <a:r>
              <a:rPr lang="de-DE" sz="1200" b="0" i="0" dirty="0" err="1">
                <a:solidFill>
                  <a:srgbClr val="000000"/>
                </a:solidFill>
                <a:latin typeface="Arial"/>
                <a:ea typeface="+mn-ea"/>
                <a:cs typeface="+mn-cs"/>
              </a:rPr>
              <a:t>членам</a:t>
            </a:r>
            <a:r>
              <a:rPr lang="de-DE" sz="1200" b="0" i="0" dirty="0">
                <a:solidFill>
                  <a:srgbClr val="000000"/>
                </a:solidFill>
                <a:latin typeface="Arial"/>
                <a:ea typeface="+mn-ea"/>
                <a:cs typeface="+mn-cs"/>
              </a:rPr>
              <a:t> </a:t>
            </a:r>
            <a:r>
              <a:rPr lang="de-DE" sz="1200" b="0" i="0" dirty="0" err="1">
                <a:solidFill>
                  <a:srgbClr val="000000"/>
                </a:solidFill>
                <a:latin typeface="Arial"/>
                <a:ea typeface="+mn-ea"/>
                <a:cs typeface="+mn-cs"/>
              </a:rPr>
              <a:t>совета</a:t>
            </a:r>
            <a:r>
              <a:rPr lang="de-DE" sz="1200" b="0" i="0" dirty="0">
                <a:solidFill>
                  <a:srgbClr val="000000"/>
                </a:solidFill>
                <a:latin typeface="Arial"/>
                <a:ea typeface="+mn-ea"/>
                <a:cs typeface="+mn-cs"/>
              </a:rPr>
              <a:t> </a:t>
            </a:r>
            <a:r>
              <a:rPr lang="de-DE" sz="1200" b="0" i="0" dirty="0" err="1">
                <a:solidFill>
                  <a:srgbClr val="000000"/>
                </a:solidFill>
                <a:latin typeface="Arial"/>
                <a:ea typeface="+mn-ea"/>
                <a:cs typeface="+mn-cs"/>
              </a:rPr>
              <a:t>партнеров</a:t>
            </a:r>
            <a:r>
              <a:rPr lang="de-DE" sz="1200" b="0" i="0" dirty="0">
                <a:solidFill>
                  <a:srgbClr val="000000"/>
                </a:solidFill>
                <a:latin typeface="Arial"/>
                <a:ea typeface="+mn-ea"/>
                <a:cs typeface="+mn-cs"/>
              </a:rPr>
              <a:t> </a:t>
            </a:r>
            <a:r>
              <a:rPr lang="de-DE" sz="1200" b="0" i="0" dirty="0" err="1">
                <a:solidFill>
                  <a:srgbClr val="000000"/>
                </a:solidFill>
                <a:latin typeface="Arial"/>
                <a:ea typeface="+mn-ea"/>
                <a:cs typeface="+mn-cs"/>
              </a:rPr>
              <a:t>по</a:t>
            </a:r>
            <a:r>
              <a:rPr lang="de-DE" sz="1200" b="0" i="0" dirty="0">
                <a:solidFill>
                  <a:srgbClr val="000000"/>
                </a:solidFill>
                <a:latin typeface="Arial"/>
                <a:ea typeface="+mn-ea"/>
                <a:cs typeface="+mn-cs"/>
              </a:rPr>
              <a:t> </a:t>
            </a:r>
            <a:r>
              <a:rPr lang="de-DE" sz="1200" b="0" i="0" dirty="0" err="1">
                <a:solidFill>
                  <a:srgbClr val="000000"/>
                </a:solidFill>
                <a:latin typeface="Arial"/>
                <a:ea typeface="+mn-ea"/>
                <a:cs typeface="+mn-cs"/>
              </a:rPr>
              <a:t>проектированию</a:t>
            </a:r>
            <a:r>
              <a:rPr lang="de-DE" sz="1200" b="0" i="0" dirty="0">
                <a:solidFill>
                  <a:srgbClr val="000000"/>
                </a:solidFill>
                <a:latin typeface="Arial"/>
                <a:ea typeface="+mn-ea"/>
                <a:cs typeface="+mn-cs"/>
              </a:rPr>
              <a:t> (DPC) </a:t>
            </a:r>
            <a:r>
              <a:rPr lang="de-DE" sz="1200" b="0" i="0" dirty="0" err="1">
                <a:solidFill>
                  <a:srgbClr val="000000"/>
                </a:solidFill>
                <a:latin typeface="Arial"/>
                <a:ea typeface="+mn-ea"/>
                <a:cs typeface="+mn-cs"/>
              </a:rPr>
              <a:t>при</a:t>
            </a:r>
            <a:r>
              <a:rPr lang="de-DE" sz="1200" b="0" i="0" dirty="0">
                <a:solidFill>
                  <a:srgbClr val="000000"/>
                </a:solidFill>
                <a:latin typeface="Arial"/>
                <a:ea typeface="+mn-ea"/>
                <a:cs typeface="+mn-cs"/>
              </a:rPr>
              <a:t> </a:t>
            </a:r>
            <a:r>
              <a:rPr lang="de-DE" sz="1200" b="0" i="0" dirty="0" err="1">
                <a:solidFill>
                  <a:srgbClr val="000000"/>
                </a:solidFill>
                <a:latin typeface="Arial"/>
                <a:ea typeface="+mn-ea"/>
                <a:cs typeface="+mn-cs"/>
              </a:rPr>
              <a:t>подписании</a:t>
            </a:r>
            <a:r>
              <a:rPr lang="de-DE" sz="1200" b="0" i="0" dirty="0">
                <a:solidFill>
                  <a:srgbClr val="000000"/>
                </a:solidFill>
                <a:latin typeface="Arial"/>
                <a:ea typeface="+mn-ea"/>
                <a:cs typeface="+mn-cs"/>
              </a:rPr>
              <a:t> </a:t>
            </a:r>
            <a:r>
              <a:rPr lang="de-DE" sz="1200" b="0" i="0" dirty="0" err="1">
                <a:solidFill>
                  <a:srgbClr val="000000"/>
                </a:solidFill>
                <a:latin typeface="Arial"/>
                <a:ea typeface="+mn-ea"/>
                <a:cs typeface="+mn-cs"/>
              </a:rPr>
              <a:t>соглашения</a:t>
            </a:r>
            <a:r>
              <a:rPr lang="de-DE" sz="1200" b="0" i="0" dirty="0">
                <a:solidFill>
                  <a:srgbClr val="000000"/>
                </a:solidFill>
                <a:latin typeface="Arial"/>
                <a:ea typeface="+mn-ea"/>
                <a:cs typeface="+mn-cs"/>
              </a:rPr>
              <a:t> </a:t>
            </a:r>
            <a:r>
              <a:rPr lang="de-DE" sz="1200" b="0" i="0" dirty="0" err="1">
                <a:solidFill>
                  <a:srgbClr val="000000"/>
                </a:solidFill>
                <a:latin typeface="Arial"/>
                <a:ea typeface="+mn-ea"/>
                <a:cs typeface="+mn-cs"/>
              </a:rPr>
              <a:t>об</a:t>
            </a:r>
            <a:r>
              <a:rPr lang="de-DE" sz="1200" b="0" i="0" dirty="0">
                <a:solidFill>
                  <a:srgbClr val="000000"/>
                </a:solidFill>
                <a:latin typeface="Arial"/>
                <a:ea typeface="+mn-ea"/>
                <a:cs typeface="+mn-cs"/>
              </a:rPr>
              <a:t> </a:t>
            </a:r>
            <a:r>
              <a:rPr lang="de-DE" sz="1200" b="0" i="0" dirty="0" err="1">
                <a:solidFill>
                  <a:srgbClr val="000000"/>
                </a:solidFill>
                <a:latin typeface="Arial"/>
                <a:ea typeface="+mn-ea"/>
                <a:cs typeface="+mn-cs"/>
              </a:rPr>
              <a:t>оценке</a:t>
            </a:r>
            <a:r>
              <a:rPr lang="de-DE" sz="1200" b="0" i="0" dirty="0">
                <a:solidFill>
                  <a:srgbClr val="000000"/>
                </a:solidFill>
                <a:latin typeface="Arial"/>
                <a:ea typeface="+mn-ea"/>
                <a:cs typeface="+mn-cs"/>
              </a:rPr>
              <a:t> и </a:t>
            </a:r>
            <a:r>
              <a:rPr lang="de-DE" sz="1200" b="0" i="0" dirty="0" err="1">
                <a:solidFill>
                  <a:srgbClr val="000000"/>
                </a:solidFill>
                <a:latin typeface="Arial"/>
                <a:ea typeface="+mn-ea"/>
                <a:cs typeface="+mn-cs"/>
              </a:rPr>
              <a:t>испытаниях</a:t>
            </a:r>
            <a:endParaRPr lang="de-DE" sz="1200" b="0" i="0" dirty="0">
              <a:solidFill>
                <a:srgbClr val="000000"/>
              </a:solidFill>
              <a:latin typeface="Arial"/>
              <a:ea typeface="+mn-ea"/>
              <a:cs typeface="+mn-cs"/>
            </a:endParaRPr>
          </a:p>
          <a:p>
            <a:pPr marL="146304" marR="0" lvl="1" indent="-146304" algn="l" defTabSz="914400">
              <a:lnSpc>
                <a:spcPct val="100000"/>
              </a:lnSpc>
              <a:spcBef>
                <a:spcPts val="0"/>
              </a:spcBef>
              <a:spcAft>
                <a:spcPts val="0"/>
              </a:spcAft>
              <a:buClr>
                <a:srgbClr val="FDB913"/>
              </a:buClr>
              <a:buSzPct val="80000"/>
              <a:buFont typeface="Wingdings"/>
              <a:buChar char=""/>
            </a:pPr>
            <a:r>
              <a:rPr lang="de-DE" sz="1200" b="0" i="0" dirty="0" err="1" smtClean="0">
                <a:solidFill>
                  <a:srgbClr val="000000"/>
                </a:solidFill>
                <a:latin typeface="Arial"/>
                <a:ea typeface="+mn-ea"/>
                <a:cs typeface="+mn-cs"/>
              </a:rPr>
              <a:t>Версия</a:t>
            </a:r>
            <a:r>
              <a:rPr lang="de-DE" sz="1200" b="0" i="0" dirty="0" smtClean="0">
                <a:solidFill>
                  <a:srgbClr val="000000"/>
                </a:solidFill>
                <a:latin typeface="Arial"/>
                <a:ea typeface="+mn-ea"/>
                <a:cs typeface="+mn-cs"/>
              </a:rPr>
              <a:t> 1.0 </a:t>
            </a:r>
            <a:r>
              <a:rPr lang="de-DE" sz="1200" b="0" i="0" dirty="0" err="1">
                <a:solidFill>
                  <a:srgbClr val="000000"/>
                </a:solidFill>
                <a:latin typeface="Arial"/>
                <a:ea typeface="+mn-ea"/>
                <a:cs typeface="+mn-cs"/>
              </a:rPr>
              <a:t>синхронизирована</a:t>
            </a:r>
            <a:r>
              <a:rPr lang="de-DE" sz="1200" b="0" i="0" dirty="0">
                <a:solidFill>
                  <a:srgbClr val="000000"/>
                </a:solidFill>
                <a:latin typeface="Arial"/>
                <a:ea typeface="+mn-ea"/>
                <a:cs typeface="+mn-cs"/>
              </a:rPr>
              <a:t> </a:t>
            </a:r>
            <a:r>
              <a:rPr lang="de-DE" sz="1200" b="0" i="0" dirty="0" smtClean="0">
                <a:solidFill>
                  <a:srgbClr val="000000"/>
                </a:solidFill>
                <a:latin typeface="Arial"/>
                <a:ea typeface="+mn-ea"/>
                <a:cs typeface="+mn-cs"/>
              </a:rPr>
              <a:t>с RTC </a:t>
            </a:r>
            <a:r>
              <a:rPr lang="de-DE" sz="1200" b="0" i="0" dirty="0">
                <a:solidFill>
                  <a:srgbClr val="000000"/>
                </a:solidFill>
                <a:latin typeface="Arial"/>
                <a:ea typeface="+mn-ea"/>
                <a:cs typeface="+mn-cs"/>
              </a:rPr>
              <a:t>SAP Solution </a:t>
            </a:r>
            <a:r>
              <a:rPr lang="de-DE" sz="1200" b="0" i="0" dirty="0" smtClean="0">
                <a:solidFill>
                  <a:srgbClr val="000000"/>
                </a:solidFill>
                <a:latin typeface="Arial"/>
                <a:ea typeface="+mn-ea"/>
                <a:cs typeface="+mn-cs"/>
              </a:rPr>
              <a:t>Manager 7.1 </a:t>
            </a:r>
            <a:r>
              <a:rPr lang="de-DE" sz="1200" b="0" i="0" dirty="0">
                <a:solidFill>
                  <a:srgbClr val="000000"/>
                </a:solidFill>
                <a:latin typeface="Arial"/>
                <a:ea typeface="+mn-ea"/>
                <a:cs typeface="+mn-cs"/>
              </a:rPr>
              <a:t>(</a:t>
            </a:r>
            <a:r>
              <a:rPr lang="de-DE" sz="1200" b="0" i="0" dirty="0" err="1">
                <a:solidFill>
                  <a:srgbClr val="000000"/>
                </a:solidFill>
                <a:latin typeface="Arial"/>
                <a:ea typeface="+mn-ea"/>
                <a:cs typeface="+mn-cs"/>
              </a:rPr>
              <a:t>выпуск</a:t>
            </a:r>
            <a:r>
              <a:rPr lang="de-DE" sz="1200" b="0" i="0" dirty="0">
                <a:solidFill>
                  <a:srgbClr val="000000"/>
                </a:solidFill>
                <a:latin typeface="Arial"/>
                <a:ea typeface="+mn-ea"/>
                <a:cs typeface="+mn-cs"/>
              </a:rPr>
              <a:t> </a:t>
            </a:r>
            <a:r>
              <a:rPr lang="de-DE" sz="1200" b="0" i="0" dirty="0" err="1">
                <a:solidFill>
                  <a:srgbClr val="000000"/>
                </a:solidFill>
                <a:latin typeface="Arial"/>
                <a:ea typeface="+mn-ea"/>
                <a:cs typeface="+mn-cs"/>
              </a:rPr>
              <a:t>ожидается</a:t>
            </a:r>
            <a:r>
              <a:rPr lang="de-DE" sz="1200" b="0" i="0" dirty="0">
                <a:solidFill>
                  <a:srgbClr val="000000"/>
                </a:solidFill>
                <a:latin typeface="Arial"/>
                <a:ea typeface="+mn-ea"/>
                <a:cs typeface="+mn-cs"/>
              </a:rPr>
              <a:t> </a:t>
            </a:r>
            <a:r>
              <a:rPr lang="de-DE" sz="1200" b="0" i="0" dirty="0" smtClean="0">
                <a:solidFill>
                  <a:srgbClr val="000000"/>
                </a:solidFill>
                <a:latin typeface="Arial"/>
                <a:ea typeface="+mn-ea"/>
                <a:cs typeface="+mn-cs"/>
              </a:rPr>
              <a:t>04.2011</a:t>
            </a:r>
            <a:r>
              <a:rPr lang="ru-RU" sz="1200" b="0" i="0" dirty="0" smtClean="0">
                <a:solidFill>
                  <a:srgbClr val="000000"/>
                </a:solidFill>
                <a:latin typeface="Arial"/>
                <a:ea typeface="+mn-ea"/>
                <a:cs typeface="+mn-cs"/>
              </a:rPr>
              <a:t> г.</a:t>
            </a:r>
            <a:r>
              <a:rPr lang="de-DE" sz="1200" b="0" i="0" dirty="0" smtClean="0">
                <a:solidFill>
                  <a:srgbClr val="000000"/>
                </a:solidFill>
                <a:latin typeface="Arial"/>
                <a:ea typeface="+mn-ea"/>
                <a:cs typeface="+mn-cs"/>
              </a:rPr>
              <a:t>)</a:t>
            </a:r>
            <a:endParaRPr lang="de-DE" sz="1200" b="0" i="0" dirty="0">
              <a:solidFill>
                <a:srgbClr val="000000"/>
              </a:solidFill>
              <a:latin typeface="Arial"/>
              <a:ea typeface="+mn-ea"/>
              <a:cs typeface="+mn-cs"/>
            </a:endParaRPr>
          </a:p>
          <a:p>
            <a:pPr marL="146304" marR="0" lvl="1" indent="-146304" algn="l" defTabSz="914400">
              <a:lnSpc>
                <a:spcPct val="100000"/>
              </a:lnSpc>
              <a:spcBef>
                <a:spcPts val="0"/>
              </a:spcBef>
              <a:spcAft>
                <a:spcPts val="0"/>
              </a:spcAft>
              <a:buClr>
                <a:srgbClr val="FDB913"/>
              </a:buClr>
              <a:buSzPct val="80000"/>
              <a:buFont typeface="Wingdings"/>
              <a:buChar char=""/>
            </a:pPr>
            <a:r>
              <a:rPr lang="de-DE" sz="1200" b="0" i="0" dirty="0">
                <a:solidFill>
                  <a:srgbClr val="000000"/>
                </a:solidFill>
                <a:latin typeface="Arial"/>
                <a:ea typeface="+mn-ea"/>
                <a:cs typeface="+mn-cs"/>
              </a:rPr>
              <a:t>Feature Pack </a:t>
            </a:r>
            <a:r>
              <a:rPr lang="de-DE" sz="1200" b="0" i="0" dirty="0" err="1">
                <a:solidFill>
                  <a:srgbClr val="000000"/>
                </a:solidFill>
                <a:latin typeface="Arial"/>
                <a:ea typeface="+mn-ea"/>
                <a:cs typeface="+mn-cs"/>
              </a:rPr>
              <a:t>синхронизирован</a:t>
            </a:r>
            <a:r>
              <a:rPr lang="de-DE" sz="1200" b="0" i="0" dirty="0">
                <a:solidFill>
                  <a:srgbClr val="000000"/>
                </a:solidFill>
                <a:latin typeface="Arial"/>
                <a:ea typeface="+mn-ea"/>
                <a:cs typeface="+mn-cs"/>
              </a:rPr>
              <a:t> с SAP Solution Manager 7.1 Feature Pack (</a:t>
            </a:r>
            <a:r>
              <a:rPr lang="de-DE" sz="1200" b="0" i="0" dirty="0" err="1">
                <a:solidFill>
                  <a:srgbClr val="000000"/>
                </a:solidFill>
                <a:latin typeface="Arial"/>
                <a:ea typeface="+mn-ea"/>
                <a:cs typeface="+mn-cs"/>
              </a:rPr>
              <a:t>выпуск</a:t>
            </a:r>
            <a:r>
              <a:rPr lang="de-DE" sz="1200" b="0" i="0" dirty="0">
                <a:solidFill>
                  <a:srgbClr val="000000"/>
                </a:solidFill>
                <a:latin typeface="Arial"/>
                <a:ea typeface="+mn-ea"/>
                <a:cs typeface="+mn-cs"/>
              </a:rPr>
              <a:t> </a:t>
            </a:r>
            <a:r>
              <a:rPr lang="de-DE" sz="1200" b="0" i="0" dirty="0" err="1">
                <a:solidFill>
                  <a:srgbClr val="000000"/>
                </a:solidFill>
                <a:latin typeface="Arial"/>
                <a:ea typeface="+mn-ea"/>
                <a:cs typeface="+mn-cs"/>
              </a:rPr>
              <a:t>ожидается</a:t>
            </a:r>
            <a:r>
              <a:rPr lang="de-DE" sz="1200" b="0" i="0" dirty="0">
                <a:solidFill>
                  <a:srgbClr val="000000"/>
                </a:solidFill>
                <a:latin typeface="Arial"/>
                <a:ea typeface="+mn-ea"/>
                <a:cs typeface="+mn-cs"/>
              </a:rPr>
              <a:t> </a:t>
            </a:r>
            <a:r>
              <a:rPr lang="de-DE" sz="1200" b="0" i="0" dirty="0" smtClean="0">
                <a:solidFill>
                  <a:srgbClr val="000000"/>
                </a:solidFill>
                <a:latin typeface="Arial"/>
                <a:ea typeface="+mn-ea"/>
                <a:cs typeface="+mn-cs"/>
              </a:rPr>
              <a:t>08.2011</a:t>
            </a:r>
            <a:r>
              <a:rPr lang="ru-RU" sz="1200" b="0" i="0" dirty="0" smtClean="0">
                <a:solidFill>
                  <a:srgbClr val="000000"/>
                </a:solidFill>
                <a:latin typeface="Arial"/>
                <a:ea typeface="+mn-ea"/>
                <a:cs typeface="+mn-cs"/>
              </a:rPr>
              <a:t> г.</a:t>
            </a:r>
            <a:r>
              <a:rPr lang="de-DE" sz="1200" b="0" i="0" dirty="0" smtClean="0">
                <a:solidFill>
                  <a:srgbClr val="000000"/>
                </a:solidFill>
                <a:latin typeface="Arial"/>
                <a:ea typeface="+mn-ea"/>
                <a:cs typeface="+mn-cs"/>
              </a:rPr>
              <a:t>)</a:t>
            </a:r>
            <a:endParaRPr lang="de-DE" sz="1200" b="0" i="0" dirty="0">
              <a:solidFill>
                <a:srgbClr val="000000"/>
              </a:solidFill>
              <a:latin typeface="Arial"/>
              <a:ea typeface="+mn-ea"/>
              <a:cs typeface="+mn-cs"/>
            </a:endParaRPr>
          </a:p>
          <a:p>
            <a:pPr marL="146304" marR="0" lvl="1" indent="-146304" algn="l" defTabSz="914400">
              <a:lnSpc>
                <a:spcPct val="100000"/>
              </a:lnSpc>
              <a:spcBef>
                <a:spcPts val="0"/>
              </a:spcBef>
              <a:spcAft>
                <a:spcPts val="0"/>
              </a:spcAft>
              <a:buClr>
                <a:srgbClr val="FDB913"/>
              </a:buClr>
              <a:buSzPct val="80000"/>
              <a:buFont typeface="Wingdings"/>
              <a:buChar char="n"/>
            </a:pPr>
            <a:r>
              <a:rPr lang="en-US" sz="1200" b="0" i="0" dirty="0" err="1">
                <a:solidFill>
                  <a:srgbClr val="000000"/>
                </a:solidFill>
                <a:latin typeface="Arial"/>
                <a:ea typeface="+mn-ea"/>
                <a:cs typeface="+mn-cs"/>
              </a:rPr>
              <a:t>Интеграция</a:t>
            </a:r>
            <a:r>
              <a:rPr lang="en-US" sz="1200" b="0" i="0" dirty="0">
                <a:solidFill>
                  <a:srgbClr val="000000"/>
                </a:solidFill>
                <a:latin typeface="Arial"/>
                <a:ea typeface="+mn-ea"/>
                <a:cs typeface="+mn-cs"/>
              </a:rPr>
              <a:t> с CE/BPM </a:t>
            </a:r>
            <a:r>
              <a:rPr lang="en-US" sz="1200" b="0" i="0" dirty="0" err="1">
                <a:solidFill>
                  <a:srgbClr val="000000"/>
                </a:solidFill>
                <a:latin typeface="Arial"/>
                <a:ea typeface="+mn-ea"/>
                <a:cs typeface="+mn-cs"/>
              </a:rPr>
              <a:t>доступна</a:t>
            </a:r>
            <a:r>
              <a:rPr lang="en-US" sz="1200" b="0" i="0" dirty="0">
                <a:solidFill>
                  <a:srgbClr val="000000"/>
                </a:solidFill>
                <a:latin typeface="Arial"/>
                <a:ea typeface="+mn-ea"/>
                <a:cs typeface="+mn-cs"/>
              </a:rPr>
              <a:t> с </a:t>
            </a:r>
            <a:r>
              <a:rPr lang="en-US" sz="1200" b="0" i="0" dirty="0" err="1">
                <a:solidFill>
                  <a:srgbClr val="000000"/>
                </a:solidFill>
                <a:latin typeface="Arial"/>
                <a:ea typeface="+mn-ea"/>
                <a:cs typeface="+mn-cs"/>
              </a:rPr>
              <a:t>версии</a:t>
            </a:r>
            <a:r>
              <a:rPr lang="en-US" sz="1200" b="0" i="0" dirty="0">
                <a:solidFill>
                  <a:srgbClr val="000000"/>
                </a:solidFill>
                <a:latin typeface="Arial"/>
                <a:ea typeface="+mn-ea"/>
                <a:cs typeface="+mn-cs"/>
              </a:rPr>
              <a:t> NW 7.31 (</a:t>
            </a:r>
            <a:r>
              <a:rPr lang="en-US" sz="1200" b="0" i="0" dirty="0" err="1">
                <a:solidFill>
                  <a:srgbClr val="000000"/>
                </a:solidFill>
                <a:latin typeface="Arial"/>
                <a:ea typeface="+mn-ea"/>
                <a:cs typeface="+mn-cs"/>
              </a:rPr>
              <a:t>предлагается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как</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часть</a:t>
            </a:r>
            <a:r>
              <a:rPr lang="en-US" sz="1200" b="0" i="0" dirty="0">
                <a:solidFill>
                  <a:srgbClr val="000000"/>
                </a:solidFill>
                <a:latin typeface="Arial"/>
                <a:ea typeface="+mn-ea"/>
                <a:cs typeface="+mn-cs"/>
              </a:rPr>
              <a:t> Enterprise Bridges)</a:t>
            </a:r>
          </a:p>
          <a:p>
            <a:pPr marL="146304" marR="0" lvl="1" indent="-146304" algn="l" defTabSz="914400">
              <a:lnSpc>
                <a:spcPct val="100000"/>
              </a:lnSpc>
              <a:spcBef>
                <a:spcPts val="0"/>
              </a:spcBef>
              <a:spcAft>
                <a:spcPts val="0"/>
              </a:spcAft>
              <a:buClr>
                <a:srgbClr val="FDB913"/>
              </a:buClr>
              <a:buSzPct val="80000"/>
              <a:buFont typeface="Wingdings"/>
              <a:buChar char="n"/>
            </a:pPr>
            <a:endParaRPr lang="en-US" sz="1200" dirty="0" smtClean="0">
              <a:solidFill>
                <a:srgbClr val="000000"/>
              </a:solidFill>
            </a:endParaRPr>
          </a:p>
          <a:p>
            <a:pPr marL="146304" marR="0" lvl="1" indent="-146304" algn="l" defTabSz="914400">
              <a:lnSpc>
                <a:spcPct val="100000"/>
              </a:lnSpc>
              <a:spcBef>
                <a:spcPts val="0"/>
              </a:spcBef>
              <a:spcAft>
                <a:spcPts val="0"/>
              </a:spcAft>
              <a:buNone/>
            </a:pPr>
            <a:r>
              <a:rPr lang="en-US" sz="1200" b="0" i="0" dirty="0" err="1">
                <a:solidFill>
                  <a:srgbClr val="000000"/>
                </a:solidFill>
                <a:latin typeface="Arial"/>
                <a:ea typeface="+mn-ea"/>
                <a:cs typeface="+mn-cs"/>
              </a:rPr>
              <a:t>Обозреватель</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процессов</a:t>
            </a:r>
            <a:r>
              <a:rPr lang="en-US" sz="1200" b="0" i="0" dirty="0">
                <a:solidFill>
                  <a:srgbClr val="000000"/>
                </a:solidFill>
                <a:latin typeface="Arial"/>
                <a:ea typeface="+mn-ea"/>
                <a:cs typeface="+mn-cs"/>
              </a:rPr>
              <a:t> </a:t>
            </a:r>
          </a:p>
          <a:p>
            <a:pPr marL="146304" marR="0" lvl="1" indent="-146304" algn="l" defTabSz="914400">
              <a:lnSpc>
                <a:spcPct val="100000"/>
              </a:lnSpc>
              <a:spcBef>
                <a:spcPts val="0"/>
              </a:spcBef>
              <a:spcAft>
                <a:spcPts val="0"/>
              </a:spcAft>
              <a:buClr>
                <a:srgbClr val="FDB913"/>
              </a:buClr>
              <a:buSzPct val="80000"/>
              <a:buFont typeface="Wingdings"/>
              <a:buChar char="n"/>
            </a:pPr>
            <a:endParaRPr lang="en-US" sz="1200" dirty="0" smtClean="0">
              <a:solidFill>
                <a:srgbClr val="000000"/>
              </a:solidFill>
            </a:endParaRPr>
          </a:p>
          <a:p>
            <a:pPr marL="146304" marR="0" lvl="1" indent="-146304" algn="l" defTabSz="914400">
              <a:lnSpc>
                <a:spcPct val="100000"/>
              </a:lnSpc>
              <a:spcBef>
                <a:spcPts val="0"/>
              </a:spcBef>
              <a:spcAft>
                <a:spcPts val="0"/>
              </a:spcAft>
              <a:buClr>
                <a:srgbClr val="FDB913"/>
              </a:buClr>
              <a:buSzPct val="80000"/>
              <a:buFont typeface="Wingdings"/>
              <a:buChar char=""/>
            </a:pPr>
            <a:r>
              <a:rPr lang="en-US" sz="1200" b="0" i="0" dirty="0" err="1">
                <a:solidFill>
                  <a:srgbClr val="000000"/>
                </a:solidFill>
                <a:latin typeface="Arial"/>
                <a:ea typeface="+mn-ea"/>
                <a:cs typeface="+mn-cs"/>
              </a:rPr>
              <a:t>Внедрение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обозревателя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процессов</a:t>
            </a:r>
            <a:r>
              <a:rPr lang="en-US" sz="1200" b="0" i="0" dirty="0">
                <a:solidFill>
                  <a:srgbClr val="000000"/>
                </a:solidFill>
                <a:latin typeface="Arial"/>
                <a:ea typeface="+mn-ea"/>
                <a:cs typeface="+mn-cs"/>
              </a:rPr>
              <a:t> в </a:t>
            </a:r>
            <a:r>
              <a:rPr lang="en-US" sz="1200" b="0" i="0" dirty="0" err="1">
                <a:solidFill>
                  <a:srgbClr val="000000"/>
                </a:solidFill>
                <a:latin typeface="Arial"/>
                <a:ea typeface="+mn-ea"/>
                <a:cs typeface="+mn-cs"/>
              </a:rPr>
              <a:t>комплекс</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бизнес-решений</a:t>
            </a:r>
            <a:r>
              <a:rPr lang="en-US" sz="1200" b="0" i="0" dirty="0">
                <a:solidFill>
                  <a:srgbClr val="000000"/>
                </a:solidFill>
                <a:latin typeface="Arial"/>
                <a:ea typeface="+mn-ea"/>
                <a:cs typeface="+mn-cs"/>
              </a:rPr>
              <a:t> BS 7i </a:t>
            </a:r>
            <a:r>
              <a:rPr lang="en-US" sz="1200" b="0" i="0" dirty="0" smtClean="0">
                <a:solidFill>
                  <a:srgbClr val="000000"/>
                </a:solidFill>
                <a:latin typeface="Arial"/>
                <a:ea typeface="+mn-ea"/>
                <a:cs typeface="+mn-cs"/>
              </a:rPr>
              <a:t>2011/12 EhP6</a:t>
            </a:r>
            <a:endParaRPr lang="en-US" sz="1200" b="0" i="0" dirty="0">
              <a:solidFill>
                <a:srgbClr val="000000"/>
              </a:solidFill>
              <a:latin typeface="Arial"/>
              <a:ea typeface="+mn-ea"/>
              <a:cs typeface="+mn-cs"/>
            </a:endParaRPr>
          </a:p>
          <a:p>
            <a:pPr marL="146304" marR="0" lvl="1" indent="-146304" algn="l" defTabSz="914400">
              <a:lnSpc>
                <a:spcPct val="100000"/>
              </a:lnSpc>
              <a:spcBef>
                <a:spcPts val="0"/>
              </a:spcBef>
              <a:spcAft>
                <a:spcPts val="0"/>
              </a:spcAft>
              <a:buClr>
                <a:srgbClr val="FDB913"/>
              </a:buClr>
              <a:buSzPct val="80000"/>
              <a:buFont typeface="Wingdings"/>
              <a:buChar char=""/>
            </a:pPr>
            <a:r>
              <a:rPr lang="en-US" sz="1200" b="0" i="0" dirty="0" err="1">
                <a:solidFill>
                  <a:srgbClr val="000000"/>
                </a:solidFill>
                <a:latin typeface="Arial"/>
                <a:ea typeface="+mn-ea"/>
                <a:cs typeface="+mn-cs"/>
              </a:rPr>
              <a:t>Обозреватель</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процессов</a:t>
            </a:r>
            <a:r>
              <a:rPr lang="en-US" sz="1200" b="0" i="0" dirty="0">
                <a:solidFill>
                  <a:srgbClr val="000000"/>
                </a:solidFill>
                <a:latin typeface="Arial"/>
                <a:ea typeface="+mn-ea"/>
                <a:cs typeface="+mn-cs"/>
              </a:rPr>
              <a:t> </a:t>
            </a:r>
            <a:r>
              <a:rPr lang="en-US" sz="1200" b="0" i="0" dirty="0" smtClean="0">
                <a:solidFill>
                  <a:srgbClr val="000000"/>
                </a:solidFill>
                <a:latin typeface="Arial"/>
                <a:ea typeface="+mn-ea"/>
                <a:cs typeface="+mn-cs"/>
              </a:rPr>
              <a:t>BPL </a:t>
            </a:r>
            <a:endParaRPr lang="en-US" sz="1200" b="0" i="0" baseline="0" dirty="0">
              <a:solidFill>
                <a:srgbClr val="000000"/>
              </a:solidFill>
              <a:latin typeface="Arial"/>
              <a:ea typeface="+mn-ea"/>
              <a:cs typeface="+mn-cs"/>
            </a:endParaRPr>
          </a:p>
          <a:p>
            <a:pPr marL="146304" marR="0" lvl="1" indent="-146304" algn="l" defTabSz="914400">
              <a:lnSpc>
                <a:spcPct val="100000"/>
              </a:lnSpc>
              <a:spcBef>
                <a:spcPts val="0"/>
              </a:spcBef>
              <a:spcAft>
                <a:spcPts val="0"/>
              </a:spcAft>
              <a:buNone/>
            </a:pPr>
            <a:endParaRPr lang="en-US" sz="1200" dirty="0" smtClean="0">
              <a:solidFill>
                <a:srgbClr val="000000"/>
              </a:solidFill>
            </a:endParaRPr>
          </a:p>
          <a:p>
            <a:pPr marL="146304" marR="0" lvl="1" indent="-146304" algn="l" defTabSz="914400">
              <a:lnSpc>
                <a:spcPct val="100000"/>
              </a:lnSpc>
              <a:spcBef>
                <a:spcPts val="0"/>
              </a:spcBef>
              <a:spcAft>
                <a:spcPts val="0"/>
              </a:spcAft>
              <a:buNone/>
            </a:pPr>
            <a:r>
              <a:rPr lang="en-US" sz="1100" b="0" i="0" dirty="0">
                <a:solidFill>
                  <a:srgbClr val="000000"/>
                </a:solidFill>
                <a:latin typeface="Arial"/>
                <a:ea typeface="+mn-ea"/>
                <a:cs typeface="+mn-cs"/>
              </a:rPr>
              <a:t>Enterprise Bridges </a:t>
            </a:r>
            <a:r>
              <a:rPr lang="en-US" sz="1100" b="0" i="0" dirty="0" err="1">
                <a:solidFill>
                  <a:srgbClr val="000000"/>
                </a:solidFill>
                <a:latin typeface="Arial"/>
                <a:ea typeface="+mn-ea"/>
                <a:cs typeface="+mn-cs"/>
              </a:rPr>
              <a:t>будет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выпущен</a:t>
            </a:r>
            <a:r>
              <a:rPr lang="en-US" sz="1100" b="0" i="0" dirty="0">
                <a:solidFill>
                  <a:srgbClr val="000000"/>
                </a:solidFill>
                <a:latin typeface="Arial"/>
                <a:ea typeface="+mn-ea"/>
                <a:cs typeface="+mn-cs"/>
              </a:rPr>
              <a:t> в 2012 г.</a:t>
            </a:r>
          </a:p>
          <a:p>
            <a:pPr marL="146304" marR="0" lvl="1" indent="-146304" algn="l" defTabSz="914400">
              <a:lnSpc>
                <a:spcPct val="100000"/>
              </a:lnSpc>
              <a:spcBef>
                <a:spcPts val="0"/>
              </a:spcBef>
              <a:spcAft>
                <a:spcPts val="0"/>
              </a:spcAft>
              <a:buNone/>
            </a:pPr>
            <a:endParaRPr lang="en-US" sz="1200" dirty="0" smtClean="0">
              <a:solidFill>
                <a:srgbClr val="000000"/>
              </a:solidFill>
            </a:endParaRPr>
          </a:p>
          <a:p>
            <a:pPr marL="0" algn="l" defTabSz="914400">
              <a:buNone/>
            </a:pPr>
            <a:endParaRPr lang="en-US" dirty="0" smtClean="0"/>
          </a:p>
          <a:p>
            <a:pPr marL="146304" marR="0" lvl="1" indent="-146304" algn="l" defTabSz="914400">
              <a:lnSpc>
                <a:spcPct val="100000"/>
              </a:lnSpc>
              <a:spcBef>
                <a:spcPts val="0"/>
              </a:spcBef>
              <a:spcAft>
                <a:spcPts val="0"/>
              </a:spcAft>
              <a:buClr>
                <a:srgbClr val="FDB913"/>
              </a:buClr>
              <a:buSzPct val="80000"/>
              <a:buFont typeface="Wingdings"/>
              <a:buChar char=""/>
            </a:pPr>
            <a:endParaRPr lang="en-US" dirty="0" smtClean="0"/>
          </a:p>
        </p:txBody>
      </p:sp>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26</a:t>
            </a:fld>
            <a:endParaRPr lang="de-DE" sz="1000" b="0" i="0">
              <a:latin typeface="Arial"/>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lgn="ctr" defTabSz="914400">
              <a:buNone/>
            </a:pPr>
            <a:fld id="{B4EAF4AA-EF12-491C-9CB5-4FB339071A3F}" type="slidenum">
              <a:rPr lang="de-DE" sz="1000" b="0" i="0">
                <a:latin typeface="Arial"/>
                <a:ea typeface="+mn-ea"/>
                <a:cs typeface="+mn-cs"/>
              </a:rPr>
              <a:pPr algn="ctr" defTabSz="914400">
                <a:buNone/>
              </a:pPr>
              <a:t>27</a:t>
            </a:fld>
            <a:endParaRPr lang="de-DE" sz="1000" b="0" i="0">
              <a:latin typeface="Arial"/>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37744" lvl="1" indent="-237744" algn="l" defTabSz="914400">
              <a:buNone/>
            </a:pPr>
            <a:r>
              <a:rPr lang="en-US" sz="1000" b="1" i="0" u="sng" dirty="0" err="1">
                <a:solidFill>
                  <a:srgbClr val="000000"/>
                </a:solidFill>
                <a:latin typeface="Arial"/>
                <a:ea typeface="+mn-ea"/>
                <a:cs typeface="+mn-cs"/>
              </a:rPr>
              <a:t>Процесс</a:t>
            </a:r>
            <a:r>
              <a:rPr lang="en-US" sz="1000" b="1" i="0" u="sng" dirty="0">
                <a:solidFill>
                  <a:srgbClr val="000000"/>
                </a:solidFill>
                <a:latin typeface="Arial"/>
                <a:ea typeface="+mn-ea"/>
                <a:cs typeface="+mn-cs"/>
              </a:rPr>
              <a:t> в </a:t>
            </a:r>
            <a:r>
              <a:rPr lang="en-US" sz="1000" b="1" i="0" u="sng" dirty="0" err="1" smtClean="0">
                <a:solidFill>
                  <a:srgbClr val="000000"/>
                </a:solidFill>
                <a:latin typeface="Arial"/>
                <a:ea typeface="+mn-ea"/>
                <a:cs typeface="+mn-cs"/>
              </a:rPr>
              <a:t>бизнес-аналитике</a:t>
            </a:r>
            <a:endParaRPr lang="en-US" sz="1000" b="1" i="0" u="sng" dirty="0">
              <a:solidFill>
                <a:srgbClr val="000000"/>
              </a:solidFill>
              <a:latin typeface="Arial"/>
              <a:ea typeface="+mn-ea"/>
              <a:cs typeface="+mn-cs"/>
            </a:endParaRPr>
          </a:p>
          <a:p>
            <a:pPr marL="237744" lvl="1" indent="-237744" algn="l" defTabSz="914400">
              <a:buClr>
                <a:srgbClr val="FDB913"/>
              </a:buClr>
              <a:buSzPct val="100000"/>
              <a:buFont typeface="Wingdings"/>
              <a:buChar char=""/>
            </a:pPr>
            <a:r>
              <a:rPr lang="en-US" sz="1000" b="0" i="0" dirty="0" err="1" smtClean="0">
                <a:solidFill>
                  <a:srgbClr val="000000"/>
                </a:solidFill>
                <a:latin typeface="Arial"/>
                <a:ea typeface="+mn-ea"/>
                <a:cs typeface="+mn-cs"/>
              </a:rPr>
              <a:t>Пример</a:t>
            </a:r>
            <a:r>
              <a:rPr lang="ru-RU" sz="1000" b="0" i="0" dirty="0" smtClean="0">
                <a:solidFill>
                  <a:srgbClr val="000000"/>
                </a:solidFill>
                <a:latin typeface="Arial"/>
                <a:ea typeface="+mn-ea"/>
                <a:cs typeface="+mn-cs"/>
              </a:rPr>
              <a:t>.</a:t>
            </a:r>
            <a:r>
              <a:rPr lang="en-US" sz="1000" b="0" i="0" dirty="0" smtClean="0">
                <a:solidFill>
                  <a:srgbClr val="000000"/>
                </a:solidFill>
                <a:latin typeface="Arial"/>
                <a:ea typeface="+mn-ea"/>
                <a:cs typeface="+mn-cs"/>
              </a:rPr>
              <a:t> </a:t>
            </a:r>
            <a:r>
              <a:rPr lang="en-US" sz="1000" b="0" i="0" dirty="0" err="1">
                <a:solidFill>
                  <a:srgbClr val="000000"/>
                </a:solidFill>
                <a:latin typeface="Arial"/>
                <a:ea typeface="+mn-ea"/>
                <a:cs typeface="+mn-cs"/>
              </a:rPr>
              <a:t>Почему</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время</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которое</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тратится</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на</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этап</a:t>
            </a:r>
            <a:r>
              <a:rPr lang="en-US" sz="1000" b="0" i="0" dirty="0">
                <a:solidFill>
                  <a:srgbClr val="000000"/>
                </a:solidFill>
                <a:latin typeface="Arial"/>
                <a:ea typeface="+mn-ea"/>
                <a:cs typeface="+mn-cs"/>
              </a:rPr>
              <a:t> </a:t>
            </a:r>
            <a:r>
              <a:rPr lang="ru-RU" sz="1000" b="0" i="0" dirty="0" smtClean="0">
                <a:solidFill>
                  <a:srgbClr val="000000"/>
                </a:solidFill>
                <a:latin typeface="Arial"/>
                <a:ea typeface="+mn-ea"/>
                <a:cs typeface="+mn-cs"/>
              </a:rPr>
              <a:t>«</a:t>
            </a:r>
            <a:r>
              <a:rPr lang="en-US" sz="1000" b="0" i="0" dirty="0" err="1" smtClean="0">
                <a:solidFill>
                  <a:srgbClr val="000000"/>
                </a:solidFill>
                <a:latin typeface="Arial"/>
                <a:ea typeface="+mn-ea"/>
                <a:cs typeface="+mn-cs"/>
              </a:rPr>
              <a:t>квалификации</a:t>
            </a:r>
            <a:r>
              <a:rPr lang="ru-RU" sz="1000" b="0" i="0" dirty="0" smtClean="0">
                <a:solidFill>
                  <a:srgbClr val="000000"/>
                </a:solidFill>
                <a:latin typeface="Arial"/>
                <a:ea typeface="+mn-ea"/>
                <a:cs typeface="+mn-cs"/>
              </a:rPr>
              <a:t>»</a:t>
            </a:r>
            <a:r>
              <a:rPr lang="en-US" sz="1000" b="0" i="0" dirty="0" smtClean="0">
                <a:solidFill>
                  <a:srgbClr val="000000"/>
                </a:solidFill>
                <a:latin typeface="Arial"/>
                <a:ea typeface="+mn-ea"/>
                <a:cs typeface="+mn-cs"/>
              </a:rPr>
              <a:t> </a:t>
            </a:r>
            <a:r>
              <a:rPr lang="en-US" sz="1000" b="0" i="0" dirty="0">
                <a:solidFill>
                  <a:srgbClr val="000000"/>
                </a:solidFill>
                <a:latin typeface="Arial"/>
                <a:ea typeface="+mn-ea"/>
                <a:cs typeface="+mn-cs"/>
              </a:rPr>
              <a:t>в </a:t>
            </a:r>
            <a:r>
              <a:rPr lang="en-US" sz="1000" b="0" i="0" dirty="0" err="1">
                <a:solidFill>
                  <a:srgbClr val="000000"/>
                </a:solidFill>
                <a:latin typeface="Arial"/>
                <a:ea typeface="+mn-ea"/>
                <a:cs typeface="+mn-cs"/>
              </a:rPr>
              <a:t>цикле</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продаж</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на</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Востоке</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заметно</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превышает</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длительность</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этого</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же</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этапа</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на</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Западе</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Существуют</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ли</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на</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Западе</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передовые</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практики</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которые</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можно</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применить</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на</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Востоке</a:t>
            </a:r>
            <a:r>
              <a:rPr lang="en-US" sz="1000" b="0" i="0" dirty="0">
                <a:solidFill>
                  <a:srgbClr val="000000"/>
                </a:solidFill>
                <a:latin typeface="Arial"/>
                <a:ea typeface="+mn-ea"/>
                <a:cs typeface="+mn-cs"/>
              </a:rPr>
              <a:t>?</a:t>
            </a:r>
          </a:p>
          <a:p>
            <a:pPr marL="237744" lvl="1" indent="-237744" algn="l" defTabSz="914400">
              <a:buClr>
                <a:srgbClr val="FDB913"/>
              </a:buClr>
              <a:buSzPct val="100000"/>
              <a:buFont typeface="Wingdings"/>
              <a:buChar char=""/>
            </a:pPr>
            <a:r>
              <a:rPr lang="en-US" sz="1000" b="0" i="0" dirty="0" err="1" smtClean="0">
                <a:solidFill>
                  <a:srgbClr val="000000"/>
                </a:solidFill>
                <a:latin typeface="Arial"/>
                <a:ea typeface="+mn-ea"/>
                <a:cs typeface="+mn-cs"/>
              </a:rPr>
              <a:t>Пример</a:t>
            </a:r>
            <a:r>
              <a:rPr lang="ru-RU" sz="1000" b="0" i="0" dirty="0" smtClean="0">
                <a:solidFill>
                  <a:srgbClr val="000000"/>
                </a:solidFill>
                <a:latin typeface="Arial"/>
                <a:ea typeface="+mn-ea"/>
                <a:cs typeface="+mn-cs"/>
              </a:rPr>
              <a:t>.</a:t>
            </a:r>
            <a:r>
              <a:rPr lang="en-US" sz="1000" b="0" i="0" dirty="0" smtClean="0">
                <a:solidFill>
                  <a:srgbClr val="000000"/>
                </a:solidFill>
                <a:latin typeface="Arial"/>
                <a:ea typeface="+mn-ea"/>
                <a:cs typeface="+mn-cs"/>
              </a:rPr>
              <a:t> </a:t>
            </a:r>
            <a:r>
              <a:rPr lang="en-US" sz="1000" b="0" i="0" dirty="0" err="1">
                <a:solidFill>
                  <a:srgbClr val="000000"/>
                </a:solidFill>
                <a:latin typeface="Arial"/>
                <a:ea typeface="+mn-ea"/>
                <a:cs typeface="+mn-cs"/>
              </a:rPr>
              <a:t>Анализ</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корпоративных</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данных</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оптового</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продавца</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может</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показать</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что</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показатель</a:t>
            </a:r>
            <a:r>
              <a:rPr lang="en-US" sz="1000" b="0" i="0" dirty="0">
                <a:solidFill>
                  <a:srgbClr val="000000"/>
                </a:solidFill>
                <a:latin typeface="Arial"/>
                <a:ea typeface="+mn-ea"/>
                <a:cs typeface="+mn-cs"/>
              </a:rPr>
              <a:t> </a:t>
            </a:r>
            <a:r>
              <a:rPr lang="ru-RU" sz="1000" b="0" i="0" dirty="0" smtClean="0">
                <a:solidFill>
                  <a:srgbClr val="000000"/>
                </a:solidFill>
                <a:latin typeface="Arial"/>
                <a:ea typeface="+mn-ea"/>
                <a:cs typeface="+mn-cs"/>
              </a:rPr>
              <a:t>«</a:t>
            </a:r>
            <a:r>
              <a:rPr lang="en-US" sz="1000" b="0" i="0" dirty="0" err="1" smtClean="0">
                <a:solidFill>
                  <a:srgbClr val="000000"/>
                </a:solidFill>
                <a:latin typeface="Arial"/>
                <a:ea typeface="+mn-ea"/>
                <a:cs typeface="+mn-cs"/>
              </a:rPr>
              <a:t>период</a:t>
            </a:r>
            <a:r>
              <a:rPr lang="en-US" sz="1000" b="0" i="0" dirty="0" smtClean="0">
                <a:solidFill>
                  <a:srgbClr val="000000"/>
                </a:solidFill>
                <a:latin typeface="Arial"/>
                <a:ea typeface="+mn-ea"/>
                <a:cs typeface="+mn-cs"/>
              </a:rPr>
              <a:t> </a:t>
            </a:r>
            <a:r>
              <a:rPr lang="en-US" sz="1000" b="0" i="0" dirty="0" err="1">
                <a:solidFill>
                  <a:srgbClr val="000000"/>
                </a:solidFill>
                <a:latin typeface="Arial"/>
                <a:ea typeface="+mn-ea"/>
                <a:cs typeface="+mn-cs"/>
              </a:rPr>
              <a:t>погашения</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дебиторской</a:t>
            </a:r>
            <a:r>
              <a:rPr lang="en-US" sz="1000" b="0" i="0" dirty="0">
                <a:solidFill>
                  <a:srgbClr val="000000"/>
                </a:solidFill>
                <a:latin typeface="Arial"/>
                <a:ea typeface="+mn-ea"/>
                <a:cs typeface="+mn-cs"/>
              </a:rPr>
              <a:t> </a:t>
            </a:r>
            <a:r>
              <a:rPr lang="en-US" sz="1000" b="0" i="0" dirty="0" err="1" smtClean="0">
                <a:solidFill>
                  <a:srgbClr val="000000"/>
                </a:solidFill>
                <a:latin typeface="Arial"/>
                <a:ea typeface="+mn-ea"/>
                <a:cs typeface="+mn-cs"/>
              </a:rPr>
              <a:t>задолженности</a:t>
            </a:r>
            <a:r>
              <a:rPr lang="ru-RU" sz="1000" b="0" i="0" dirty="0" smtClean="0">
                <a:solidFill>
                  <a:srgbClr val="000000"/>
                </a:solidFill>
                <a:latin typeface="Arial"/>
                <a:ea typeface="+mn-ea"/>
                <a:cs typeface="+mn-cs"/>
              </a:rPr>
              <a:t>»</a:t>
            </a:r>
            <a:r>
              <a:rPr lang="en-US" sz="1000" b="0" i="0" dirty="0" smtClean="0">
                <a:solidFill>
                  <a:srgbClr val="000000"/>
                </a:solidFill>
                <a:latin typeface="Arial"/>
                <a:ea typeface="+mn-ea"/>
                <a:cs typeface="+mn-cs"/>
              </a:rPr>
              <a:t> </a:t>
            </a:r>
            <a:r>
              <a:rPr lang="en-US" sz="1000" b="0" i="0" dirty="0" err="1">
                <a:solidFill>
                  <a:srgbClr val="000000"/>
                </a:solidFill>
                <a:latin typeface="Arial"/>
                <a:ea typeface="+mn-ea"/>
                <a:cs typeface="+mn-cs"/>
              </a:rPr>
              <a:t>возрастает</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Этот</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финансовый</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показатель</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является</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прямым</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результатом</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процессов</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от</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заказа</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до</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оплаты</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Путем</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привязки</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данных</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процесса</a:t>
            </a:r>
            <a:r>
              <a:rPr lang="en-US" sz="1000" b="0" i="0" dirty="0">
                <a:solidFill>
                  <a:srgbClr val="000000"/>
                </a:solidFill>
                <a:latin typeface="Arial"/>
                <a:ea typeface="+mn-ea"/>
                <a:cs typeface="+mn-cs"/>
              </a:rPr>
              <a:t> к </a:t>
            </a:r>
            <a:r>
              <a:rPr lang="en-US" sz="1000" b="0" i="0" dirty="0" err="1">
                <a:solidFill>
                  <a:srgbClr val="000000"/>
                </a:solidFill>
                <a:latin typeface="Arial"/>
                <a:ea typeface="+mn-ea"/>
                <a:cs typeface="+mn-cs"/>
              </a:rPr>
              <a:t>финансовым</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результатам</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аналитик</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может</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перейти</a:t>
            </a:r>
            <a:r>
              <a:rPr lang="en-US" sz="1000" b="0" i="0" dirty="0">
                <a:solidFill>
                  <a:srgbClr val="000000"/>
                </a:solidFill>
                <a:latin typeface="Arial"/>
                <a:ea typeface="+mn-ea"/>
                <a:cs typeface="+mn-cs"/>
              </a:rPr>
              <a:t> к </a:t>
            </a:r>
            <a:r>
              <a:rPr lang="en-US" sz="1000" b="0" i="0" dirty="0" err="1">
                <a:solidFill>
                  <a:srgbClr val="000000"/>
                </a:solidFill>
                <a:latin typeface="Arial"/>
                <a:ea typeface="+mn-ea"/>
                <a:cs typeface="+mn-cs"/>
              </a:rPr>
              <a:t>отдельным</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элементам</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процесса</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регионы</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поставщики</a:t>
            </a:r>
            <a:r>
              <a:rPr lang="en-US" sz="1000" b="0" i="0" dirty="0">
                <a:solidFill>
                  <a:srgbClr val="000000"/>
                </a:solidFill>
                <a:latin typeface="Arial"/>
                <a:ea typeface="+mn-ea"/>
                <a:cs typeface="+mn-cs"/>
              </a:rPr>
              <a:t> и </a:t>
            </a:r>
            <a:r>
              <a:rPr lang="en-US" sz="1000" b="0" i="0" dirty="0" err="1">
                <a:solidFill>
                  <a:srgbClr val="000000"/>
                </a:solidFill>
                <a:latin typeface="Arial"/>
                <a:ea typeface="+mn-ea"/>
                <a:cs typeface="+mn-cs"/>
              </a:rPr>
              <a:t>пр</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чтобы</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увидеть</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какое</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влияние</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они</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оказывают</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на</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результат</a:t>
            </a:r>
            <a:r>
              <a:rPr lang="en-US" sz="1000" b="0" i="0" dirty="0">
                <a:solidFill>
                  <a:srgbClr val="000000"/>
                </a:solidFill>
                <a:latin typeface="Arial"/>
                <a:ea typeface="+mn-ea"/>
                <a:cs typeface="+mn-cs"/>
              </a:rPr>
              <a:t>.</a:t>
            </a:r>
          </a:p>
          <a:p>
            <a:pPr marL="237744" lvl="1" indent="-237744" algn="l" defTabSz="914400">
              <a:buClr>
                <a:srgbClr val="FDB913"/>
              </a:buClr>
              <a:buSzPct val="100000"/>
              <a:buFont typeface="Wingdings"/>
              <a:buChar char=""/>
            </a:pPr>
            <a:r>
              <a:rPr lang="en-US" sz="1000" b="0" i="0" dirty="0" err="1" smtClean="0">
                <a:solidFill>
                  <a:srgbClr val="000000"/>
                </a:solidFill>
                <a:latin typeface="Arial"/>
                <a:ea typeface="+mn-ea"/>
                <a:cs typeface="+mn-cs"/>
              </a:rPr>
              <a:t>Решение</a:t>
            </a:r>
            <a:r>
              <a:rPr lang="ru-RU" sz="1000" b="0" i="0" dirty="0" smtClean="0">
                <a:solidFill>
                  <a:srgbClr val="000000"/>
                </a:solidFill>
                <a:latin typeface="Arial"/>
                <a:ea typeface="+mn-ea"/>
                <a:cs typeface="+mn-cs"/>
              </a:rPr>
              <a:t>.</a:t>
            </a:r>
            <a:r>
              <a:rPr lang="en-US" sz="1000" b="0" i="0" dirty="0" smtClean="0">
                <a:solidFill>
                  <a:srgbClr val="000000"/>
                </a:solidFill>
                <a:latin typeface="Arial"/>
                <a:ea typeface="+mn-ea"/>
                <a:cs typeface="+mn-cs"/>
              </a:rPr>
              <a:t> </a:t>
            </a:r>
            <a:r>
              <a:rPr lang="en-US" sz="1000" b="0" i="0" dirty="0" err="1">
                <a:solidFill>
                  <a:srgbClr val="000000"/>
                </a:solidFill>
                <a:latin typeface="Arial"/>
                <a:ea typeface="+mn-ea"/>
                <a:cs typeface="+mn-cs"/>
              </a:rPr>
              <a:t>Представление</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аналитики</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процесса</a:t>
            </a:r>
            <a:r>
              <a:rPr lang="en-US" sz="1000" b="0" i="0" dirty="0">
                <a:solidFill>
                  <a:srgbClr val="000000"/>
                </a:solidFill>
                <a:latin typeface="Arial"/>
                <a:ea typeface="+mn-ea"/>
                <a:cs typeface="+mn-cs"/>
              </a:rPr>
              <a:t> в </a:t>
            </a:r>
            <a:r>
              <a:rPr lang="en-US" sz="1000" b="0" i="0" dirty="0" err="1">
                <a:solidFill>
                  <a:srgbClr val="000000"/>
                </a:solidFill>
                <a:latin typeface="Arial"/>
                <a:ea typeface="+mn-ea"/>
                <a:cs typeface="+mn-cs"/>
              </a:rPr>
              <a:t>таблицах</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фактов</a:t>
            </a:r>
            <a:r>
              <a:rPr lang="en-US" sz="1000" b="0" i="0" dirty="0">
                <a:solidFill>
                  <a:srgbClr val="000000"/>
                </a:solidFill>
                <a:latin typeface="Arial"/>
                <a:ea typeface="+mn-ea"/>
                <a:cs typeface="+mn-cs"/>
              </a:rPr>
              <a:t> и </a:t>
            </a:r>
            <a:r>
              <a:rPr lang="en-US" sz="1000" b="0" i="0" dirty="0" err="1">
                <a:solidFill>
                  <a:srgbClr val="000000"/>
                </a:solidFill>
                <a:latin typeface="Arial"/>
                <a:ea typeface="+mn-ea"/>
                <a:cs typeface="+mn-cs"/>
              </a:rPr>
              <a:t>измерений</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По</a:t>
            </a:r>
            <a:r>
              <a:rPr lang="en-US" sz="1000" b="0" i="0" dirty="0">
                <a:solidFill>
                  <a:srgbClr val="000000"/>
                </a:solidFill>
                <a:latin typeface="Arial"/>
                <a:ea typeface="+mn-ea"/>
                <a:cs typeface="+mn-cs"/>
              </a:rPr>
              <a:t> </a:t>
            </a:r>
            <a:r>
              <a:rPr lang="en-US" sz="1000" b="0" i="0" dirty="0" err="1" smtClean="0">
                <a:solidFill>
                  <a:srgbClr val="000000"/>
                </a:solidFill>
                <a:latin typeface="Arial"/>
                <a:ea typeface="+mn-ea"/>
                <a:cs typeface="+mn-cs"/>
              </a:rPr>
              <a:t>завершени</a:t>
            </a:r>
            <a:r>
              <a:rPr lang="ru-RU" sz="1000" b="0" i="0" dirty="0" smtClean="0">
                <a:solidFill>
                  <a:srgbClr val="000000"/>
                </a:solidFill>
                <a:latin typeface="Arial"/>
                <a:ea typeface="+mn-ea"/>
                <a:cs typeface="+mn-cs"/>
              </a:rPr>
              <a:t>и</a:t>
            </a:r>
            <a:r>
              <a:rPr lang="en-US" sz="1000" b="0" i="0" dirty="0" smtClean="0">
                <a:solidFill>
                  <a:srgbClr val="000000"/>
                </a:solidFill>
                <a:latin typeface="Arial"/>
                <a:ea typeface="+mn-ea"/>
                <a:cs typeface="+mn-cs"/>
              </a:rPr>
              <a:t> </a:t>
            </a:r>
            <a:r>
              <a:rPr lang="en-US" sz="1000" b="0" i="0" dirty="0" err="1">
                <a:solidFill>
                  <a:srgbClr val="000000"/>
                </a:solidFill>
                <a:latin typeface="Arial"/>
                <a:ea typeface="+mn-ea"/>
                <a:cs typeface="+mn-cs"/>
              </a:rPr>
              <a:t>процесса</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выполняется</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потоковая</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загрузка</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кубов</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Показатели</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включают</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например</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время</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затраченное</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на</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каждое</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действие</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на</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каждую</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структурную</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единицу</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Модель</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процесса</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используется</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для</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визуализации</a:t>
            </a:r>
            <a:r>
              <a:rPr lang="en-US" sz="1000" b="0" i="0" dirty="0">
                <a:solidFill>
                  <a:srgbClr val="000000"/>
                </a:solidFill>
                <a:latin typeface="Arial"/>
                <a:ea typeface="+mn-ea"/>
                <a:cs typeface="+mn-cs"/>
              </a:rPr>
              <a:t>.</a:t>
            </a:r>
          </a:p>
          <a:p>
            <a:pPr marL="237744" lvl="1" indent="-237744" algn="l" defTabSz="914400">
              <a:buClr>
                <a:srgbClr val="FDB913"/>
              </a:buClr>
              <a:buSzPct val="100000"/>
              <a:buFont typeface="Wingdings"/>
              <a:buChar char=""/>
            </a:pPr>
            <a:endParaRPr lang="en-US" sz="1000" dirty="0" smtClean="0"/>
          </a:p>
          <a:p>
            <a:pPr marL="237744" lvl="1" indent="-237744" algn="l" defTabSz="914400">
              <a:buNone/>
            </a:pPr>
            <a:r>
              <a:rPr lang="en-US" sz="1000" b="1" i="0" u="sng" dirty="0" err="1">
                <a:solidFill>
                  <a:srgbClr val="000000"/>
                </a:solidFill>
                <a:latin typeface="Arial"/>
                <a:ea typeface="+mn-ea"/>
                <a:cs typeface="+mn-cs"/>
              </a:rPr>
              <a:t>Бизнес-аналитика</a:t>
            </a:r>
            <a:r>
              <a:rPr lang="en-US" sz="1000" b="1" i="0" u="sng" dirty="0">
                <a:solidFill>
                  <a:srgbClr val="000000"/>
                </a:solidFill>
                <a:latin typeface="Arial"/>
                <a:ea typeface="+mn-ea"/>
                <a:cs typeface="+mn-cs"/>
              </a:rPr>
              <a:t> в </a:t>
            </a:r>
            <a:r>
              <a:rPr lang="en-US" sz="1000" b="1" i="0" u="sng" dirty="0" err="1" smtClean="0">
                <a:solidFill>
                  <a:srgbClr val="000000"/>
                </a:solidFill>
                <a:latin typeface="Arial"/>
                <a:ea typeface="+mn-ea"/>
                <a:cs typeface="+mn-cs"/>
              </a:rPr>
              <a:t>процессе</a:t>
            </a:r>
            <a:endParaRPr lang="en-US" sz="1000" b="1" i="0" u="sng" dirty="0">
              <a:solidFill>
                <a:srgbClr val="000000"/>
              </a:solidFill>
              <a:latin typeface="Arial"/>
              <a:ea typeface="+mn-ea"/>
              <a:cs typeface="+mn-cs"/>
            </a:endParaRPr>
          </a:p>
          <a:p>
            <a:pPr marL="237744" lvl="1" indent="-237744" algn="l" defTabSz="914400">
              <a:buClr>
                <a:srgbClr val="FDB913"/>
              </a:buClr>
              <a:buSzPct val="100000"/>
              <a:buFont typeface="Wingdings"/>
              <a:buChar char=""/>
            </a:pPr>
            <a:r>
              <a:rPr lang="en-US" sz="1000" b="0" i="0" dirty="0" err="1" smtClean="0">
                <a:solidFill>
                  <a:srgbClr val="000000"/>
                </a:solidFill>
                <a:latin typeface="Arial"/>
                <a:ea typeface="+mn-ea"/>
                <a:cs typeface="+mn-cs"/>
              </a:rPr>
              <a:t>Пример</a:t>
            </a:r>
            <a:r>
              <a:rPr lang="ru-RU" sz="1000" b="0" i="0" dirty="0" smtClean="0">
                <a:solidFill>
                  <a:srgbClr val="000000"/>
                </a:solidFill>
                <a:latin typeface="Arial"/>
                <a:ea typeface="+mn-ea"/>
                <a:cs typeface="+mn-cs"/>
              </a:rPr>
              <a:t>.</a:t>
            </a:r>
            <a:r>
              <a:rPr lang="en-US" sz="1000" b="0" i="0" dirty="0" smtClean="0">
                <a:solidFill>
                  <a:srgbClr val="000000"/>
                </a:solidFill>
                <a:latin typeface="Arial"/>
                <a:ea typeface="+mn-ea"/>
                <a:cs typeface="+mn-cs"/>
              </a:rPr>
              <a:t> </a:t>
            </a:r>
            <a:r>
              <a:rPr lang="en-US" sz="1000" b="0" i="0" dirty="0" err="1">
                <a:solidFill>
                  <a:srgbClr val="000000"/>
                </a:solidFill>
                <a:latin typeface="Arial"/>
                <a:ea typeface="+mn-ea"/>
                <a:cs typeface="+mn-cs"/>
              </a:rPr>
              <a:t>Расчет</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скидок</a:t>
            </a:r>
            <a:r>
              <a:rPr lang="en-US" sz="1000" b="0" i="0" dirty="0">
                <a:solidFill>
                  <a:srgbClr val="000000"/>
                </a:solidFill>
                <a:latin typeface="Arial"/>
                <a:ea typeface="+mn-ea"/>
                <a:cs typeface="+mn-cs"/>
              </a:rPr>
              <a:t> – </a:t>
            </a:r>
            <a:r>
              <a:rPr lang="en-US" sz="1000" b="0" i="0" dirty="0" err="1">
                <a:solidFill>
                  <a:srgbClr val="000000"/>
                </a:solidFill>
                <a:latin typeface="Arial"/>
                <a:ea typeface="+mn-ea"/>
                <a:cs typeface="+mn-cs"/>
              </a:rPr>
              <a:t>если</a:t>
            </a:r>
            <a:r>
              <a:rPr lang="en-US" sz="1000" b="0" i="0" dirty="0">
                <a:solidFill>
                  <a:srgbClr val="000000"/>
                </a:solidFill>
                <a:latin typeface="Arial"/>
                <a:ea typeface="+mn-ea"/>
                <a:cs typeface="+mn-cs"/>
              </a:rPr>
              <a:t> в </a:t>
            </a:r>
            <a:r>
              <a:rPr lang="en-US" sz="1000" b="0" i="0" dirty="0" err="1">
                <a:solidFill>
                  <a:srgbClr val="000000"/>
                </a:solidFill>
                <a:latin typeface="Arial"/>
                <a:ea typeface="+mn-ea"/>
                <a:cs typeface="+mn-cs"/>
              </a:rPr>
              <a:t>процессе</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продаж</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объем</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продаж</a:t>
            </a:r>
            <a:r>
              <a:rPr lang="en-US" sz="1000" b="0" i="0" dirty="0">
                <a:solidFill>
                  <a:srgbClr val="000000"/>
                </a:solidFill>
                <a:latin typeface="Arial"/>
                <a:ea typeface="+mn-ea"/>
                <a:cs typeface="+mn-cs"/>
              </a:rPr>
              <a:t> с </a:t>
            </a:r>
            <a:r>
              <a:rPr lang="en-US" sz="1000" b="0" i="0" dirty="0" err="1">
                <a:solidFill>
                  <a:srgbClr val="000000"/>
                </a:solidFill>
                <a:latin typeface="Arial"/>
                <a:ea typeface="+mn-ea"/>
                <a:cs typeface="+mn-cs"/>
              </a:rPr>
              <a:t>начала</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квартала</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снизился</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по</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сравнению</a:t>
            </a:r>
            <a:r>
              <a:rPr lang="en-US" sz="1000" b="0" i="0" dirty="0">
                <a:solidFill>
                  <a:srgbClr val="000000"/>
                </a:solidFill>
                <a:latin typeface="Arial"/>
                <a:ea typeface="+mn-ea"/>
                <a:cs typeface="+mn-cs"/>
              </a:rPr>
              <a:t> с </a:t>
            </a:r>
            <a:r>
              <a:rPr lang="en-US" sz="1000" b="0" i="0" dirty="0" err="1">
                <a:solidFill>
                  <a:srgbClr val="000000"/>
                </a:solidFill>
                <a:latin typeface="Arial"/>
                <a:ea typeface="+mn-ea"/>
                <a:cs typeface="+mn-cs"/>
              </a:rPr>
              <a:t>прошлым</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годом</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разрешить</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дополнительную</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скидку</a:t>
            </a:r>
            <a:r>
              <a:rPr lang="en-US" sz="1000" b="0" i="0" dirty="0">
                <a:solidFill>
                  <a:srgbClr val="000000"/>
                </a:solidFill>
                <a:latin typeface="Arial"/>
                <a:ea typeface="+mn-ea"/>
                <a:cs typeface="+mn-cs"/>
              </a:rPr>
              <a:t> 20%. </a:t>
            </a:r>
            <a:r>
              <a:rPr lang="en-US" sz="1000" b="0" i="0" dirty="0" err="1">
                <a:solidFill>
                  <a:srgbClr val="000000"/>
                </a:solidFill>
                <a:latin typeface="Arial"/>
                <a:ea typeface="+mn-ea"/>
                <a:cs typeface="+mn-cs"/>
              </a:rPr>
              <a:t>Необходим</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доступ</a:t>
            </a:r>
            <a:r>
              <a:rPr lang="en-US" sz="1000" b="0" i="0" dirty="0">
                <a:solidFill>
                  <a:srgbClr val="000000"/>
                </a:solidFill>
                <a:latin typeface="Arial"/>
                <a:ea typeface="+mn-ea"/>
                <a:cs typeface="+mn-cs"/>
              </a:rPr>
              <a:t> к </a:t>
            </a:r>
            <a:r>
              <a:rPr lang="en-US" sz="1000" b="0" i="0" dirty="0" err="1">
                <a:solidFill>
                  <a:srgbClr val="000000"/>
                </a:solidFill>
                <a:latin typeface="Arial"/>
                <a:ea typeface="+mn-ea"/>
                <a:cs typeface="+mn-cs"/>
              </a:rPr>
              <a:t>данным</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бизнес-аналитики</a:t>
            </a:r>
            <a:r>
              <a:rPr lang="en-US" sz="1000" b="0" i="0" dirty="0">
                <a:solidFill>
                  <a:srgbClr val="000000"/>
                </a:solidFill>
                <a:latin typeface="Arial"/>
                <a:ea typeface="+mn-ea"/>
                <a:cs typeface="+mn-cs"/>
              </a:rPr>
              <a:t> в </a:t>
            </a:r>
            <a:r>
              <a:rPr lang="en-US" sz="1000" b="0" i="0" dirty="0" err="1">
                <a:solidFill>
                  <a:srgbClr val="000000"/>
                </a:solidFill>
                <a:latin typeface="Arial"/>
                <a:ea typeface="+mn-ea"/>
                <a:cs typeface="+mn-cs"/>
              </a:rPr>
              <a:t>реальном</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времени</a:t>
            </a:r>
            <a:r>
              <a:rPr lang="en-US" sz="1000" b="0" i="0" dirty="0">
                <a:solidFill>
                  <a:srgbClr val="000000"/>
                </a:solidFill>
                <a:latin typeface="Arial"/>
                <a:ea typeface="+mn-ea"/>
                <a:cs typeface="+mn-cs"/>
              </a:rPr>
              <a:t>.</a:t>
            </a:r>
          </a:p>
          <a:p>
            <a:pPr marL="237744" lvl="1" indent="-237744" algn="l" defTabSz="914400">
              <a:buClr>
                <a:srgbClr val="FDB913"/>
              </a:buClr>
              <a:buSzPct val="100000"/>
              <a:buFont typeface="Wingdings"/>
              <a:buChar char=""/>
            </a:pPr>
            <a:r>
              <a:rPr lang="en-US" sz="1000" b="0" i="0" dirty="0" err="1" smtClean="0">
                <a:solidFill>
                  <a:srgbClr val="000000"/>
                </a:solidFill>
                <a:latin typeface="Arial"/>
                <a:ea typeface="+mn-ea"/>
                <a:cs typeface="+mn-cs"/>
              </a:rPr>
              <a:t>Решение</a:t>
            </a:r>
            <a:r>
              <a:rPr lang="ru-RU" sz="1000" b="0" i="0" dirty="0" smtClean="0">
                <a:solidFill>
                  <a:srgbClr val="000000"/>
                </a:solidFill>
                <a:latin typeface="Arial"/>
                <a:ea typeface="+mn-ea"/>
                <a:cs typeface="+mn-cs"/>
              </a:rPr>
              <a:t>.</a:t>
            </a:r>
            <a:endParaRPr lang="en-US" sz="1000" b="0" i="0" dirty="0">
              <a:solidFill>
                <a:srgbClr val="000000"/>
              </a:solidFill>
              <a:latin typeface="Arial"/>
              <a:ea typeface="+mn-ea"/>
              <a:cs typeface="+mn-cs"/>
            </a:endParaRPr>
          </a:p>
          <a:p>
            <a:pPr marL="429768" lvl="2" indent="-201168" algn="l" defTabSz="914400">
              <a:buClr>
                <a:srgbClr val="626366"/>
              </a:buClr>
              <a:buSzPct val="80000"/>
              <a:buFont typeface="Symbol"/>
              <a:buChar char="-"/>
            </a:pPr>
            <a:r>
              <a:rPr lang="en-US" sz="900" b="0" i="0" dirty="0" err="1">
                <a:solidFill>
                  <a:srgbClr val="000000"/>
                </a:solidFill>
                <a:latin typeface="Arial"/>
                <a:ea typeface="+mn-ea"/>
                <a:cs typeface="+mn-cs"/>
              </a:rPr>
              <a:t>На</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стороне</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хранилища</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данных</a:t>
            </a:r>
            <a:r>
              <a:rPr lang="en-US" sz="900" b="0" i="0" dirty="0">
                <a:solidFill>
                  <a:srgbClr val="000000"/>
                </a:solidFill>
                <a:latin typeface="Arial"/>
                <a:ea typeface="+mn-ea"/>
                <a:cs typeface="+mn-cs"/>
              </a:rPr>
              <a:t> и </a:t>
            </a:r>
            <a:r>
              <a:rPr lang="en-US" sz="900" b="0" i="0" dirty="0" err="1">
                <a:solidFill>
                  <a:srgbClr val="000000"/>
                </a:solidFill>
                <a:latin typeface="Arial"/>
                <a:ea typeface="+mn-ea"/>
                <a:cs typeface="+mn-cs"/>
              </a:rPr>
              <a:t>управления</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ими</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должна</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иметься</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возможность</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определения</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специального</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запроса</a:t>
            </a:r>
            <a:r>
              <a:rPr lang="en-US" sz="900" b="0" i="0" dirty="0">
                <a:solidFill>
                  <a:srgbClr val="000000"/>
                </a:solidFill>
                <a:latin typeface="Arial"/>
                <a:ea typeface="+mn-ea"/>
                <a:cs typeface="+mn-cs"/>
              </a:rPr>
              <a:t> и </a:t>
            </a:r>
            <a:r>
              <a:rPr lang="en-US" sz="900" b="0" i="0" dirty="0" err="1">
                <a:solidFill>
                  <a:srgbClr val="000000"/>
                </a:solidFill>
                <a:latin typeface="Arial"/>
                <a:ea typeface="+mn-ea"/>
                <a:cs typeface="+mn-cs"/>
              </a:rPr>
              <a:t>динамического</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предоставления</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доступа</a:t>
            </a:r>
            <a:r>
              <a:rPr lang="en-US" sz="900" b="0" i="0" dirty="0">
                <a:solidFill>
                  <a:srgbClr val="000000"/>
                </a:solidFill>
                <a:latin typeface="Arial"/>
                <a:ea typeface="+mn-ea"/>
                <a:cs typeface="+mn-cs"/>
              </a:rPr>
              <a:t> к </a:t>
            </a:r>
            <a:r>
              <a:rPr lang="en-US" sz="900" b="0" i="0" dirty="0" err="1">
                <a:solidFill>
                  <a:srgbClr val="000000"/>
                </a:solidFill>
                <a:latin typeface="Arial"/>
                <a:ea typeface="+mn-ea"/>
                <a:cs typeface="+mn-cs"/>
              </a:rPr>
              <a:t>нему</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как</a:t>
            </a:r>
            <a:r>
              <a:rPr lang="en-US" sz="900" b="0" i="0" dirty="0">
                <a:solidFill>
                  <a:srgbClr val="000000"/>
                </a:solidFill>
                <a:latin typeface="Arial"/>
                <a:ea typeface="+mn-ea"/>
                <a:cs typeface="+mn-cs"/>
              </a:rPr>
              <a:t> к </a:t>
            </a:r>
            <a:r>
              <a:rPr lang="en-US" sz="900" b="0" i="0" dirty="0" err="1">
                <a:solidFill>
                  <a:srgbClr val="000000"/>
                </a:solidFill>
                <a:latin typeface="Arial"/>
                <a:ea typeface="+mn-ea"/>
                <a:cs typeface="+mn-cs"/>
              </a:rPr>
              <a:t>службе</a:t>
            </a:r>
            <a:r>
              <a:rPr lang="en-US" sz="900" b="0" i="0" dirty="0">
                <a:solidFill>
                  <a:srgbClr val="000000"/>
                </a:solidFill>
                <a:latin typeface="Arial"/>
                <a:ea typeface="+mn-ea"/>
                <a:cs typeface="+mn-cs"/>
              </a:rPr>
              <a:t> (с </a:t>
            </a:r>
            <a:r>
              <a:rPr lang="en-US" sz="900" b="0" i="0" dirty="0" err="1">
                <a:solidFill>
                  <a:srgbClr val="000000"/>
                </a:solidFill>
                <a:latin typeface="Arial"/>
                <a:ea typeface="+mn-ea"/>
                <a:cs typeface="+mn-cs"/>
              </a:rPr>
              <a:t>использованием</a:t>
            </a:r>
            <a:r>
              <a:rPr lang="en-US" sz="900" b="0" i="0" dirty="0">
                <a:solidFill>
                  <a:srgbClr val="000000"/>
                </a:solidFill>
                <a:latin typeface="Arial"/>
                <a:ea typeface="+mn-ea"/>
                <a:cs typeface="+mn-cs"/>
              </a:rPr>
              <a:t> MDX). </a:t>
            </a:r>
            <a:r>
              <a:rPr lang="en-US" sz="900" b="0" i="0" dirty="0" err="1">
                <a:solidFill>
                  <a:srgbClr val="000000"/>
                </a:solidFill>
                <a:latin typeface="Arial"/>
                <a:ea typeface="+mn-ea"/>
                <a:cs typeface="+mn-cs"/>
              </a:rPr>
              <a:t>Для</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обращений</a:t>
            </a:r>
            <a:r>
              <a:rPr lang="en-US" sz="900" b="0" i="0" dirty="0">
                <a:solidFill>
                  <a:srgbClr val="000000"/>
                </a:solidFill>
                <a:latin typeface="Arial"/>
                <a:ea typeface="+mn-ea"/>
                <a:cs typeface="+mn-cs"/>
              </a:rPr>
              <a:t> к </a:t>
            </a:r>
            <a:r>
              <a:rPr lang="en-US" sz="900" b="0" i="0" dirty="0" err="1">
                <a:solidFill>
                  <a:srgbClr val="000000"/>
                </a:solidFill>
                <a:latin typeface="Arial"/>
                <a:ea typeface="+mn-ea"/>
                <a:cs typeface="+mn-cs"/>
              </a:rPr>
              <a:t>службе</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необходима</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оптимизация</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обработки</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запросов</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например</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предварительные</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расчеты</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чтобы</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не</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вызывать</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задержку</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процесса</a:t>
            </a:r>
            <a:r>
              <a:rPr lang="en-US" sz="900" b="0" i="0" dirty="0">
                <a:solidFill>
                  <a:srgbClr val="000000"/>
                </a:solidFill>
                <a:latin typeface="Arial"/>
                <a:ea typeface="+mn-ea"/>
                <a:cs typeface="+mn-cs"/>
              </a:rPr>
              <a:t>).</a:t>
            </a:r>
          </a:p>
          <a:p>
            <a:pPr marL="429768" lvl="2" indent="-201168" algn="l" defTabSz="914400">
              <a:buClr>
                <a:srgbClr val="626366"/>
              </a:buClr>
              <a:buSzPct val="80000"/>
              <a:buFont typeface="Symbol"/>
              <a:buChar char="-"/>
            </a:pPr>
            <a:r>
              <a:rPr lang="en-US" sz="900" b="0" i="0" dirty="0" err="1">
                <a:solidFill>
                  <a:srgbClr val="000000"/>
                </a:solidFill>
                <a:latin typeface="Arial"/>
                <a:ea typeface="+mn-ea"/>
                <a:cs typeface="+mn-cs"/>
              </a:rPr>
              <a:t>Необходима</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возможность</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унификации</a:t>
            </a:r>
            <a:r>
              <a:rPr lang="en-US" sz="900" b="0" i="0" dirty="0">
                <a:solidFill>
                  <a:srgbClr val="000000"/>
                </a:solidFill>
                <a:latin typeface="Arial"/>
                <a:ea typeface="+mn-ea"/>
                <a:cs typeface="+mn-cs"/>
              </a:rPr>
              <a:t> – </a:t>
            </a:r>
            <a:r>
              <a:rPr lang="en-US" sz="900" b="0" i="0" dirty="0" err="1">
                <a:solidFill>
                  <a:srgbClr val="000000"/>
                </a:solidFill>
                <a:latin typeface="Arial"/>
                <a:ea typeface="+mn-ea"/>
                <a:cs typeface="+mn-cs"/>
              </a:rPr>
              <a:t>от</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времени</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разработки</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правил</a:t>
            </a:r>
            <a:r>
              <a:rPr lang="en-US" sz="900" b="0" i="0" dirty="0">
                <a:solidFill>
                  <a:srgbClr val="000000"/>
                </a:solidFill>
                <a:latin typeface="Arial"/>
                <a:ea typeface="+mn-ea"/>
                <a:cs typeface="+mn-cs"/>
              </a:rPr>
              <a:t> и </a:t>
            </a:r>
            <a:r>
              <a:rPr lang="en-US" sz="900" b="0" i="0" dirty="0" err="1">
                <a:solidFill>
                  <a:srgbClr val="000000"/>
                </a:solidFill>
                <a:latin typeface="Arial"/>
                <a:ea typeface="+mn-ea"/>
                <a:cs typeface="+mn-cs"/>
              </a:rPr>
              <a:t>управления</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бизнес-процессами</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чтобы</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выполнить</a:t>
            </a:r>
            <a:r>
              <a:rPr lang="en-US" sz="900" b="0" i="0" dirty="0">
                <a:solidFill>
                  <a:srgbClr val="000000"/>
                </a:solidFill>
                <a:latin typeface="Arial"/>
                <a:ea typeface="+mn-ea"/>
                <a:cs typeface="+mn-cs"/>
              </a:rPr>
              <a:t> (b)</a:t>
            </a:r>
          </a:p>
          <a:p>
            <a:pPr marL="429768" lvl="2" indent="-201168" algn="l" defTabSz="914400">
              <a:buClr>
                <a:srgbClr val="626366"/>
              </a:buClr>
              <a:buSzPct val="80000"/>
              <a:buFont typeface="Symbol"/>
              <a:buChar char="-"/>
            </a:pPr>
            <a:r>
              <a:rPr lang="en-US" sz="900" b="0" i="0" dirty="0" err="1">
                <a:solidFill>
                  <a:srgbClr val="000000"/>
                </a:solidFill>
                <a:latin typeface="Arial"/>
                <a:ea typeface="+mn-ea"/>
                <a:cs typeface="+mn-cs"/>
              </a:rPr>
              <a:t>Метаданные</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должны</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идентифицировать</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зависимости</a:t>
            </a:r>
            <a:r>
              <a:rPr lang="en-US" sz="900" b="0" i="0" dirty="0">
                <a:solidFill>
                  <a:srgbClr val="000000"/>
                </a:solidFill>
                <a:latin typeface="Arial"/>
                <a:ea typeface="+mn-ea"/>
                <a:cs typeface="+mn-cs"/>
              </a:rPr>
              <a:t> и </a:t>
            </a:r>
            <a:r>
              <a:rPr lang="en-US" sz="900" b="0" i="0" dirty="0" err="1">
                <a:solidFill>
                  <a:srgbClr val="000000"/>
                </a:solidFill>
                <a:latin typeface="Arial"/>
                <a:ea typeface="+mn-ea"/>
                <a:cs typeface="+mn-cs"/>
              </a:rPr>
              <a:t>связи</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службы</a:t>
            </a:r>
            <a:r>
              <a:rPr lang="en-US" sz="900" b="0" i="0" dirty="0">
                <a:solidFill>
                  <a:srgbClr val="000000"/>
                </a:solidFill>
                <a:latin typeface="Arial"/>
                <a:ea typeface="+mn-ea"/>
                <a:cs typeface="+mn-cs"/>
              </a:rPr>
              <a:t> и </a:t>
            </a:r>
            <a:r>
              <a:rPr lang="en-US" sz="900" b="0" i="0" dirty="0" err="1">
                <a:solidFill>
                  <a:srgbClr val="000000"/>
                </a:solidFill>
                <a:latin typeface="Arial"/>
                <a:ea typeface="+mn-ea"/>
                <a:cs typeface="+mn-cs"/>
              </a:rPr>
              <a:t>источников</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данных</a:t>
            </a:r>
            <a:r>
              <a:rPr lang="en-US" sz="900" b="0" i="0" dirty="0">
                <a:solidFill>
                  <a:srgbClr val="000000"/>
                </a:solidFill>
                <a:latin typeface="Arial"/>
                <a:ea typeface="+mn-ea"/>
                <a:cs typeface="+mn-cs"/>
              </a:rPr>
              <a:t>.</a:t>
            </a:r>
          </a:p>
          <a:p>
            <a:pPr marL="237744" lvl="1" indent="-237744" algn="l" defTabSz="914400">
              <a:buClr>
                <a:srgbClr val="FDB913"/>
              </a:buClr>
              <a:buSzPct val="100000"/>
              <a:buFont typeface="Wingdings"/>
              <a:buChar char=""/>
            </a:pPr>
            <a:r>
              <a:rPr lang="en-US" sz="1000" b="0" i="0" dirty="0" err="1" smtClean="0">
                <a:solidFill>
                  <a:srgbClr val="000000"/>
                </a:solidFill>
                <a:latin typeface="Arial"/>
                <a:ea typeface="+mn-ea"/>
                <a:cs typeface="+mn-cs"/>
              </a:rPr>
              <a:t>Пример</a:t>
            </a:r>
            <a:r>
              <a:rPr lang="ru-RU" sz="1000" b="0" i="0" dirty="0" smtClean="0">
                <a:solidFill>
                  <a:srgbClr val="000000"/>
                </a:solidFill>
                <a:latin typeface="Arial"/>
                <a:ea typeface="+mn-ea"/>
                <a:cs typeface="+mn-cs"/>
              </a:rPr>
              <a:t>.</a:t>
            </a:r>
            <a:r>
              <a:rPr lang="en-US" sz="1000" b="0" i="0" dirty="0" smtClean="0">
                <a:solidFill>
                  <a:srgbClr val="000000"/>
                </a:solidFill>
                <a:latin typeface="Arial"/>
                <a:ea typeface="+mn-ea"/>
                <a:cs typeface="+mn-cs"/>
              </a:rPr>
              <a:t> </a:t>
            </a:r>
            <a:r>
              <a:rPr lang="en-US" sz="1000" b="0" i="0" dirty="0" err="1">
                <a:solidFill>
                  <a:srgbClr val="000000"/>
                </a:solidFill>
                <a:latin typeface="Arial"/>
                <a:ea typeface="+mn-ea"/>
                <a:cs typeface="+mn-cs"/>
              </a:rPr>
              <a:t>Когда</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поток</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операций</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доходит</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до</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лица</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принимающего</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решение</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одновременно</a:t>
            </a:r>
            <a:r>
              <a:rPr lang="en-US" sz="1000" b="0" i="0" dirty="0">
                <a:solidFill>
                  <a:srgbClr val="000000"/>
                </a:solidFill>
                <a:latin typeface="Arial"/>
                <a:ea typeface="+mn-ea"/>
                <a:cs typeface="+mn-cs"/>
              </a:rPr>
              <a:t> с </a:t>
            </a:r>
            <a:r>
              <a:rPr lang="en-US" sz="1000" b="0" i="0" dirty="0" err="1">
                <a:solidFill>
                  <a:srgbClr val="000000"/>
                </a:solidFill>
                <a:latin typeface="Arial"/>
                <a:ea typeface="+mn-ea"/>
                <a:cs typeface="+mn-cs"/>
              </a:rPr>
              <a:t>ним</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может</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поступать</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актуальная</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информация</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необходимая</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для</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поддержки</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принятия</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решения</a:t>
            </a:r>
            <a:r>
              <a:rPr lang="en-US" sz="1000" b="0" i="0" dirty="0" smtClean="0">
                <a:solidFill>
                  <a:srgbClr val="000000"/>
                </a:solidFill>
                <a:latin typeface="Arial"/>
                <a:ea typeface="+mn-ea"/>
                <a:cs typeface="+mn-cs"/>
              </a:rPr>
              <a:t>. </a:t>
            </a:r>
            <a:r>
              <a:rPr lang="en-US" sz="1000" b="0" i="0" dirty="0" err="1" smtClean="0">
                <a:solidFill>
                  <a:srgbClr val="000000"/>
                </a:solidFill>
                <a:latin typeface="Arial"/>
                <a:ea typeface="+mn-ea"/>
                <a:cs typeface="+mn-cs"/>
              </a:rPr>
              <a:t>Благодаря</a:t>
            </a:r>
            <a:r>
              <a:rPr lang="en-US" sz="1000" b="0" i="0" dirty="0" smtClean="0">
                <a:solidFill>
                  <a:srgbClr val="000000"/>
                </a:solidFill>
                <a:latin typeface="Arial"/>
                <a:ea typeface="+mn-ea"/>
                <a:cs typeface="+mn-cs"/>
              </a:rPr>
              <a:t> </a:t>
            </a:r>
            <a:r>
              <a:rPr lang="en-US" sz="1000" b="0" i="0" dirty="0" err="1">
                <a:solidFill>
                  <a:srgbClr val="000000"/>
                </a:solidFill>
                <a:latin typeface="Arial"/>
                <a:ea typeface="+mn-ea"/>
                <a:cs typeface="+mn-cs"/>
              </a:rPr>
              <a:t>устранению</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этапа</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сбора</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информации</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лица</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принимающие</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решение</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будут</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способны</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действовать</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быстрее</a:t>
            </a:r>
            <a:r>
              <a:rPr lang="en-US" sz="1000" b="0" i="0" dirty="0">
                <a:solidFill>
                  <a:srgbClr val="000000"/>
                </a:solidFill>
                <a:latin typeface="Arial"/>
                <a:ea typeface="+mn-ea"/>
                <a:cs typeface="+mn-cs"/>
              </a:rPr>
              <a:t>.</a:t>
            </a:r>
          </a:p>
          <a:p>
            <a:pPr marL="237744" lvl="1" indent="-237744" algn="l" defTabSz="914400">
              <a:buClr>
                <a:srgbClr val="FDB913"/>
              </a:buClr>
              <a:buSzPct val="100000"/>
              <a:buFont typeface="Wingdings"/>
              <a:buChar char=""/>
            </a:pPr>
            <a:r>
              <a:rPr lang="en-US" sz="1000" b="0" i="0" dirty="0" err="1" smtClean="0">
                <a:solidFill>
                  <a:srgbClr val="000000"/>
                </a:solidFill>
                <a:latin typeface="Arial"/>
                <a:ea typeface="+mn-ea"/>
                <a:cs typeface="+mn-cs"/>
              </a:rPr>
              <a:t>Решение</a:t>
            </a:r>
            <a:r>
              <a:rPr lang="ru-RU" sz="1000" b="0" i="0" dirty="0" smtClean="0">
                <a:solidFill>
                  <a:srgbClr val="000000"/>
                </a:solidFill>
                <a:latin typeface="Arial"/>
                <a:ea typeface="+mn-ea"/>
                <a:cs typeface="+mn-cs"/>
              </a:rPr>
              <a:t>.</a:t>
            </a:r>
            <a:endParaRPr lang="en-US" sz="1000" b="0" i="0" dirty="0">
              <a:solidFill>
                <a:srgbClr val="000000"/>
              </a:solidFill>
              <a:latin typeface="Arial"/>
              <a:ea typeface="+mn-ea"/>
              <a:cs typeface="+mn-cs"/>
            </a:endParaRPr>
          </a:p>
          <a:p>
            <a:pPr marL="429768" lvl="2" indent="-201168" algn="l" defTabSz="914400">
              <a:buClr>
                <a:srgbClr val="626366"/>
              </a:buClr>
              <a:buSzPct val="80000"/>
              <a:buFont typeface="Symbol"/>
              <a:buChar char="-"/>
            </a:pPr>
            <a:r>
              <a:rPr lang="en-US" sz="900" b="0" i="0" dirty="0" err="1">
                <a:solidFill>
                  <a:srgbClr val="000000"/>
                </a:solidFill>
                <a:latin typeface="Arial"/>
                <a:ea typeface="+mn-ea"/>
                <a:cs typeface="+mn-cs"/>
              </a:rPr>
              <a:t>Предварительное</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определение</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запросов</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относящихся</a:t>
            </a:r>
            <a:r>
              <a:rPr lang="en-US" sz="900" b="0" i="0" dirty="0">
                <a:solidFill>
                  <a:srgbClr val="000000"/>
                </a:solidFill>
                <a:latin typeface="Arial"/>
                <a:ea typeface="+mn-ea"/>
                <a:cs typeface="+mn-cs"/>
              </a:rPr>
              <a:t> к </a:t>
            </a:r>
            <a:r>
              <a:rPr lang="en-US" sz="900" b="0" i="0" dirty="0" err="1">
                <a:solidFill>
                  <a:srgbClr val="000000"/>
                </a:solidFill>
                <a:latin typeface="Arial"/>
                <a:ea typeface="+mn-ea"/>
                <a:cs typeface="+mn-cs"/>
              </a:rPr>
              <a:t>каждому</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этапу</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процесса</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который</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требует</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участия</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людей</a:t>
            </a:r>
            <a:endParaRPr lang="en-US" sz="900" b="0" i="0" dirty="0">
              <a:solidFill>
                <a:srgbClr val="000000"/>
              </a:solidFill>
              <a:latin typeface="Arial"/>
              <a:ea typeface="+mn-ea"/>
              <a:cs typeface="+mn-cs"/>
            </a:endParaRPr>
          </a:p>
          <a:p>
            <a:pPr marL="429768" lvl="2" indent="-201168" algn="l" defTabSz="914400">
              <a:buClr>
                <a:srgbClr val="626366"/>
              </a:buClr>
              <a:buSzPct val="80000"/>
              <a:buFont typeface="Symbol"/>
              <a:buChar char="-"/>
            </a:pPr>
            <a:r>
              <a:rPr lang="en-US" sz="900" b="0" i="0" dirty="0" err="1">
                <a:solidFill>
                  <a:srgbClr val="000000"/>
                </a:solidFill>
                <a:latin typeface="Arial"/>
                <a:ea typeface="+mn-ea"/>
                <a:cs typeface="+mn-cs"/>
              </a:rPr>
              <a:t>Когда</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пользователь</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переходит</a:t>
            </a:r>
            <a:r>
              <a:rPr lang="en-US" sz="900" b="0" i="0" dirty="0">
                <a:solidFill>
                  <a:srgbClr val="000000"/>
                </a:solidFill>
                <a:latin typeface="Arial"/>
                <a:ea typeface="+mn-ea"/>
                <a:cs typeface="+mn-cs"/>
              </a:rPr>
              <a:t> к </a:t>
            </a:r>
            <a:r>
              <a:rPr lang="en-US" sz="900" b="0" i="0" dirty="0" err="1">
                <a:solidFill>
                  <a:srgbClr val="000000"/>
                </a:solidFill>
                <a:latin typeface="Arial"/>
                <a:ea typeface="+mn-ea"/>
                <a:cs typeface="+mn-cs"/>
              </a:rPr>
              <a:t>этому</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шагу</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происходит</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визуализация</a:t>
            </a:r>
            <a:r>
              <a:rPr lang="en-US" sz="900" b="0" i="0" dirty="0">
                <a:solidFill>
                  <a:srgbClr val="000000"/>
                </a:solidFill>
                <a:latin typeface="Arial"/>
                <a:ea typeface="+mn-ea"/>
                <a:cs typeface="+mn-cs"/>
              </a:rPr>
              <a:t> </a:t>
            </a:r>
            <a:r>
              <a:rPr lang="en-US" sz="900" b="0" i="0" dirty="0" err="1">
                <a:solidFill>
                  <a:srgbClr val="000000"/>
                </a:solidFill>
                <a:latin typeface="Arial"/>
                <a:ea typeface="+mn-ea"/>
                <a:cs typeface="+mn-cs"/>
              </a:rPr>
              <a:t>результатов</a:t>
            </a:r>
            <a:r>
              <a:rPr lang="en-US" sz="900" b="0" i="0" dirty="0">
                <a:solidFill>
                  <a:srgbClr val="000000"/>
                </a:solidFill>
                <a:latin typeface="Arial"/>
                <a:ea typeface="+mn-ea"/>
                <a:cs typeface="+mn-cs"/>
              </a:rPr>
              <a:t> </a:t>
            </a:r>
            <a:r>
              <a:rPr lang="en-US" sz="900" b="0" i="0" dirty="0" err="1" smtClean="0">
                <a:solidFill>
                  <a:srgbClr val="000000"/>
                </a:solidFill>
                <a:latin typeface="Arial"/>
                <a:ea typeface="+mn-ea"/>
                <a:cs typeface="+mn-cs"/>
              </a:rPr>
              <a:t>запросов</a:t>
            </a:r>
            <a:endParaRPr lang="en-US" sz="900" b="0" i="0" dirty="0">
              <a:solidFill>
                <a:srgbClr val="000000"/>
              </a:solidFill>
              <a:latin typeface="Arial"/>
              <a:ea typeface="+mn-ea"/>
              <a:cs typeface="+mn-cs"/>
            </a:endParaRPr>
          </a:p>
          <a:p>
            <a:pPr marL="237744" lvl="1" indent="-237744" algn="l" defTabSz="914400">
              <a:buClr>
                <a:srgbClr val="FDB913"/>
              </a:buClr>
              <a:buSzPct val="100000"/>
              <a:buFont typeface="Wingdings"/>
              <a:buChar char=""/>
            </a:pPr>
            <a:endParaRPr lang="en-US" sz="1000" dirty="0" smtClean="0"/>
          </a:p>
          <a:p>
            <a:pPr marL="0" algn="l" defTabSz="914400">
              <a:buNone/>
            </a:pPr>
            <a:endParaRPr lang="en-US" dirty="0" smtClean="0"/>
          </a:p>
        </p:txBody>
      </p:sp>
      <p:sp>
        <p:nvSpPr>
          <p:cNvPr id="4" name="Slide Number Placeholder 3"/>
          <p:cNvSpPr>
            <a:spLocks noGrp="1"/>
          </p:cNvSpPr>
          <p:nvPr>
            <p:ph type="sldNum" sz="quarter" idx="10"/>
          </p:nvPr>
        </p:nvSpPr>
        <p:spPr/>
        <p:txBody>
          <a:bodyPr/>
          <a:lstStyle/>
          <a:p>
            <a:pPr algn="ctr" defTabSz="914400">
              <a:buNone/>
            </a:pPr>
            <a:fld id="{B4EAF4AA-EF12-491C-9CB5-4FB339071A3F}" type="slidenum">
              <a:rPr lang="de-DE" sz="1000" b="0" i="0">
                <a:latin typeface="Arial"/>
                <a:ea typeface="+mn-ea"/>
                <a:cs typeface="+mn-cs"/>
              </a:rPr>
              <a:pPr algn="ctr" defTabSz="914400">
                <a:buNone/>
              </a:pPr>
              <a:t>28</a:t>
            </a:fld>
            <a:endParaRPr lang="de-DE" sz="1000" b="0" i="0">
              <a:latin typeface="Arial"/>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aseline="0"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448056" lvl="2" indent="-182880" algn="l" defTabSz="914400">
              <a:buClr>
                <a:srgbClr val="626366"/>
              </a:buClr>
              <a:buSzPct val="80000"/>
              <a:buFont typeface="Symbol"/>
              <a:buChar char="-"/>
            </a:pPr>
            <a:r>
              <a:rPr lang="en-US" sz="1000" b="0" i="0" dirty="0" err="1">
                <a:solidFill>
                  <a:srgbClr val="B1D249"/>
                </a:solidFill>
                <a:latin typeface="Arial"/>
                <a:ea typeface="+mn-ea"/>
                <a:cs typeface="+mn-cs"/>
              </a:rPr>
              <a:t>Предприятия</a:t>
            </a:r>
            <a:r>
              <a:rPr lang="en-US" sz="1000" b="0" i="0" dirty="0">
                <a:solidFill>
                  <a:srgbClr val="B1D249"/>
                </a:solidFill>
                <a:latin typeface="Arial"/>
                <a:ea typeface="+mn-ea"/>
                <a:cs typeface="+mn-cs"/>
              </a:rPr>
              <a:t> </a:t>
            </a:r>
            <a:r>
              <a:rPr lang="en-US" sz="1000" b="0" i="0" dirty="0" err="1">
                <a:solidFill>
                  <a:srgbClr val="B1D249"/>
                </a:solidFill>
                <a:latin typeface="Arial"/>
                <a:ea typeface="+mn-ea"/>
                <a:cs typeface="+mn-cs"/>
              </a:rPr>
              <a:t>экономят</a:t>
            </a:r>
            <a:r>
              <a:rPr lang="en-US" sz="1000" b="0" i="0" dirty="0">
                <a:solidFill>
                  <a:srgbClr val="B1D249"/>
                </a:solidFill>
                <a:latin typeface="Arial"/>
                <a:ea typeface="+mn-ea"/>
                <a:cs typeface="+mn-cs"/>
              </a:rPr>
              <a:t> </a:t>
            </a:r>
            <a:r>
              <a:rPr lang="en-US" sz="1000" b="0" i="0" dirty="0" err="1">
                <a:solidFill>
                  <a:srgbClr val="B1D249"/>
                </a:solidFill>
                <a:latin typeface="Arial"/>
                <a:ea typeface="+mn-ea"/>
                <a:cs typeface="+mn-cs"/>
              </a:rPr>
              <a:t>на</a:t>
            </a:r>
            <a:r>
              <a:rPr lang="en-US" sz="1000" b="0" i="0" dirty="0">
                <a:solidFill>
                  <a:srgbClr val="B1D249"/>
                </a:solidFill>
                <a:latin typeface="Arial"/>
                <a:ea typeface="+mn-ea"/>
                <a:cs typeface="+mn-cs"/>
              </a:rPr>
              <a:t> </a:t>
            </a:r>
            <a:r>
              <a:rPr lang="en-US" sz="1000" b="0" i="0" dirty="0" err="1">
                <a:solidFill>
                  <a:srgbClr val="B1D249"/>
                </a:solidFill>
                <a:latin typeface="Arial"/>
                <a:ea typeface="+mn-ea"/>
                <a:cs typeface="+mn-cs"/>
              </a:rPr>
              <a:t>аппаратном</a:t>
            </a:r>
            <a:r>
              <a:rPr lang="en-US" sz="1000" b="0" i="0" dirty="0">
                <a:solidFill>
                  <a:srgbClr val="B1D249"/>
                </a:solidFill>
                <a:latin typeface="Arial"/>
                <a:ea typeface="+mn-ea"/>
                <a:cs typeface="+mn-cs"/>
              </a:rPr>
              <a:t> </a:t>
            </a:r>
            <a:r>
              <a:rPr lang="en-US" sz="1000" b="0" i="0" dirty="0" err="1">
                <a:solidFill>
                  <a:srgbClr val="B1D249"/>
                </a:solidFill>
                <a:latin typeface="Arial"/>
                <a:ea typeface="+mn-ea"/>
                <a:cs typeface="+mn-cs"/>
              </a:rPr>
              <a:t>обеспечении</a:t>
            </a:r>
            <a:r>
              <a:rPr lang="en-US" sz="1000" b="0" i="0" dirty="0">
                <a:solidFill>
                  <a:srgbClr val="B1D249"/>
                </a:solidFill>
                <a:latin typeface="Arial"/>
                <a:ea typeface="+mn-ea"/>
                <a:cs typeface="+mn-cs"/>
              </a:rPr>
              <a:t>, </a:t>
            </a:r>
            <a:r>
              <a:rPr lang="en-US" sz="1000" b="0" i="0" dirty="0" err="1">
                <a:solidFill>
                  <a:srgbClr val="B1D249"/>
                </a:solidFill>
                <a:latin typeface="Arial"/>
                <a:ea typeface="+mn-ea"/>
                <a:cs typeface="+mn-cs"/>
              </a:rPr>
              <a:t>обслуживании</a:t>
            </a:r>
            <a:r>
              <a:rPr lang="en-US" sz="1000" b="0" i="0" dirty="0">
                <a:solidFill>
                  <a:srgbClr val="B1D249"/>
                </a:solidFill>
                <a:latin typeface="Arial"/>
                <a:ea typeface="+mn-ea"/>
                <a:cs typeface="+mn-cs"/>
              </a:rPr>
              <a:t> и </a:t>
            </a:r>
            <a:r>
              <a:rPr lang="en-US" sz="1000" b="0" i="0" dirty="0" err="1">
                <a:solidFill>
                  <a:srgbClr val="B1D249"/>
                </a:solidFill>
                <a:latin typeface="Arial"/>
                <a:ea typeface="+mn-ea"/>
                <a:cs typeface="+mn-cs"/>
              </a:rPr>
              <a:t>управлении</a:t>
            </a:r>
            <a:endParaRPr lang="en-US" sz="1000" b="0" i="0" dirty="0">
              <a:solidFill>
                <a:srgbClr val="B1D249"/>
              </a:solidFill>
              <a:latin typeface="Arial"/>
              <a:ea typeface="+mn-ea"/>
              <a:cs typeface="+mn-cs"/>
            </a:endParaRPr>
          </a:p>
          <a:p>
            <a:pPr marL="448056" lvl="2" indent="-182880" algn="l" defTabSz="914400">
              <a:buClr>
                <a:srgbClr val="626366"/>
              </a:buClr>
              <a:buSzPct val="80000"/>
              <a:buFont typeface="Symbol"/>
              <a:buChar char="-"/>
            </a:pPr>
            <a:r>
              <a:rPr lang="en-US" sz="1000" b="0" i="0" dirty="0" err="1">
                <a:solidFill>
                  <a:srgbClr val="B1D249"/>
                </a:solidFill>
                <a:latin typeface="Arial"/>
                <a:ea typeface="+mn-ea"/>
                <a:cs typeface="+mn-cs"/>
              </a:rPr>
              <a:t>Могут</a:t>
            </a:r>
            <a:r>
              <a:rPr lang="en-US" sz="1000" b="0" i="0" dirty="0">
                <a:solidFill>
                  <a:srgbClr val="B1D249"/>
                </a:solidFill>
                <a:latin typeface="Arial"/>
                <a:ea typeface="+mn-ea"/>
                <a:cs typeface="+mn-cs"/>
              </a:rPr>
              <a:t> </a:t>
            </a:r>
            <a:r>
              <a:rPr lang="en-US" sz="1000" b="0" i="0" dirty="0" err="1">
                <a:solidFill>
                  <a:srgbClr val="B1D249"/>
                </a:solidFill>
                <a:latin typeface="Arial"/>
                <a:ea typeface="+mn-ea"/>
                <a:cs typeface="+mn-cs"/>
              </a:rPr>
              <a:t>создать</a:t>
            </a:r>
            <a:r>
              <a:rPr lang="en-US" sz="1000" b="0" i="0" dirty="0">
                <a:solidFill>
                  <a:srgbClr val="B1D249"/>
                </a:solidFill>
                <a:latin typeface="Arial"/>
                <a:ea typeface="+mn-ea"/>
                <a:cs typeface="+mn-cs"/>
              </a:rPr>
              <a:t> </a:t>
            </a:r>
            <a:r>
              <a:rPr lang="en-US" sz="1000" b="0" i="0" dirty="0" err="1">
                <a:solidFill>
                  <a:srgbClr val="B1D249"/>
                </a:solidFill>
                <a:latin typeface="Arial"/>
                <a:ea typeface="+mn-ea"/>
                <a:cs typeface="+mn-cs"/>
              </a:rPr>
              <a:t>передовые</a:t>
            </a:r>
            <a:r>
              <a:rPr lang="en-US" sz="1000" b="0" i="0" dirty="0">
                <a:solidFill>
                  <a:srgbClr val="B1D249"/>
                </a:solidFill>
                <a:latin typeface="Arial"/>
                <a:ea typeface="+mn-ea"/>
                <a:cs typeface="+mn-cs"/>
              </a:rPr>
              <a:t> </a:t>
            </a:r>
            <a:r>
              <a:rPr lang="en-US" sz="1000" b="0" i="0" dirty="0" err="1">
                <a:solidFill>
                  <a:srgbClr val="B1D249"/>
                </a:solidFill>
                <a:latin typeface="Arial"/>
                <a:ea typeface="+mn-ea"/>
                <a:cs typeface="+mn-cs"/>
              </a:rPr>
              <a:t>компоненты</a:t>
            </a:r>
            <a:r>
              <a:rPr lang="en-US" sz="1000" b="0" i="0" dirty="0">
                <a:solidFill>
                  <a:srgbClr val="B1D249"/>
                </a:solidFill>
                <a:latin typeface="Arial"/>
                <a:ea typeface="+mn-ea"/>
                <a:cs typeface="+mn-cs"/>
              </a:rPr>
              <a:t>, </a:t>
            </a:r>
            <a:r>
              <a:rPr lang="en-US" sz="1000" b="0" i="0" dirty="0" err="1">
                <a:solidFill>
                  <a:srgbClr val="B1D249"/>
                </a:solidFill>
                <a:latin typeface="Arial"/>
                <a:ea typeface="+mn-ea"/>
                <a:cs typeface="+mn-cs"/>
              </a:rPr>
              <a:t>точно</a:t>
            </a:r>
            <a:r>
              <a:rPr lang="en-US" sz="1000" b="0" i="0" dirty="0">
                <a:solidFill>
                  <a:srgbClr val="B1D249"/>
                </a:solidFill>
                <a:latin typeface="Arial"/>
                <a:ea typeface="+mn-ea"/>
                <a:cs typeface="+mn-cs"/>
              </a:rPr>
              <a:t> </a:t>
            </a:r>
            <a:r>
              <a:rPr lang="en-US" sz="1000" b="0" i="0" dirty="0" err="1">
                <a:solidFill>
                  <a:srgbClr val="B1D249"/>
                </a:solidFill>
                <a:latin typeface="Arial"/>
                <a:ea typeface="+mn-ea"/>
                <a:cs typeface="+mn-cs"/>
              </a:rPr>
              <a:t>отвечающие</a:t>
            </a:r>
            <a:r>
              <a:rPr lang="en-US" sz="1000" b="0" i="0" dirty="0">
                <a:solidFill>
                  <a:srgbClr val="B1D249"/>
                </a:solidFill>
                <a:latin typeface="Arial"/>
                <a:ea typeface="+mn-ea"/>
                <a:cs typeface="+mn-cs"/>
              </a:rPr>
              <a:t> </a:t>
            </a:r>
            <a:r>
              <a:rPr lang="en-US" sz="1000" b="0" i="0" dirty="0" err="1">
                <a:solidFill>
                  <a:srgbClr val="B1D249"/>
                </a:solidFill>
                <a:latin typeface="Arial"/>
                <a:ea typeface="+mn-ea"/>
                <a:cs typeface="+mn-cs"/>
              </a:rPr>
              <a:t>их</a:t>
            </a:r>
            <a:r>
              <a:rPr lang="en-US" sz="1000" b="0" i="0" dirty="0">
                <a:solidFill>
                  <a:srgbClr val="B1D249"/>
                </a:solidFill>
                <a:latin typeface="Arial"/>
                <a:ea typeface="+mn-ea"/>
                <a:cs typeface="+mn-cs"/>
              </a:rPr>
              <a:t> </a:t>
            </a:r>
            <a:r>
              <a:rPr lang="en-US" sz="1000" b="0" i="0" dirty="0" err="1">
                <a:solidFill>
                  <a:srgbClr val="B1D249"/>
                </a:solidFill>
                <a:latin typeface="Arial"/>
                <a:ea typeface="+mn-ea"/>
                <a:cs typeface="+mn-cs"/>
              </a:rPr>
              <a:t>потребностям</a:t>
            </a:r>
            <a:endParaRPr lang="en-US" sz="1000" b="0" i="0" dirty="0">
              <a:solidFill>
                <a:srgbClr val="B1D249"/>
              </a:solidFill>
              <a:latin typeface="Arial"/>
              <a:ea typeface="+mn-ea"/>
              <a:cs typeface="+mn-cs"/>
            </a:endParaRPr>
          </a:p>
          <a:p>
            <a:pPr marL="448056" lvl="2" indent="-182880" algn="l" defTabSz="914400">
              <a:buClr>
                <a:srgbClr val="626366"/>
              </a:buClr>
              <a:buSzPct val="80000"/>
              <a:buFont typeface="Symbol"/>
              <a:buChar char="-"/>
            </a:pPr>
            <a:r>
              <a:rPr lang="en-US" sz="1000" b="0" i="0" dirty="0" err="1">
                <a:solidFill>
                  <a:srgbClr val="B1D249"/>
                </a:solidFill>
                <a:latin typeface="Arial"/>
                <a:ea typeface="+mn-ea"/>
                <a:cs typeface="+mn-cs"/>
              </a:rPr>
              <a:t>Могут</a:t>
            </a:r>
            <a:r>
              <a:rPr lang="en-US" sz="1000" b="0" i="0" dirty="0">
                <a:solidFill>
                  <a:srgbClr val="B1D249"/>
                </a:solidFill>
                <a:latin typeface="Arial"/>
                <a:ea typeface="+mn-ea"/>
                <a:cs typeface="+mn-cs"/>
              </a:rPr>
              <a:t> </a:t>
            </a:r>
            <a:r>
              <a:rPr lang="en-US" sz="1000" b="0" i="0" dirty="0" err="1">
                <a:solidFill>
                  <a:srgbClr val="B1D249"/>
                </a:solidFill>
                <a:latin typeface="Arial"/>
                <a:ea typeface="+mn-ea"/>
                <a:cs typeface="+mn-cs"/>
              </a:rPr>
              <a:t>выбрать</a:t>
            </a:r>
            <a:r>
              <a:rPr lang="en-US" sz="1000" b="0" i="0" dirty="0">
                <a:solidFill>
                  <a:srgbClr val="B1D249"/>
                </a:solidFill>
                <a:latin typeface="Arial"/>
                <a:ea typeface="+mn-ea"/>
                <a:cs typeface="+mn-cs"/>
              </a:rPr>
              <a:t> </a:t>
            </a:r>
            <a:r>
              <a:rPr lang="en-US" sz="1000" b="0" i="0" dirty="0" err="1">
                <a:solidFill>
                  <a:srgbClr val="B1D249"/>
                </a:solidFill>
                <a:latin typeface="Arial"/>
                <a:ea typeface="+mn-ea"/>
                <a:cs typeface="+mn-cs"/>
              </a:rPr>
              <a:t>различные</a:t>
            </a:r>
            <a:r>
              <a:rPr lang="en-US" sz="1000" b="0" i="0" dirty="0">
                <a:solidFill>
                  <a:srgbClr val="B1D249"/>
                </a:solidFill>
                <a:latin typeface="Arial"/>
                <a:ea typeface="+mn-ea"/>
                <a:cs typeface="+mn-cs"/>
              </a:rPr>
              <a:t> </a:t>
            </a:r>
            <a:r>
              <a:rPr lang="en-US" sz="1000" b="0" i="0" dirty="0" err="1">
                <a:solidFill>
                  <a:srgbClr val="B1D249"/>
                </a:solidFill>
                <a:latin typeface="Arial"/>
                <a:ea typeface="+mn-ea"/>
                <a:cs typeface="+mn-cs"/>
              </a:rPr>
              <a:t>конфигурации</a:t>
            </a:r>
            <a:r>
              <a:rPr lang="en-US" sz="1000" b="0" i="0" dirty="0">
                <a:solidFill>
                  <a:srgbClr val="B1D249"/>
                </a:solidFill>
                <a:latin typeface="Arial"/>
                <a:ea typeface="+mn-ea"/>
                <a:cs typeface="+mn-cs"/>
              </a:rPr>
              <a:t> </a:t>
            </a:r>
          </a:p>
          <a:p>
            <a:pPr marL="448056" lvl="2" indent="-182880" algn="l" defTabSz="914400">
              <a:buClr>
                <a:srgbClr val="626366"/>
              </a:buClr>
              <a:buSzPct val="80000"/>
              <a:buFont typeface="Symbol"/>
              <a:buChar char="-"/>
            </a:pPr>
            <a:r>
              <a:rPr lang="en-US" sz="1000" b="0" i="0" dirty="0" err="1">
                <a:solidFill>
                  <a:srgbClr val="B1D249"/>
                </a:solidFill>
                <a:latin typeface="Arial"/>
                <a:ea typeface="+mn-ea"/>
                <a:cs typeface="+mn-cs"/>
              </a:rPr>
              <a:t>Обновления</a:t>
            </a:r>
            <a:r>
              <a:rPr lang="en-US" sz="1000" b="0" i="0" dirty="0">
                <a:solidFill>
                  <a:srgbClr val="B1D249"/>
                </a:solidFill>
                <a:latin typeface="Arial"/>
                <a:ea typeface="+mn-ea"/>
                <a:cs typeface="+mn-cs"/>
              </a:rPr>
              <a:t> </a:t>
            </a:r>
            <a:r>
              <a:rPr lang="en-US" sz="1000" b="0" i="0" dirty="0" err="1">
                <a:solidFill>
                  <a:srgbClr val="B1D249"/>
                </a:solidFill>
                <a:latin typeface="Arial"/>
                <a:ea typeface="+mn-ea"/>
                <a:cs typeface="+mn-cs"/>
              </a:rPr>
              <a:t>отдельных</a:t>
            </a:r>
            <a:r>
              <a:rPr lang="en-US" sz="1000" b="0" i="0" dirty="0">
                <a:solidFill>
                  <a:srgbClr val="B1D249"/>
                </a:solidFill>
                <a:latin typeface="Arial"/>
                <a:ea typeface="+mn-ea"/>
                <a:cs typeface="+mn-cs"/>
              </a:rPr>
              <a:t> </a:t>
            </a:r>
            <a:r>
              <a:rPr lang="en-US" sz="1000" b="0" i="0" dirty="0" err="1">
                <a:solidFill>
                  <a:srgbClr val="B1D249"/>
                </a:solidFill>
                <a:latin typeface="Arial"/>
                <a:ea typeface="+mn-ea"/>
                <a:cs typeface="+mn-cs"/>
              </a:rPr>
              <a:t>компонентов</a:t>
            </a:r>
            <a:r>
              <a:rPr lang="en-US" sz="1000" b="0" i="0" dirty="0">
                <a:solidFill>
                  <a:srgbClr val="B1D249"/>
                </a:solidFill>
                <a:latin typeface="Arial"/>
                <a:ea typeface="+mn-ea"/>
                <a:cs typeface="+mn-cs"/>
              </a:rPr>
              <a:t> </a:t>
            </a:r>
            <a:r>
              <a:rPr lang="en-US" sz="1000" b="0" i="0" dirty="0" err="1">
                <a:solidFill>
                  <a:srgbClr val="B1D249"/>
                </a:solidFill>
                <a:latin typeface="Arial"/>
                <a:ea typeface="+mn-ea"/>
                <a:cs typeface="+mn-cs"/>
              </a:rPr>
              <a:t>поступают</a:t>
            </a:r>
            <a:r>
              <a:rPr lang="en-US" sz="1000" b="0" i="0" dirty="0">
                <a:solidFill>
                  <a:srgbClr val="B1D249"/>
                </a:solidFill>
                <a:latin typeface="Arial"/>
                <a:ea typeface="+mn-ea"/>
                <a:cs typeface="+mn-cs"/>
              </a:rPr>
              <a:t> </a:t>
            </a:r>
            <a:r>
              <a:rPr lang="en-US" sz="1000" b="0" i="0" dirty="0" err="1">
                <a:solidFill>
                  <a:srgbClr val="B1D249"/>
                </a:solidFill>
                <a:latin typeface="Arial"/>
                <a:ea typeface="+mn-ea"/>
                <a:cs typeface="+mn-cs"/>
              </a:rPr>
              <a:t>быстрее</a:t>
            </a:r>
            <a:r>
              <a:rPr lang="en-US" sz="1000" b="0" i="0" dirty="0">
                <a:solidFill>
                  <a:srgbClr val="B1D249"/>
                </a:solidFill>
                <a:latin typeface="Arial"/>
                <a:ea typeface="+mn-ea"/>
                <a:cs typeface="+mn-cs"/>
              </a:rPr>
              <a:t> и </a:t>
            </a:r>
            <a:r>
              <a:rPr lang="en-US" sz="1000" b="0" i="0" dirty="0" err="1">
                <a:solidFill>
                  <a:srgbClr val="B1D249"/>
                </a:solidFill>
                <a:latin typeface="Arial"/>
                <a:ea typeface="+mn-ea"/>
                <a:cs typeface="+mn-cs"/>
              </a:rPr>
              <a:t>вносят</a:t>
            </a:r>
            <a:r>
              <a:rPr lang="en-US" sz="1000" b="0" i="0" dirty="0">
                <a:solidFill>
                  <a:srgbClr val="B1D249"/>
                </a:solidFill>
                <a:latin typeface="Arial"/>
                <a:ea typeface="+mn-ea"/>
                <a:cs typeface="+mn-cs"/>
              </a:rPr>
              <a:t> </a:t>
            </a:r>
            <a:r>
              <a:rPr lang="en-US" sz="1000" b="0" i="0" dirty="0" err="1">
                <a:solidFill>
                  <a:srgbClr val="B1D249"/>
                </a:solidFill>
                <a:latin typeface="Arial"/>
                <a:ea typeface="+mn-ea"/>
                <a:cs typeface="+mn-cs"/>
              </a:rPr>
              <a:t>меньшую</a:t>
            </a:r>
            <a:r>
              <a:rPr lang="en-US" sz="1000" b="0" i="0" dirty="0">
                <a:solidFill>
                  <a:srgbClr val="B1D249"/>
                </a:solidFill>
                <a:latin typeface="Arial"/>
                <a:ea typeface="+mn-ea"/>
                <a:cs typeface="+mn-cs"/>
              </a:rPr>
              <a:t> </a:t>
            </a:r>
            <a:r>
              <a:rPr lang="en-US" sz="1000" b="0" i="0" dirty="0" err="1">
                <a:solidFill>
                  <a:srgbClr val="B1D249"/>
                </a:solidFill>
                <a:latin typeface="Arial"/>
                <a:ea typeface="+mn-ea"/>
                <a:cs typeface="+mn-cs"/>
              </a:rPr>
              <a:t>дестабилизацию</a:t>
            </a:r>
            <a:endParaRPr lang="en-US" sz="1000" b="0" i="0" dirty="0">
              <a:solidFill>
                <a:srgbClr val="B1D249"/>
              </a:solidFill>
              <a:latin typeface="Arial"/>
              <a:ea typeface="+mn-ea"/>
              <a:cs typeface="+mn-cs"/>
            </a:endParaRPr>
          </a:p>
          <a:p>
            <a:pPr marL="448056" lvl="2" indent="-182880" algn="l" defTabSz="914400">
              <a:buClr>
                <a:srgbClr val="626366"/>
              </a:buClr>
              <a:buSzPct val="80000"/>
              <a:buFont typeface="Symbol"/>
              <a:buChar char="-"/>
            </a:pPr>
            <a:r>
              <a:rPr lang="en-US" sz="1000" b="0" i="0" dirty="0" err="1">
                <a:solidFill>
                  <a:srgbClr val="B1D249"/>
                </a:solidFill>
                <a:latin typeface="Arial"/>
                <a:ea typeface="+mn-ea"/>
                <a:cs typeface="+mn-cs"/>
              </a:rPr>
              <a:t>Выгода</a:t>
            </a:r>
            <a:r>
              <a:rPr lang="en-US" sz="1000" b="0" i="0" dirty="0">
                <a:solidFill>
                  <a:srgbClr val="B1D249"/>
                </a:solidFill>
                <a:latin typeface="Arial"/>
                <a:ea typeface="+mn-ea"/>
                <a:cs typeface="+mn-cs"/>
              </a:rPr>
              <a:t>: </a:t>
            </a:r>
            <a:r>
              <a:rPr lang="ru-RU" sz="1000" b="0" i="0" dirty="0" smtClean="0">
                <a:solidFill>
                  <a:srgbClr val="B1D249"/>
                </a:solidFill>
                <a:latin typeface="Arial"/>
                <a:ea typeface="+mn-ea"/>
                <a:cs typeface="+mn-cs"/>
              </a:rPr>
              <a:t>о</a:t>
            </a:r>
            <a:r>
              <a:rPr lang="en-US" sz="1000" b="0" i="0" dirty="0" err="1" smtClean="0">
                <a:solidFill>
                  <a:srgbClr val="B1D249"/>
                </a:solidFill>
                <a:latin typeface="Arial"/>
                <a:ea typeface="+mn-ea"/>
                <a:cs typeface="+mn-cs"/>
              </a:rPr>
              <a:t>птимизация</a:t>
            </a:r>
            <a:r>
              <a:rPr lang="en-US" sz="1000" b="0" i="0" dirty="0" smtClean="0">
                <a:solidFill>
                  <a:srgbClr val="B1D249"/>
                </a:solidFill>
                <a:latin typeface="Arial"/>
                <a:ea typeface="+mn-ea"/>
                <a:cs typeface="+mn-cs"/>
              </a:rPr>
              <a:t> </a:t>
            </a:r>
            <a:r>
              <a:rPr lang="en-US" sz="1000" b="0" i="0" dirty="0" err="1">
                <a:solidFill>
                  <a:srgbClr val="B1D249"/>
                </a:solidFill>
                <a:latin typeface="Arial"/>
                <a:ea typeface="+mn-ea"/>
                <a:cs typeface="+mn-cs"/>
              </a:rPr>
              <a:t>масштаба</a:t>
            </a:r>
            <a:endParaRPr lang="en-US" sz="1000" b="0" i="0" dirty="0">
              <a:solidFill>
                <a:srgbClr val="B1D249"/>
              </a:solidFill>
              <a:latin typeface="Arial"/>
              <a:ea typeface="+mn-ea"/>
              <a:cs typeface="+mn-cs"/>
            </a:endParaRPr>
          </a:p>
          <a:p>
            <a:pPr marL="448056" lvl="2" indent="-182880" algn="l" defTabSz="914400">
              <a:buClr>
                <a:srgbClr val="626366"/>
              </a:buClr>
              <a:buSzPct val="80000"/>
              <a:buFont typeface="Symbol"/>
              <a:buChar char="-"/>
            </a:pPr>
            <a:r>
              <a:rPr lang="en-US" sz="1000" b="0" i="0" dirty="0" err="1">
                <a:solidFill>
                  <a:srgbClr val="B1D249"/>
                </a:solidFill>
                <a:latin typeface="Arial"/>
                <a:ea typeface="+mn-ea"/>
                <a:cs typeface="+mn-cs"/>
              </a:rPr>
              <a:t>Пример</a:t>
            </a:r>
            <a:r>
              <a:rPr lang="en-US" sz="1000" b="0" i="0" dirty="0">
                <a:solidFill>
                  <a:srgbClr val="B1D249"/>
                </a:solidFill>
                <a:latin typeface="Arial"/>
                <a:ea typeface="+mn-ea"/>
                <a:cs typeface="+mn-cs"/>
              </a:rPr>
              <a:t>: </a:t>
            </a:r>
            <a:r>
              <a:rPr lang="en-US" sz="1000" b="0" i="0" dirty="0" err="1">
                <a:solidFill>
                  <a:srgbClr val="B1D249"/>
                </a:solidFill>
                <a:latin typeface="Arial"/>
                <a:ea typeface="+mn-ea"/>
                <a:cs typeface="+mn-cs"/>
              </a:rPr>
              <a:t>для</a:t>
            </a:r>
            <a:r>
              <a:rPr lang="en-US" sz="1000" b="0" i="0" dirty="0">
                <a:solidFill>
                  <a:srgbClr val="B1D249"/>
                </a:solidFill>
                <a:latin typeface="Arial"/>
                <a:ea typeface="+mn-ea"/>
                <a:cs typeface="+mn-cs"/>
              </a:rPr>
              <a:t> </a:t>
            </a:r>
            <a:r>
              <a:rPr lang="en-US" sz="1000" b="0" i="0" dirty="0" err="1">
                <a:solidFill>
                  <a:srgbClr val="B1D249"/>
                </a:solidFill>
                <a:latin typeface="Arial"/>
                <a:ea typeface="+mn-ea"/>
                <a:cs typeface="+mn-cs"/>
              </a:rPr>
              <a:t>обработки</a:t>
            </a:r>
            <a:r>
              <a:rPr lang="en-US" sz="1000" b="0" i="0" dirty="0">
                <a:solidFill>
                  <a:srgbClr val="B1D249"/>
                </a:solidFill>
                <a:latin typeface="Arial"/>
                <a:ea typeface="+mn-ea"/>
                <a:cs typeface="+mn-cs"/>
              </a:rPr>
              <a:t> </a:t>
            </a:r>
            <a:r>
              <a:rPr lang="ru-RU" sz="1000" b="0" i="0" dirty="0" err="1" smtClean="0">
                <a:solidFill>
                  <a:srgbClr val="B1D249"/>
                </a:solidFill>
                <a:latin typeface="Arial"/>
                <a:ea typeface="+mn-ea"/>
                <a:cs typeface="+mn-cs"/>
              </a:rPr>
              <a:t>веб</a:t>
            </a:r>
            <a:r>
              <a:rPr lang="en-US" sz="1000" b="0" i="0" dirty="0" smtClean="0">
                <a:solidFill>
                  <a:srgbClr val="B1D249"/>
                </a:solidFill>
                <a:latin typeface="Arial"/>
                <a:ea typeface="+mn-ea"/>
                <a:cs typeface="+mn-cs"/>
              </a:rPr>
              <a:t>-</a:t>
            </a:r>
            <a:r>
              <a:rPr lang="en-US" sz="1000" b="0" i="0" dirty="0" err="1" smtClean="0">
                <a:solidFill>
                  <a:srgbClr val="B1D249"/>
                </a:solidFill>
                <a:latin typeface="Arial"/>
                <a:ea typeface="+mn-ea"/>
                <a:cs typeface="+mn-cs"/>
              </a:rPr>
              <a:t>интерфейсов</a:t>
            </a:r>
            <a:r>
              <a:rPr lang="en-US" sz="1000" b="0" i="0" dirty="0" smtClean="0">
                <a:solidFill>
                  <a:srgbClr val="B1D249"/>
                </a:solidFill>
                <a:latin typeface="Arial"/>
                <a:ea typeface="+mn-ea"/>
                <a:cs typeface="+mn-cs"/>
              </a:rPr>
              <a:t> </a:t>
            </a:r>
            <a:r>
              <a:rPr lang="en-US" sz="1000" b="0" i="0" dirty="0" err="1">
                <a:solidFill>
                  <a:srgbClr val="B1D249"/>
                </a:solidFill>
                <a:latin typeface="Arial"/>
                <a:ea typeface="+mn-ea"/>
                <a:cs typeface="+mn-cs"/>
              </a:rPr>
              <a:t>внедрение</a:t>
            </a:r>
            <a:r>
              <a:rPr lang="en-US" sz="1000" b="0" i="0" dirty="0">
                <a:solidFill>
                  <a:srgbClr val="B1D249"/>
                </a:solidFill>
                <a:latin typeface="Arial"/>
                <a:ea typeface="+mn-ea"/>
                <a:cs typeface="+mn-cs"/>
              </a:rPr>
              <a:t> </a:t>
            </a:r>
            <a:r>
              <a:rPr lang="en-US" sz="1000" b="0" i="0" dirty="0" err="1">
                <a:solidFill>
                  <a:srgbClr val="B1D249"/>
                </a:solidFill>
                <a:latin typeface="Arial"/>
                <a:ea typeface="+mn-ea"/>
                <a:cs typeface="+mn-cs"/>
              </a:rPr>
              <a:t>возможно</a:t>
            </a:r>
            <a:r>
              <a:rPr lang="en-US" sz="1000" b="0" i="0" dirty="0">
                <a:solidFill>
                  <a:srgbClr val="B1D249"/>
                </a:solidFill>
                <a:latin typeface="Arial"/>
                <a:ea typeface="+mn-ea"/>
                <a:cs typeface="+mn-cs"/>
              </a:rPr>
              <a:t> </a:t>
            </a:r>
            <a:r>
              <a:rPr lang="en-US" sz="1000" b="0" i="0" dirty="0" err="1">
                <a:solidFill>
                  <a:srgbClr val="B1D249"/>
                </a:solidFill>
                <a:latin typeface="Arial"/>
                <a:ea typeface="+mn-ea"/>
                <a:cs typeface="+mn-cs"/>
              </a:rPr>
              <a:t>без</a:t>
            </a:r>
            <a:r>
              <a:rPr lang="en-US" sz="1000" b="0" i="0" dirty="0">
                <a:solidFill>
                  <a:srgbClr val="B1D249"/>
                </a:solidFill>
                <a:latin typeface="Arial"/>
                <a:ea typeface="+mn-ea"/>
                <a:cs typeface="+mn-cs"/>
              </a:rPr>
              <a:t> </a:t>
            </a:r>
            <a:r>
              <a:rPr lang="en-US" sz="1000" b="0" i="0" dirty="0" err="1">
                <a:solidFill>
                  <a:srgbClr val="B1D249"/>
                </a:solidFill>
                <a:latin typeface="Arial"/>
                <a:ea typeface="+mn-ea"/>
                <a:cs typeface="+mn-cs"/>
              </a:rPr>
              <a:t>контейнеров</a:t>
            </a:r>
            <a:r>
              <a:rPr lang="en-US" sz="1000" b="0" i="0" dirty="0">
                <a:solidFill>
                  <a:srgbClr val="B1D249"/>
                </a:solidFill>
                <a:latin typeface="Arial"/>
                <a:ea typeface="+mn-ea"/>
                <a:cs typeface="+mn-cs"/>
              </a:rPr>
              <a:t> EJB , </a:t>
            </a:r>
            <a:r>
              <a:rPr lang="en-US" sz="1000" b="0" i="0" dirty="0" err="1">
                <a:solidFill>
                  <a:srgbClr val="B1D249"/>
                </a:solidFill>
                <a:latin typeface="Arial"/>
                <a:ea typeface="+mn-ea"/>
                <a:cs typeface="+mn-cs"/>
              </a:rPr>
              <a:t>менеджера</a:t>
            </a:r>
            <a:r>
              <a:rPr lang="en-US" sz="1000" b="0" i="0" dirty="0">
                <a:solidFill>
                  <a:srgbClr val="B1D249"/>
                </a:solidFill>
                <a:latin typeface="Arial"/>
                <a:ea typeface="+mn-ea"/>
                <a:cs typeface="+mn-cs"/>
              </a:rPr>
              <a:t> JTA </a:t>
            </a:r>
            <a:r>
              <a:rPr lang="en-US" sz="1000" b="0" i="0" dirty="0" err="1">
                <a:solidFill>
                  <a:srgbClr val="B1D249"/>
                </a:solidFill>
                <a:latin typeface="Arial"/>
                <a:ea typeface="+mn-ea"/>
                <a:cs typeface="+mn-cs"/>
              </a:rPr>
              <a:t>или</a:t>
            </a:r>
            <a:r>
              <a:rPr lang="en-US" sz="1000" b="0" i="0" dirty="0">
                <a:solidFill>
                  <a:srgbClr val="B1D249"/>
                </a:solidFill>
                <a:latin typeface="Arial"/>
                <a:ea typeface="+mn-ea"/>
                <a:cs typeface="+mn-cs"/>
              </a:rPr>
              <a:t> JMS</a:t>
            </a:r>
          </a:p>
          <a:p>
            <a:pPr marL="448056" lvl="2" indent="-182880" algn="l" defTabSz="914400">
              <a:buClr>
                <a:srgbClr val="626366"/>
              </a:buClr>
              <a:buSzPct val="80000"/>
              <a:buFont typeface="Symbol"/>
              <a:buChar char="-"/>
            </a:pPr>
            <a:endParaRPr lang="en-US" dirty="0" smtClean="0">
              <a:solidFill>
                <a:schemeClr val="accent5"/>
              </a:solidFill>
            </a:endParaRPr>
          </a:p>
          <a:p>
            <a:pPr marL="448056" lvl="2" indent="-182880" algn="l" defTabSz="914400">
              <a:buClr>
                <a:srgbClr val="626366"/>
              </a:buClr>
              <a:buSzPct val="80000"/>
              <a:buFont typeface="Symbol"/>
              <a:buChar char="-"/>
            </a:pPr>
            <a:endParaRPr lang="en-US" dirty="0" smtClean="0">
              <a:solidFill>
                <a:schemeClr val="accent5"/>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31</a:t>
            </a:fld>
            <a:endParaRPr lang="de-DE" sz="1000" b="0" i="0">
              <a:latin typeface="Arial"/>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74320" lvl="1" indent="-182880" algn="l" defTabSz="914400">
              <a:buNone/>
            </a:pPr>
            <a:r>
              <a:rPr lang="en-US" sz="1200" b="1" i="0" dirty="0" err="1">
                <a:solidFill>
                  <a:srgbClr val="000000"/>
                </a:solidFill>
                <a:latin typeface="Arial"/>
                <a:ea typeface="+mn-ea"/>
                <a:cs typeface="+mn-cs"/>
              </a:rPr>
              <a:t>Выбор</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технологии</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оркестровки</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процессов</a:t>
            </a:r>
            <a:r>
              <a:rPr lang="en-US" sz="1200" b="1" i="0" baseline="0" dirty="0">
                <a:solidFill>
                  <a:srgbClr val="000000"/>
                </a:solidFill>
                <a:latin typeface="Arial"/>
                <a:ea typeface="+mn-ea"/>
                <a:cs typeface="+mn-cs"/>
              </a:rPr>
              <a:t> </a:t>
            </a:r>
            <a:r>
              <a:rPr lang="en-US" sz="1200" b="1" i="0" baseline="0" dirty="0" err="1">
                <a:solidFill>
                  <a:srgbClr val="000000"/>
                </a:solidFill>
                <a:latin typeface="Arial"/>
                <a:ea typeface="+mn-ea"/>
                <a:cs typeface="+mn-cs"/>
              </a:rPr>
              <a:t>может</a:t>
            </a:r>
            <a:r>
              <a:rPr lang="en-US" sz="1200" b="1" i="0" baseline="0" dirty="0">
                <a:solidFill>
                  <a:srgbClr val="000000"/>
                </a:solidFill>
                <a:latin typeface="Arial"/>
                <a:ea typeface="+mn-ea"/>
                <a:cs typeface="+mn-cs"/>
              </a:rPr>
              <a:t> </a:t>
            </a:r>
            <a:r>
              <a:rPr lang="en-US" sz="1200" b="1" i="0" baseline="0" dirty="0" err="1">
                <a:solidFill>
                  <a:srgbClr val="000000"/>
                </a:solidFill>
                <a:latin typeface="Arial"/>
                <a:ea typeface="+mn-ea"/>
                <a:cs typeface="+mn-cs"/>
              </a:rPr>
              <a:t>существенно</a:t>
            </a:r>
            <a:r>
              <a:rPr lang="en-US" sz="1200" b="1" i="0" baseline="0" dirty="0">
                <a:solidFill>
                  <a:srgbClr val="000000"/>
                </a:solidFill>
                <a:latin typeface="Arial"/>
                <a:ea typeface="+mn-ea"/>
                <a:cs typeface="+mn-cs"/>
              </a:rPr>
              <a:t> </a:t>
            </a:r>
            <a:r>
              <a:rPr lang="en-US" sz="1200" b="1" i="0" baseline="0" dirty="0" err="1">
                <a:solidFill>
                  <a:srgbClr val="000000"/>
                </a:solidFill>
                <a:latin typeface="Arial"/>
                <a:ea typeface="+mn-ea"/>
                <a:cs typeface="+mn-cs"/>
              </a:rPr>
              <a:t>повлиять</a:t>
            </a:r>
            <a:r>
              <a:rPr lang="en-US" sz="1200" b="1" i="0" baseline="0" dirty="0">
                <a:solidFill>
                  <a:srgbClr val="000000"/>
                </a:solidFill>
                <a:latin typeface="Arial"/>
                <a:ea typeface="+mn-ea"/>
                <a:cs typeface="+mn-cs"/>
              </a:rPr>
              <a:t> </a:t>
            </a:r>
            <a:r>
              <a:rPr lang="en-US" sz="1200" b="1" i="0" baseline="0" dirty="0" err="1">
                <a:solidFill>
                  <a:srgbClr val="000000"/>
                </a:solidFill>
                <a:latin typeface="Arial"/>
                <a:ea typeface="+mn-ea"/>
                <a:cs typeface="+mn-cs"/>
              </a:rPr>
              <a:t>на</a:t>
            </a:r>
            <a:r>
              <a:rPr lang="en-US" sz="1200" b="1" i="0" baseline="0" dirty="0">
                <a:solidFill>
                  <a:srgbClr val="000000"/>
                </a:solidFill>
                <a:latin typeface="Arial"/>
                <a:ea typeface="+mn-ea"/>
                <a:cs typeface="+mn-cs"/>
              </a:rPr>
              <a:t> </a:t>
            </a:r>
            <a:r>
              <a:rPr lang="en-US" sz="1200" b="1" i="0" baseline="0" dirty="0" err="1">
                <a:solidFill>
                  <a:srgbClr val="000000"/>
                </a:solidFill>
                <a:latin typeface="Arial"/>
                <a:ea typeface="+mn-ea"/>
                <a:cs typeface="+mn-cs"/>
              </a:rPr>
              <a:t>то</a:t>
            </a:r>
            <a:r>
              <a:rPr lang="en-US" sz="1200" b="1" i="0" baseline="0" dirty="0">
                <a:solidFill>
                  <a:srgbClr val="000000"/>
                </a:solidFill>
                <a:latin typeface="Arial"/>
                <a:ea typeface="+mn-ea"/>
                <a:cs typeface="+mn-cs"/>
              </a:rPr>
              <a:t>, </a:t>
            </a:r>
            <a:r>
              <a:rPr lang="en-US" sz="1200" b="1" i="0" baseline="0" dirty="0" err="1">
                <a:solidFill>
                  <a:srgbClr val="000000"/>
                </a:solidFill>
                <a:latin typeface="Arial"/>
                <a:ea typeface="+mn-ea"/>
                <a:cs typeface="+mn-cs"/>
              </a:rPr>
              <a:t>как</a:t>
            </a:r>
            <a:r>
              <a:rPr lang="en-US" sz="1200" b="1" i="0" baseline="0" dirty="0">
                <a:solidFill>
                  <a:srgbClr val="000000"/>
                </a:solidFill>
                <a:latin typeface="Arial"/>
                <a:ea typeface="+mn-ea"/>
                <a:cs typeface="+mn-cs"/>
              </a:rPr>
              <a:t> </a:t>
            </a:r>
            <a:r>
              <a:rPr lang="en-US" sz="1200" b="1" i="0" baseline="0" dirty="0" err="1">
                <a:solidFill>
                  <a:srgbClr val="000000"/>
                </a:solidFill>
                <a:latin typeface="Arial"/>
                <a:ea typeface="+mn-ea"/>
                <a:cs typeface="+mn-cs"/>
              </a:rPr>
              <a:t>компания</a:t>
            </a:r>
            <a:r>
              <a:rPr lang="en-US" sz="1200" b="1" i="0" baseline="0" dirty="0">
                <a:solidFill>
                  <a:srgbClr val="000000"/>
                </a:solidFill>
                <a:latin typeface="Arial"/>
                <a:ea typeface="+mn-ea"/>
                <a:cs typeface="+mn-cs"/>
              </a:rPr>
              <a:t> </a:t>
            </a:r>
            <a:r>
              <a:rPr lang="en-US" sz="1200" b="1" i="0" baseline="0" dirty="0" err="1">
                <a:solidFill>
                  <a:srgbClr val="000000"/>
                </a:solidFill>
                <a:latin typeface="Arial"/>
                <a:ea typeface="+mn-ea"/>
                <a:cs typeface="+mn-cs"/>
              </a:rPr>
              <a:t>реагирует</a:t>
            </a:r>
            <a:r>
              <a:rPr lang="en-US" sz="1200" b="1" i="0" baseline="0" dirty="0">
                <a:solidFill>
                  <a:srgbClr val="000000"/>
                </a:solidFill>
                <a:latin typeface="Arial"/>
                <a:ea typeface="+mn-ea"/>
                <a:cs typeface="+mn-cs"/>
              </a:rPr>
              <a:t> </a:t>
            </a:r>
            <a:r>
              <a:rPr lang="en-US" sz="1200" b="1" i="0" baseline="0" dirty="0" err="1">
                <a:solidFill>
                  <a:srgbClr val="000000"/>
                </a:solidFill>
                <a:latin typeface="Arial"/>
                <a:ea typeface="+mn-ea"/>
                <a:cs typeface="+mn-cs"/>
              </a:rPr>
              <a:t>на</a:t>
            </a:r>
            <a:r>
              <a:rPr lang="en-US" sz="1200" b="1" i="0" baseline="0" dirty="0">
                <a:solidFill>
                  <a:srgbClr val="000000"/>
                </a:solidFill>
                <a:latin typeface="Arial"/>
                <a:ea typeface="+mn-ea"/>
                <a:cs typeface="+mn-cs"/>
              </a:rPr>
              <a:t> </a:t>
            </a:r>
            <a:r>
              <a:rPr lang="en-US" sz="1200" b="1" i="0" baseline="0" dirty="0" err="1">
                <a:solidFill>
                  <a:srgbClr val="000000"/>
                </a:solidFill>
                <a:latin typeface="Arial"/>
                <a:ea typeface="+mn-ea"/>
                <a:cs typeface="+mn-cs"/>
              </a:rPr>
              <a:t>изменения</a:t>
            </a:r>
            <a:r>
              <a:rPr lang="en-US" sz="1200" b="1" i="0" baseline="0" dirty="0">
                <a:solidFill>
                  <a:srgbClr val="000000"/>
                </a:solidFill>
                <a:latin typeface="Arial"/>
                <a:ea typeface="+mn-ea"/>
                <a:cs typeface="+mn-cs"/>
              </a:rPr>
              <a:t>. </a:t>
            </a:r>
            <a:r>
              <a:rPr lang="en-US" sz="1200" b="1" i="0" baseline="0" dirty="0" err="1">
                <a:solidFill>
                  <a:srgbClr val="000000"/>
                </a:solidFill>
                <a:latin typeface="Arial"/>
                <a:ea typeface="+mn-ea"/>
                <a:cs typeface="+mn-cs"/>
              </a:rPr>
              <a:t>Некоторые</a:t>
            </a:r>
            <a:r>
              <a:rPr lang="en-US" sz="1200" b="1" i="0" baseline="0" dirty="0">
                <a:solidFill>
                  <a:srgbClr val="000000"/>
                </a:solidFill>
                <a:latin typeface="Arial"/>
                <a:ea typeface="+mn-ea"/>
                <a:cs typeface="+mn-cs"/>
              </a:rPr>
              <a:t> </a:t>
            </a:r>
            <a:r>
              <a:rPr lang="en-US" sz="1200" b="1" i="0" dirty="0" err="1">
                <a:solidFill>
                  <a:srgbClr val="000000"/>
                </a:solidFill>
                <a:latin typeface="Arial"/>
                <a:ea typeface="+mn-ea"/>
                <a:cs typeface="+mn-cs"/>
              </a:rPr>
              <a:t>компании</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негибкие</a:t>
            </a:r>
            <a:r>
              <a:rPr lang="en-US" sz="1200" b="1" i="0" dirty="0">
                <a:solidFill>
                  <a:srgbClr val="000000"/>
                </a:solidFill>
                <a:latin typeface="Arial"/>
                <a:ea typeface="+mn-ea"/>
                <a:cs typeface="+mn-cs"/>
              </a:rPr>
              <a:t> и </a:t>
            </a:r>
            <a:r>
              <a:rPr lang="en-US" sz="1200" b="1" i="0" dirty="0" err="1">
                <a:solidFill>
                  <a:srgbClr val="000000"/>
                </a:solidFill>
                <a:latin typeface="Arial"/>
                <a:ea typeface="+mn-ea"/>
                <a:cs typeface="+mn-cs"/>
              </a:rPr>
              <a:t>не</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реагируют</a:t>
            </a:r>
            <a:r>
              <a:rPr lang="en-US" sz="1200" b="1" i="0" baseline="0" dirty="0">
                <a:solidFill>
                  <a:srgbClr val="000000"/>
                </a:solidFill>
                <a:latin typeface="Arial"/>
                <a:ea typeface="+mn-ea"/>
                <a:cs typeface="+mn-cs"/>
              </a:rPr>
              <a:t> </a:t>
            </a:r>
            <a:r>
              <a:rPr lang="en-US" sz="1200" b="1" i="0" baseline="0" dirty="0" err="1">
                <a:solidFill>
                  <a:srgbClr val="000000"/>
                </a:solidFill>
                <a:latin typeface="Arial"/>
                <a:ea typeface="+mn-ea"/>
                <a:cs typeface="+mn-cs"/>
              </a:rPr>
              <a:t>на</a:t>
            </a:r>
            <a:r>
              <a:rPr lang="en-US" sz="1200" b="1" i="0" baseline="0" dirty="0">
                <a:solidFill>
                  <a:srgbClr val="000000"/>
                </a:solidFill>
                <a:latin typeface="Arial"/>
                <a:ea typeface="+mn-ea"/>
                <a:cs typeface="+mn-cs"/>
              </a:rPr>
              <a:t> </a:t>
            </a:r>
            <a:r>
              <a:rPr lang="en-US" sz="1200" b="1" i="0" baseline="0" dirty="0" err="1">
                <a:solidFill>
                  <a:srgbClr val="000000"/>
                </a:solidFill>
                <a:latin typeface="Arial"/>
                <a:ea typeface="+mn-ea"/>
                <a:cs typeface="+mn-cs"/>
              </a:rPr>
              <a:t>изменения</a:t>
            </a:r>
            <a:r>
              <a:rPr lang="en-US" sz="1200" b="1" i="0" baseline="0" dirty="0">
                <a:solidFill>
                  <a:srgbClr val="000000"/>
                </a:solidFill>
                <a:latin typeface="Arial"/>
                <a:ea typeface="+mn-ea"/>
                <a:cs typeface="+mn-cs"/>
              </a:rPr>
              <a:t> </a:t>
            </a:r>
            <a:r>
              <a:rPr lang="en-US" sz="1200" b="1" i="0" baseline="0" dirty="0" err="1">
                <a:solidFill>
                  <a:srgbClr val="000000"/>
                </a:solidFill>
                <a:latin typeface="Arial"/>
                <a:ea typeface="+mn-ea"/>
                <a:cs typeface="+mn-cs"/>
              </a:rPr>
              <a:t>тенденций</a:t>
            </a:r>
            <a:r>
              <a:rPr lang="en-US" sz="1200" b="1" i="0" baseline="0" dirty="0">
                <a:solidFill>
                  <a:srgbClr val="000000"/>
                </a:solidFill>
                <a:latin typeface="Arial"/>
                <a:ea typeface="+mn-ea"/>
                <a:cs typeface="+mn-cs"/>
              </a:rPr>
              <a:t> </a:t>
            </a:r>
            <a:r>
              <a:rPr lang="en-US" sz="1200" b="1" i="0" baseline="0" dirty="0" err="1">
                <a:solidFill>
                  <a:srgbClr val="000000"/>
                </a:solidFill>
                <a:latin typeface="Arial"/>
                <a:ea typeface="+mn-ea"/>
                <a:cs typeface="+mn-cs"/>
              </a:rPr>
              <a:t>рынка</a:t>
            </a:r>
            <a:r>
              <a:rPr lang="en-US" sz="1200" b="1" i="0" baseline="0" dirty="0">
                <a:solidFill>
                  <a:srgbClr val="000000"/>
                </a:solidFill>
                <a:latin typeface="Arial"/>
                <a:ea typeface="+mn-ea"/>
                <a:cs typeface="+mn-cs"/>
              </a:rPr>
              <a:t>, </a:t>
            </a:r>
            <a:r>
              <a:rPr lang="en-US" sz="1200" b="1" i="0" baseline="0" dirty="0" err="1">
                <a:solidFill>
                  <a:srgbClr val="000000"/>
                </a:solidFill>
                <a:latin typeface="Arial"/>
                <a:ea typeface="+mn-ea"/>
                <a:cs typeface="+mn-cs"/>
              </a:rPr>
              <a:t>так</a:t>
            </a:r>
            <a:r>
              <a:rPr lang="en-US" sz="1200" b="1" i="0" baseline="0" dirty="0">
                <a:solidFill>
                  <a:srgbClr val="000000"/>
                </a:solidFill>
                <a:latin typeface="Arial"/>
                <a:ea typeface="+mn-ea"/>
                <a:cs typeface="+mn-cs"/>
              </a:rPr>
              <a:t> </a:t>
            </a:r>
            <a:r>
              <a:rPr lang="en-US" sz="1200" b="1" i="0" baseline="0" dirty="0" err="1">
                <a:solidFill>
                  <a:srgbClr val="000000"/>
                </a:solidFill>
                <a:latin typeface="Arial"/>
                <a:ea typeface="+mn-ea"/>
                <a:cs typeface="+mn-cs"/>
              </a:rPr>
              <a:t>как</a:t>
            </a:r>
            <a:r>
              <a:rPr lang="en-US" sz="1200" b="1" i="0" baseline="0" dirty="0">
                <a:solidFill>
                  <a:srgbClr val="000000"/>
                </a:solidFill>
                <a:latin typeface="Arial"/>
                <a:ea typeface="+mn-ea"/>
                <a:cs typeface="+mn-cs"/>
              </a:rPr>
              <a:t> </a:t>
            </a:r>
            <a:r>
              <a:rPr lang="en-US" sz="1200" b="1" i="0" baseline="0" dirty="0" err="1">
                <a:solidFill>
                  <a:srgbClr val="000000"/>
                </a:solidFill>
                <a:latin typeface="Arial"/>
                <a:ea typeface="+mn-ea"/>
                <a:cs typeface="+mn-cs"/>
              </a:rPr>
              <a:t>им</a:t>
            </a:r>
            <a:r>
              <a:rPr lang="en-US" sz="1200" b="1" i="0" baseline="0" dirty="0">
                <a:solidFill>
                  <a:srgbClr val="000000"/>
                </a:solidFill>
                <a:latin typeface="Arial"/>
                <a:ea typeface="+mn-ea"/>
                <a:cs typeface="+mn-cs"/>
              </a:rPr>
              <a:t> </a:t>
            </a:r>
            <a:r>
              <a:rPr lang="en-US" sz="1200" b="1" i="0" baseline="0" dirty="0" err="1">
                <a:solidFill>
                  <a:srgbClr val="000000"/>
                </a:solidFill>
                <a:latin typeface="Arial"/>
                <a:ea typeface="+mn-ea"/>
                <a:cs typeface="+mn-cs"/>
              </a:rPr>
              <a:t>сложно</a:t>
            </a:r>
            <a:r>
              <a:rPr lang="en-US" sz="1200" b="1" i="0" baseline="0" dirty="0">
                <a:solidFill>
                  <a:srgbClr val="000000"/>
                </a:solidFill>
                <a:latin typeface="Arial"/>
                <a:ea typeface="+mn-ea"/>
                <a:cs typeface="+mn-cs"/>
              </a:rPr>
              <a:t> </a:t>
            </a:r>
            <a:r>
              <a:rPr lang="en-US" sz="1200" b="1" i="0" baseline="0" dirty="0" err="1">
                <a:solidFill>
                  <a:srgbClr val="000000"/>
                </a:solidFill>
                <a:latin typeface="Arial"/>
                <a:ea typeface="+mn-ea"/>
                <a:cs typeface="+mn-cs"/>
              </a:rPr>
              <a:t>адаптировать</a:t>
            </a:r>
            <a:r>
              <a:rPr lang="en-US" sz="1200" b="1" i="0" baseline="0" dirty="0">
                <a:solidFill>
                  <a:srgbClr val="000000"/>
                </a:solidFill>
                <a:latin typeface="Arial"/>
                <a:ea typeface="+mn-ea"/>
                <a:cs typeface="+mn-cs"/>
              </a:rPr>
              <a:t> </a:t>
            </a:r>
            <a:r>
              <a:rPr lang="en-US" sz="1200" b="1" i="0" baseline="0" dirty="0" err="1">
                <a:solidFill>
                  <a:srgbClr val="000000"/>
                </a:solidFill>
                <a:latin typeface="Arial"/>
                <a:ea typeface="+mn-ea"/>
                <a:cs typeface="+mn-cs"/>
              </a:rPr>
              <a:t>существующие</a:t>
            </a:r>
            <a:r>
              <a:rPr lang="en-US" sz="1200" b="1" i="0" baseline="0" dirty="0">
                <a:solidFill>
                  <a:srgbClr val="000000"/>
                </a:solidFill>
                <a:latin typeface="Arial"/>
                <a:ea typeface="+mn-ea"/>
                <a:cs typeface="+mn-cs"/>
              </a:rPr>
              <a:t> </a:t>
            </a:r>
            <a:r>
              <a:rPr lang="en-US" sz="1200" b="1" i="0" baseline="0" dirty="0" err="1">
                <a:solidFill>
                  <a:srgbClr val="000000"/>
                </a:solidFill>
                <a:latin typeface="Arial"/>
                <a:ea typeface="+mn-ea"/>
                <a:cs typeface="+mn-cs"/>
              </a:rPr>
              <a:t>бизнес-процессы</a:t>
            </a:r>
            <a:r>
              <a:rPr lang="en-US" sz="1200" b="1" i="0" baseline="0" dirty="0">
                <a:solidFill>
                  <a:srgbClr val="000000"/>
                </a:solidFill>
                <a:latin typeface="Arial"/>
                <a:ea typeface="+mn-ea"/>
                <a:cs typeface="+mn-cs"/>
              </a:rPr>
              <a:t> к </a:t>
            </a:r>
            <a:r>
              <a:rPr lang="en-US" sz="1200" b="1" i="0" baseline="0" dirty="0" err="1">
                <a:solidFill>
                  <a:srgbClr val="000000"/>
                </a:solidFill>
                <a:latin typeface="Arial"/>
                <a:ea typeface="+mn-ea"/>
                <a:cs typeface="+mn-cs"/>
              </a:rPr>
              <a:t>этим</a:t>
            </a:r>
            <a:r>
              <a:rPr lang="en-US" sz="1200" b="1" i="0" baseline="0" dirty="0">
                <a:solidFill>
                  <a:srgbClr val="000000"/>
                </a:solidFill>
                <a:latin typeface="Arial"/>
                <a:ea typeface="+mn-ea"/>
                <a:cs typeface="+mn-cs"/>
              </a:rPr>
              <a:t> </a:t>
            </a:r>
            <a:r>
              <a:rPr lang="en-US" sz="1200" b="1" i="0" baseline="0" dirty="0" err="1">
                <a:solidFill>
                  <a:srgbClr val="000000"/>
                </a:solidFill>
                <a:latin typeface="Arial"/>
                <a:ea typeface="+mn-ea"/>
                <a:cs typeface="+mn-cs"/>
              </a:rPr>
              <a:t>изменениям</a:t>
            </a:r>
            <a:r>
              <a:rPr lang="en-US" sz="1200" b="1" i="0" baseline="0" dirty="0">
                <a:solidFill>
                  <a:srgbClr val="000000"/>
                </a:solidFill>
                <a:latin typeface="Arial"/>
                <a:ea typeface="+mn-ea"/>
                <a:cs typeface="+mn-cs"/>
              </a:rPr>
              <a:t>.</a:t>
            </a:r>
          </a:p>
          <a:p>
            <a:pPr marL="274320" lvl="1" indent="-182880" algn="l" defTabSz="914400">
              <a:buNone/>
            </a:pPr>
            <a:endParaRPr lang="en-US" dirty="0" smtClean="0"/>
          </a:p>
          <a:p>
            <a:pPr marL="274320" lvl="1" indent="-182880" algn="l" defTabSz="914400">
              <a:buNone/>
            </a:pPr>
            <a:r>
              <a:rPr lang="en-US" sz="1200" b="1" i="0" baseline="0" dirty="0" err="1">
                <a:solidFill>
                  <a:srgbClr val="000000"/>
                </a:solidFill>
                <a:latin typeface="Arial"/>
                <a:ea typeface="+mn-ea"/>
                <a:cs typeface="+mn-cs"/>
              </a:rPr>
              <a:t>Три</a:t>
            </a:r>
            <a:r>
              <a:rPr lang="en-US" sz="1200" b="1" i="0" baseline="0" dirty="0">
                <a:solidFill>
                  <a:srgbClr val="000000"/>
                </a:solidFill>
                <a:latin typeface="Arial"/>
                <a:ea typeface="+mn-ea"/>
                <a:cs typeface="+mn-cs"/>
              </a:rPr>
              <a:t> </a:t>
            </a:r>
            <a:r>
              <a:rPr lang="en-US" sz="1200" b="1" i="0" baseline="0" dirty="0" err="1">
                <a:solidFill>
                  <a:srgbClr val="000000"/>
                </a:solidFill>
                <a:latin typeface="Arial"/>
                <a:ea typeface="+mn-ea"/>
                <a:cs typeface="+mn-cs"/>
              </a:rPr>
              <a:t>основных</a:t>
            </a:r>
            <a:r>
              <a:rPr lang="en-US" sz="1200" b="1" i="0" baseline="0" dirty="0">
                <a:solidFill>
                  <a:srgbClr val="000000"/>
                </a:solidFill>
                <a:latin typeface="Arial"/>
                <a:ea typeface="+mn-ea"/>
                <a:cs typeface="+mn-cs"/>
              </a:rPr>
              <a:t> </a:t>
            </a:r>
            <a:r>
              <a:rPr lang="en-US" sz="1200" b="1" i="0" baseline="0" dirty="0" err="1" smtClean="0">
                <a:solidFill>
                  <a:srgbClr val="000000"/>
                </a:solidFill>
                <a:latin typeface="Arial"/>
                <a:ea typeface="+mn-ea"/>
                <a:cs typeface="+mn-cs"/>
              </a:rPr>
              <a:t>причины</a:t>
            </a:r>
            <a:endParaRPr lang="en-US" sz="1200" b="1" i="0" baseline="0" dirty="0">
              <a:solidFill>
                <a:srgbClr val="000000"/>
              </a:solidFill>
              <a:latin typeface="Arial"/>
              <a:ea typeface="+mn-ea"/>
              <a:cs typeface="+mn-cs"/>
            </a:endParaRPr>
          </a:p>
          <a:p>
            <a:pPr marL="274320" lvl="1" indent="-182880" algn="l" defTabSz="914400">
              <a:buNone/>
            </a:pPr>
            <a:endParaRPr lang="en-US" dirty="0" smtClean="0"/>
          </a:p>
          <a:p>
            <a:pPr marL="274320" lvl="1" indent="-182880" algn="l" defTabSz="914400">
              <a:buNone/>
            </a:pPr>
            <a:r>
              <a:rPr lang="en-US" sz="1200" b="1" i="0" dirty="0" err="1">
                <a:solidFill>
                  <a:srgbClr val="000000"/>
                </a:solidFill>
                <a:latin typeface="Arial"/>
                <a:ea typeface="+mn-ea"/>
                <a:cs typeface="+mn-cs"/>
              </a:rPr>
              <a:t>Сложно</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эффективно</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расширять</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решения</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для</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управления</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бизнесом</a:t>
            </a:r>
            <a:endParaRPr lang="en-US" sz="1200" b="1" i="0" dirty="0">
              <a:solidFill>
                <a:srgbClr val="000000"/>
              </a:solidFill>
              <a:latin typeface="Arial"/>
              <a:ea typeface="+mn-ea"/>
              <a:cs typeface="+mn-cs"/>
            </a:endParaRPr>
          </a:p>
          <a:p>
            <a:pPr marL="448056" lvl="2" indent="-182880" algn="l" defTabSz="914400">
              <a:buClr>
                <a:srgbClr val="626366"/>
              </a:buClr>
              <a:buSzPct val="80000"/>
              <a:buFont typeface="Symbol"/>
              <a:buChar char="-"/>
            </a:pPr>
            <a:r>
              <a:rPr lang="en-US" sz="1200" b="0" i="0" dirty="0" err="1">
                <a:solidFill>
                  <a:srgbClr val="000000"/>
                </a:solidFill>
                <a:latin typeface="Arial"/>
                <a:ea typeface="Arial Unicode MS"/>
                <a:cs typeface="Arial Unicode MS"/>
              </a:rPr>
              <a:t>Сложные</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процессы</a:t>
            </a:r>
            <a:r>
              <a:rPr lang="en-US" sz="1200" b="0" i="0" dirty="0">
                <a:solidFill>
                  <a:srgbClr val="000000"/>
                </a:solidFill>
                <a:latin typeface="Arial"/>
                <a:ea typeface="Arial Unicode MS"/>
                <a:cs typeface="Arial Unicode MS"/>
              </a:rPr>
              <a:t> и </a:t>
            </a:r>
            <a:r>
              <a:rPr lang="en-US" sz="1200" b="0" i="0" dirty="0" err="1">
                <a:solidFill>
                  <a:srgbClr val="000000"/>
                </a:solidFill>
                <a:latin typeface="Arial"/>
                <a:ea typeface="Arial Unicode MS"/>
                <a:cs typeface="Arial Unicode MS"/>
              </a:rPr>
              <a:t>технологии</a:t>
            </a:r>
            <a:r>
              <a:rPr lang="en-US" sz="1200" b="0" i="0" dirty="0">
                <a:solidFill>
                  <a:srgbClr val="000000"/>
                </a:solidFill>
                <a:latin typeface="Arial"/>
                <a:ea typeface="Arial Unicode MS"/>
                <a:cs typeface="Arial Unicode MS"/>
              </a:rPr>
              <a:t> с </a:t>
            </a:r>
            <a:r>
              <a:rPr lang="en-US" sz="1200" b="0" i="0" dirty="0" err="1">
                <a:solidFill>
                  <a:srgbClr val="000000"/>
                </a:solidFill>
                <a:latin typeface="Arial"/>
                <a:ea typeface="Arial Unicode MS"/>
                <a:cs typeface="Arial Unicode MS"/>
              </a:rPr>
              <a:t>ценной</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информацией</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заблокированы</a:t>
            </a:r>
            <a:r>
              <a:rPr lang="en-US" sz="1200" b="0" i="0" dirty="0">
                <a:solidFill>
                  <a:srgbClr val="000000"/>
                </a:solidFill>
                <a:latin typeface="Arial"/>
                <a:ea typeface="Arial Unicode MS"/>
                <a:cs typeface="Arial Unicode MS"/>
              </a:rPr>
              <a:t> в </a:t>
            </a:r>
            <a:r>
              <a:rPr lang="en-US" sz="1200" b="0" i="0" dirty="0" err="1">
                <a:solidFill>
                  <a:srgbClr val="000000"/>
                </a:solidFill>
                <a:latin typeface="Arial"/>
                <a:ea typeface="Arial Unicode MS"/>
                <a:cs typeface="Arial Unicode MS"/>
              </a:rPr>
              <a:t>системах</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транзакций</a:t>
            </a:r>
            <a:endParaRPr lang="en-US" sz="1200" b="0" i="0" dirty="0">
              <a:solidFill>
                <a:srgbClr val="000000"/>
              </a:solidFill>
              <a:latin typeface="Arial"/>
              <a:ea typeface="Arial Unicode MS"/>
              <a:cs typeface="Arial Unicode MS"/>
            </a:endParaRPr>
          </a:p>
          <a:p>
            <a:pPr marL="448056" lvl="2" indent="-182880" algn="l" defTabSz="914400">
              <a:buNone/>
            </a:pPr>
            <a:endParaRPr lang="en-US" sz="1200" dirty="0" smtClean="0"/>
          </a:p>
          <a:p>
            <a:pPr marL="274320" lvl="1" indent="-182880" algn="l" defTabSz="914400">
              <a:buNone/>
            </a:pPr>
            <a:r>
              <a:rPr lang="en-US" sz="1200" b="1" i="0" dirty="0" err="1">
                <a:solidFill>
                  <a:srgbClr val="000000"/>
                </a:solidFill>
                <a:latin typeface="Arial"/>
                <a:ea typeface="+mn-ea"/>
                <a:cs typeface="+mn-cs"/>
              </a:rPr>
              <a:t>Нереальные</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сроки</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высокая</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цена</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инновации</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которые</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невозможно</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внедрить</a:t>
            </a:r>
            <a:endParaRPr lang="en-US" sz="1200" b="1" i="0" dirty="0">
              <a:solidFill>
                <a:srgbClr val="000000"/>
              </a:solidFill>
              <a:latin typeface="Arial"/>
              <a:ea typeface="+mn-ea"/>
              <a:cs typeface="+mn-cs"/>
            </a:endParaRPr>
          </a:p>
          <a:p>
            <a:pPr marL="448056" lvl="2" indent="-182880" algn="l" defTabSz="914400">
              <a:buClr>
                <a:srgbClr val="626366"/>
              </a:buClr>
              <a:buSzPct val="80000"/>
              <a:buFont typeface="Symbol"/>
              <a:buChar char="-"/>
            </a:pPr>
            <a:r>
              <a:rPr lang="en-US" sz="1200" b="0" i="0" dirty="0" err="1">
                <a:solidFill>
                  <a:srgbClr val="000000"/>
                </a:solidFill>
                <a:latin typeface="Arial"/>
                <a:ea typeface="+mn-ea"/>
                <a:cs typeface="+mn-cs"/>
              </a:rPr>
              <a:t>Внедрения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сосредоточенные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только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на</a:t>
            </a:r>
            <a:r>
              <a:rPr lang="en-US" sz="1200" b="0" i="0" dirty="0">
                <a:solidFill>
                  <a:srgbClr val="000000"/>
                </a:solidFill>
                <a:latin typeface="Arial"/>
                <a:ea typeface="+mn-ea"/>
                <a:cs typeface="+mn-cs"/>
              </a:rPr>
              <a:t> ИТ, </a:t>
            </a:r>
            <a:r>
              <a:rPr lang="en-US" sz="1200" b="0" i="0" dirty="0" err="1">
                <a:solidFill>
                  <a:srgbClr val="000000"/>
                </a:solidFill>
                <a:latin typeface="Arial"/>
                <a:ea typeface="+mn-ea"/>
                <a:cs typeface="+mn-cs"/>
              </a:rPr>
              <a:t>неспособны</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справиться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скоростью</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изменений</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бизнеса</a:t>
            </a:r>
            <a:endParaRPr lang="en-US" sz="1200" b="0" i="0" dirty="0">
              <a:solidFill>
                <a:srgbClr val="000000"/>
              </a:solidFill>
              <a:latin typeface="Arial"/>
              <a:ea typeface="+mn-ea"/>
              <a:cs typeface="+mn-cs"/>
            </a:endParaRPr>
          </a:p>
          <a:p>
            <a:pPr marL="274320" lvl="1" indent="-182880" algn="l" defTabSz="914400">
              <a:buNone/>
            </a:pPr>
            <a:r>
              <a:rPr lang="en-US" sz="1200" b="1" i="0" dirty="0" smtClean="0">
                <a:solidFill>
                  <a:srgbClr val="00AFE3"/>
                </a:solidFill>
                <a:latin typeface="Arial"/>
                <a:ea typeface="+mn-ea"/>
                <a:cs typeface="+mn-cs"/>
              </a:rPr>
              <a:t> </a:t>
            </a:r>
            <a:endParaRPr lang="en-US" sz="1200" b="1" i="0" dirty="0">
              <a:solidFill>
                <a:srgbClr val="00AFE3"/>
              </a:solidFill>
              <a:latin typeface="Arial"/>
              <a:ea typeface="+mn-ea"/>
              <a:cs typeface="+mn-cs"/>
            </a:endParaRPr>
          </a:p>
          <a:p>
            <a:pPr marL="274320" lvl="1" indent="-182880" algn="l" defTabSz="914400">
              <a:buNone/>
            </a:pPr>
            <a:r>
              <a:rPr lang="en-US" sz="1200" b="1" i="0" dirty="0" err="1">
                <a:solidFill>
                  <a:srgbClr val="000000"/>
                </a:solidFill>
                <a:latin typeface="Arial"/>
                <a:ea typeface="+mn-ea"/>
                <a:cs typeface="+mn-cs"/>
              </a:rPr>
              <a:t>Лавинообразный</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рост</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полной</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стоимости</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владения</a:t>
            </a:r>
            <a:endParaRPr lang="en-US" sz="1200" b="1" i="0" dirty="0">
              <a:solidFill>
                <a:srgbClr val="000000"/>
              </a:solidFill>
              <a:latin typeface="Arial"/>
              <a:ea typeface="+mn-ea"/>
              <a:cs typeface="+mn-cs"/>
            </a:endParaRPr>
          </a:p>
          <a:p>
            <a:pPr marL="448056" lvl="2" indent="-182880" algn="l" defTabSz="914400">
              <a:buClr>
                <a:srgbClr val="626366"/>
              </a:buClr>
              <a:buSzPct val="80000"/>
              <a:buFont typeface="Symbol"/>
              <a:buChar char="-"/>
            </a:pPr>
            <a:r>
              <a:rPr lang="en-US" sz="1200" b="0" i="0" dirty="0" err="1">
                <a:solidFill>
                  <a:srgbClr val="000000"/>
                </a:solidFill>
                <a:latin typeface="Arial"/>
                <a:ea typeface="+mn-ea"/>
                <a:cs typeface="+mn-cs"/>
              </a:rPr>
              <a:t>Клиенты</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как</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правило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полагаются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собственные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силы</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при</a:t>
            </a:r>
            <a:r>
              <a:rPr lang="en-US" sz="1200" b="0" i="0" dirty="0">
                <a:solidFill>
                  <a:srgbClr val="000000"/>
                </a:solidFill>
                <a:latin typeface="Arial"/>
                <a:ea typeface="+mn-ea"/>
                <a:cs typeface="+mn-cs"/>
              </a:rPr>
              <a:t> интеграции </a:t>
            </a:r>
            <a:r>
              <a:rPr lang="en-US" sz="1200" b="0" i="0" dirty="0" err="1">
                <a:solidFill>
                  <a:srgbClr val="000000"/>
                </a:solidFill>
                <a:latin typeface="Arial"/>
                <a:ea typeface="+mn-ea"/>
                <a:cs typeface="+mn-cs"/>
              </a:rPr>
              <a:t>этих</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компонентов</a:t>
            </a:r>
            <a:endParaRPr lang="en-US" sz="1200" b="0" i="0" dirty="0">
              <a:solidFill>
                <a:srgbClr val="000000"/>
              </a:solidFill>
              <a:latin typeface="Arial"/>
              <a:ea typeface="+mn-ea"/>
              <a:cs typeface="+mn-cs"/>
            </a:endParaRPr>
          </a:p>
          <a:p>
            <a:pPr marL="365760" marR="0" lvl="2" indent="-128016" algn="l" defTabSz="914400">
              <a:lnSpc>
                <a:spcPct val="100000"/>
              </a:lnSpc>
              <a:spcBef>
                <a:spcPts val="0"/>
              </a:spcBef>
              <a:spcAft>
                <a:spcPts val="0"/>
              </a:spcAft>
              <a:buClr>
                <a:srgbClr val="626366"/>
              </a:buClr>
              <a:buSzPct val="80000"/>
              <a:buFont typeface="Wingdings"/>
              <a:buChar char="n"/>
            </a:pPr>
            <a:r>
              <a:rPr lang="en-US" sz="1200" b="0" i="0" dirty="0" err="1">
                <a:solidFill>
                  <a:srgbClr val="000000"/>
                </a:solidFill>
                <a:latin typeface="Arial"/>
                <a:ea typeface="+mn-ea"/>
                <a:cs typeface="+mn-cs"/>
              </a:rPr>
              <a:t>Как</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правило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передовые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практики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события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сервисы</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процессы</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разбросанные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корпоративным</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транзакционным</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системам</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используются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неэффективно</a:t>
            </a:r>
            <a:endParaRPr lang="en-US" sz="1200" b="0" i="0" dirty="0">
              <a:solidFill>
                <a:srgbClr val="000000"/>
              </a:solidFill>
              <a:latin typeface="Arial"/>
              <a:ea typeface="+mn-ea"/>
              <a:cs typeface="+mn-cs"/>
            </a:endParaRPr>
          </a:p>
          <a:p>
            <a:pPr marL="448056" lvl="2" indent="-182880" algn="l" defTabSz="914400">
              <a:buClr>
                <a:srgbClr val="626366"/>
              </a:buClr>
              <a:buSzPct val="80000"/>
              <a:buFont typeface="Symbol"/>
              <a:buChar char="-"/>
            </a:pPr>
            <a:r>
              <a:rPr lang="en-US" sz="1200" b="0" i="0" dirty="0" err="1">
                <a:solidFill>
                  <a:srgbClr val="000000"/>
                </a:solidFill>
                <a:latin typeface="Arial"/>
                <a:ea typeface="+mn-ea"/>
                <a:cs typeface="+mn-cs"/>
              </a:rPr>
              <a:t>Это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ведет</a:t>
            </a:r>
            <a:r>
              <a:rPr lang="en-US" sz="1200" b="0" i="0" dirty="0">
                <a:solidFill>
                  <a:srgbClr val="000000"/>
                </a:solidFill>
                <a:latin typeface="Arial"/>
                <a:ea typeface="+mn-ea"/>
                <a:cs typeface="+mn-cs"/>
              </a:rPr>
              <a:t> к </a:t>
            </a:r>
            <a:r>
              <a:rPr lang="en-US" sz="1200" b="0" i="0" dirty="0" err="1">
                <a:solidFill>
                  <a:srgbClr val="000000"/>
                </a:solidFill>
                <a:latin typeface="Arial"/>
                <a:ea typeface="+mn-ea"/>
                <a:cs typeface="+mn-cs"/>
              </a:rPr>
              <a:t>росту</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затрат</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сопровождение</a:t>
            </a:r>
            <a:r>
              <a:rPr lang="en-US" sz="1200" b="0" i="0" dirty="0">
                <a:solidFill>
                  <a:srgbClr val="000000"/>
                </a:solidFill>
                <a:latin typeface="Arial"/>
                <a:ea typeface="+mn-ea"/>
                <a:cs typeface="+mn-cs"/>
              </a:rPr>
              <a:t> и </a:t>
            </a:r>
            <a:r>
              <a:rPr lang="en-US" sz="1200" b="0" i="0" dirty="0" err="1">
                <a:solidFill>
                  <a:srgbClr val="000000"/>
                </a:solidFill>
                <a:latin typeface="Arial"/>
                <a:ea typeface="+mn-ea"/>
                <a:cs typeface="+mn-cs"/>
              </a:rPr>
              <a:t>использование</a:t>
            </a:r>
            <a:endParaRPr lang="en-US" sz="1200" b="0" i="0" dirty="0">
              <a:solidFill>
                <a:srgbClr val="000000"/>
              </a:solidFill>
              <a:latin typeface="Arial"/>
              <a:ea typeface="+mn-ea"/>
              <a:cs typeface="+mn-cs"/>
            </a:endParaRPr>
          </a:p>
          <a:p>
            <a:pPr marL="448056" lvl="2" indent="-182880" algn="l" defTabSz="914400">
              <a:buClr>
                <a:srgbClr val="626366"/>
              </a:buClr>
              <a:buSzPct val="80000"/>
              <a:buFont typeface="Symbol"/>
              <a:buChar char="-"/>
            </a:pP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Цитата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компании</a:t>
            </a:r>
            <a:r>
              <a:rPr lang="en-US" sz="1200" b="0" i="0" dirty="0">
                <a:solidFill>
                  <a:srgbClr val="000000"/>
                </a:solidFill>
                <a:latin typeface="Arial"/>
                <a:ea typeface="+mn-ea"/>
                <a:cs typeface="+mn-cs"/>
              </a:rPr>
              <a:t> Valero в </a:t>
            </a:r>
            <a:r>
              <a:rPr lang="en-US" sz="1200" b="0" i="0" dirty="0" err="1">
                <a:solidFill>
                  <a:srgbClr val="000000"/>
                </a:solidFill>
                <a:latin typeface="Arial"/>
                <a:ea typeface="+mn-ea"/>
                <a:cs typeface="+mn-cs"/>
              </a:rPr>
              <a:t>качестве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примера</a:t>
            </a:r>
            <a:endParaRPr lang="en-US" sz="1200" b="0" i="0" dirty="0">
              <a:solidFill>
                <a:srgbClr val="000000"/>
              </a:solidFill>
              <a:latin typeface="Arial"/>
              <a:ea typeface="+mn-ea"/>
              <a:cs typeface="+mn-cs"/>
            </a:endParaRPr>
          </a:p>
          <a:p>
            <a:pPr marL="274320" lvl="1" indent="-182880" algn="l" defTabSz="914400">
              <a:buNone/>
            </a:pPr>
            <a:endParaRPr lang="en-US" sz="120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32</a:t>
            </a:fld>
            <a:endParaRPr lang="de-DE" sz="1000" b="0" i="0">
              <a:latin typeface="Arial"/>
              <a:ea typeface="+mn-ea"/>
              <a:cs typeface="+mn-cs"/>
            </a:endParaRPr>
          </a:p>
        </p:txBody>
      </p:sp>
      <p:sp>
        <p:nvSpPr>
          <p:cNvPr id="15" name="Slide Image Placeholder 14"/>
          <p:cNvSpPr>
            <a:spLocks noGrp="1" noRot="1" noChangeAspect="1"/>
          </p:cNvSpPr>
          <p:nvPr>
            <p:ph type="sldImg"/>
          </p:nvPr>
        </p:nvSpPr>
        <p:spPr/>
      </p:sp>
      <p:sp>
        <p:nvSpPr>
          <p:cNvPr id="16" name="Notes Placeholder 15"/>
          <p:cNvSpPr>
            <a:spLocks noGrp="1"/>
          </p:cNvSpPr>
          <p:nvPr>
            <p:ph type="body" idx="1"/>
          </p:nvPr>
        </p:nvSpPr>
        <p:spPr/>
        <p:txBody>
          <a:bodyPr>
            <a:normAutofit/>
          </a:bodyPr>
          <a:lstStyle/>
          <a:p>
            <a:endParaRPr lang="de-DE"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dirty="0"/>
          </a:p>
        </p:txBody>
      </p:sp>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33</a:t>
            </a:fld>
            <a:endParaRPr lang="de-DE" sz="1000" b="0" i="0">
              <a:latin typeface="Arial"/>
              <a:ea typeface="+mn-ea"/>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dirty="0"/>
          </a:p>
        </p:txBody>
      </p:sp>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34</a:t>
            </a:fld>
            <a:endParaRPr lang="de-DE" sz="1000" b="0" i="0">
              <a:latin typeface="Arial"/>
              <a:ea typeface="+mn-ea"/>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dirty="0"/>
          </a:p>
        </p:txBody>
      </p:sp>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35</a:t>
            </a:fld>
            <a:endParaRPr lang="de-DE" sz="1000" b="0" i="0">
              <a:latin typeface="Arial"/>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algn="l" defTabSz="914400">
              <a:buNone/>
            </a:pPr>
            <a:r>
              <a:rPr lang="en-US" sz="1200" b="1" i="0" baseline="0" dirty="0" err="1">
                <a:solidFill>
                  <a:srgbClr val="000000"/>
                </a:solidFill>
                <a:latin typeface="Arial"/>
                <a:ea typeface="+mn-ea"/>
                <a:cs typeface="+mn-cs"/>
              </a:rPr>
              <a:t>Что</a:t>
            </a:r>
            <a:r>
              <a:rPr lang="en-US" sz="1200" b="1" i="0" baseline="0" dirty="0">
                <a:solidFill>
                  <a:srgbClr val="000000"/>
                </a:solidFill>
                <a:latin typeface="Arial"/>
                <a:ea typeface="+mn-ea"/>
                <a:cs typeface="+mn-cs"/>
              </a:rPr>
              <a:t> </a:t>
            </a:r>
            <a:r>
              <a:rPr lang="en-US" sz="1200" b="1" i="0" baseline="0" dirty="0" err="1">
                <a:solidFill>
                  <a:srgbClr val="000000"/>
                </a:solidFill>
                <a:latin typeface="Arial"/>
                <a:ea typeface="+mn-ea"/>
                <a:cs typeface="+mn-cs"/>
              </a:rPr>
              <a:t>необходимо</a:t>
            </a:r>
            <a:r>
              <a:rPr lang="en-US" sz="1200" b="1" i="0" baseline="0" dirty="0">
                <a:solidFill>
                  <a:srgbClr val="000000"/>
                </a:solidFill>
                <a:latin typeface="Arial"/>
                <a:ea typeface="+mn-ea"/>
                <a:cs typeface="+mn-cs"/>
              </a:rPr>
              <a:t>? </a:t>
            </a:r>
            <a:r>
              <a:rPr lang="en-US" sz="1200" b="1" i="0" baseline="0" dirty="0" err="1">
                <a:solidFill>
                  <a:srgbClr val="000000"/>
                </a:solidFill>
                <a:latin typeface="Arial"/>
                <a:ea typeface="+mn-ea"/>
                <a:cs typeface="+mn-cs"/>
              </a:rPr>
              <a:t>Гибкое</a:t>
            </a:r>
            <a:r>
              <a:rPr lang="en-US" sz="1200" b="1" i="0" baseline="0" dirty="0">
                <a:solidFill>
                  <a:srgbClr val="000000"/>
                </a:solidFill>
                <a:latin typeface="Arial"/>
                <a:ea typeface="+mn-ea"/>
                <a:cs typeface="+mn-cs"/>
              </a:rPr>
              <a:t> </a:t>
            </a:r>
            <a:r>
              <a:rPr lang="en-US" sz="1200" b="1" i="0" baseline="0" dirty="0" err="1">
                <a:solidFill>
                  <a:srgbClr val="000000"/>
                </a:solidFill>
                <a:latin typeface="Arial"/>
                <a:ea typeface="+mn-ea"/>
                <a:cs typeface="+mn-cs"/>
              </a:rPr>
              <a:t>адаптируемое</a:t>
            </a:r>
            <a:r>
              <a:rPr lang="en-US" sz="1200" b="1" i="0" baseline="0" dirty="0">
                <a:solidFill>
                  <a:srgbClr val="000000"/>
                </a:solidFill>
                <a:latin typeface="Arial"/>
                <a:ea typeface="+mn-ea"/>
                <a:cs typeface="+mn-cs"/>
              </a:rPr>
              <a:t> </a:t>
            </a:r>
            <a:r>
              <a:rPr lang="en-US" sz="1200" b="1" i="0" baseline="0" dirty="0" err="1">
                <a:solidFill>
                  <a:srgbClr val="000000"/>
                </a:solidFill>
                <a:latin typeface="Arial"/>
                <a:ea typeface="+mn-ea"/>
                <a:cs typeface="+mn-cs"/>
              </a:rPr>
              <a:t>решение</a:t>
            </a:r>
            <a:r>
              <a:rPr lang="en-US" sz="1200" b="1" i="0" baseline="0" dirty="0">
                <a:solidFill>
                  <a:srgbClr val="000000"/>
                </a:solidFill>
                <a:latin typeface="Arial"/>
                <a:ea typeface="+mn-ea"/>
                <a:cs typeface="+mn-cs"/>
              </a:rPr>
              <a:t>, </a:t>
            </a:r>
            <a:r>
              <a:rPr lang="en-US" sz="1200" b="1" i="0" baseline="0" dirty="0" err="1">
                <a:solidFill>
                  <a:srgbClr val="000000"/>
                </a:solidFill>
                <a:latin typeface="Arial"/>
                <a:ea typeface="+mn-ea"/>
                <a:cs typeface="+mn-cs"/>
              </a:rPr>
              <a:t>созданное</a:t>
            </a:r>
            <a:r>
              <a:rPr lang="en-US" sz="1200" b="1" i="0" baseline="0" dirty="0">
                <a:solidFill>
                  <a:srgbClr val="000000"/>
                </a:solidFill>
                <a:latin typeface="Arial"/>
                <a:ea typeface="+mn-ea"/>
                <a:cs typeface="+mn-cs"/>
              </a:rPr>
              <a:t> </a:t>
            </a:r>
            <a:r>
              <a:rPr lang="en-US" sz="1200" b="1" i="0" baseline="0" dirty="0" err="1">
                <a:solidFill>
                  <a:srgbClr val="000000"/>
                </a:solidFill>
                <a:latin typeface="Arial"/>
                <a:ea typeface="+mn-ea"/>
                <a:cs typeface="+mn-cs"/>
              </a:rPr>
              <a:t>не</a:t>
            </a:r>
            <a:r>
              <a:rPr lang="en-US" sz="1200" b="1" i="0" baseline="0" dirty="0">
                <a:solidFill>
                  <a:srgbClr val="000000"/>
                </a:solidFill>
                <a:latin typeface="Arial"/>
                <a:ea typeface="+mn-ea"/>
                <a:cs typeface="+mn-cs"/>
              </a:rPr>
              <a:t> </a:t>
            </a:r>
            <a:r>
              <a:rPr lang="en-US" sz="1200" b="1" i="0" baseline="0" dirty="0" err="1">
                <a:solidFill>
                  <a:srgbClr val="000000"/>
                </a:solidFill>
                <a:latin typeface="Arial"/>
                <a:ea typeface="+mn-ea"/>
                <a:cs typeface="+mn-cs"/>
              </a:rPr>
              <a:t>только</a:t>
            </a:r>
            <a:r>
              <a:rPr lang="en-US" sz="1200" b="1" i="0" baseline="0" dirty="0">
                <a:solidFill>
                  <a:srgbClr val="000000"/>
                </a:solidFill>
                <a:latin typeface="Arial"/>
                <a:ea typeface="+mn-ea"/>
                <a:cs typeface="+mn-cs"/>
              </a:rPr>
              <a:t> </a:t>
            </a:r>
            <a:r>
              <a:rPr lang="en-US" sz="1200" b="1" i="0" baseline="0" dirty="0" err="1">
                <a:solidFill>
                  <a:srgbClr val="000000"/>
                </a:solidFill>
                <a:latin typeface="Arial"/>
                <a:ea typeface="+mn-ea"/>
                <a:cs typeface="+mn-cs"/>
              </a:rPr>
              <a:t>для</a:t>
            </a:r>
            <a:r>
              <a:rPr lang="en-US" sz="1200" b="1" i="0" baseline="0" dirty="0">
                <a:solidFill>
                  <a:srgbClr val="000000"/>
                </a:solidFill>
                <a:latin typeface="Arial"/>
                <a:ea typeface="+mn-ea"/>
                <a:cs typeface="+mn-cs"/>
              </a:rPr>
              <a:t> ИТ-</a:t>
            </a:r>
            <a:r>
              <a:rPr lang="en-US" sz="1200" b="1" i="0" baseline="0" dirty="0" err="1">
                <a:solidFill>
                  <a:srgbClr val="000000"/>
                </a:solidFill>
                <a:latin typeface="Arial"/>
                <a:ea typeface="+mn-ea"/>
                <a:cs typeface="+mn-cs"/>
              </a:rPr>
              <a:t>службы</a:t>
            </a:r>
            <a:r>
              <a:rPr lang="en-US" sz="1200" b="1" i="0" baseline="0" dirty="0">
                <a:solidFill>
                  <a:srgbClr val="000000"/>
                </a:solidFill>
                <a:latin typeface="Arial"/>
                <a:ea typeface="+mn-ea"/>
                <a:cs typeface="+mn-cs"/>
              </a:rPr>
              <a:t>, </a:t>
            </a:r>
            <a:r>
              <a:rPr lang="en-US" sz="1200" b="1" i="0" baseline="0" dirty="0" err="1">
                <a:solidFill>
                  <a:srgbClr val="000000"/>
                </a:solidFill>
                <a:latin typeface="Arial"/>
                <a:ea typeface="+mn-ea"/>
                <a:cs typeface="+mn-cs"/>
              </a:rPr>
              <a:t>но</a:t>
            </a:r>
            <a:r>
              <a:rPr lang="en-US" sz="1200" b="1" i="0" baseline="0" dirty="0">
                <a:solidFill>
                  <a:srgbClr val="000000"/>
                </a:solidFill>
                <a:latin typeface="Arial"/>
                <a:ea typeface="+mn-ea"/>
                <a:cs typeface="+mn-cs"/>
              </a:rPr>
              <a:t> и </a:t>
            </a:r>
            <a:r>
              <a:rPr lang="en-US" sz="1200" b="1" i="0" baseline="0" dirty="0" err="1">
                <a:solidFill>
                  <a:srgbClr val="000000"/>
                </a:solidFill>
                <a:latin typeface="Arial"/>
                <a:ea typeface="+mn-ea"/>
                <a:cs typeface="+mn-cs"/>
              </a:rPr>
              <a:t>для</a:t>
            </a:r>
            <a:r>
              <a:rPr lang="en-US" sz="1200" b="1" i="0" baseline="0" dirty="0">
                <a:solidFill>
                  <a:srgbClr val="000000"/>
                </a:solidFill>
                <a:latin typeface="Arial"/>
                <a:ea typeface="+mn-ea"/>
                <a:cs typeface="+mn-cs"/>
              </a:rPr>
              <a:t> </a:t>
            </a:r>
            <a:r>
              <a:rPr lang="en-US" sz="1200" b="1" i="0" baseline="0" dirty="0" err="1">
                <a:solidFill>
                  <a:srgbClr val="000000"/>
                </a:solidFill>
                <a:latin typeface="Arial"/>
                <a:ea typeface="+mn-ea"/>
                <a:cs typeface="+mn-cs"/>
              </a:rPr>
              <a:t>бизнеса</a:t>
            </a:r>
            <a:r>
              <a:rPr lang="en-US" sz="1200" b="1" i="0" baseline="0" dirty="0">
                <a:solidFill>
                  <a:srgbClr val="000000"/>
                </a:solidFill>
                <a:latin typeface="Arial"/>
                <a:ea typeface="+mn-ea"/>
                <a:cs typeface="+mn-cs"/>
              </a:rPr>
              <a:t> – </a:t>
            </a:r>
          </a:p>
          <a:p>
            <a:pPr marL="0" algn="l" defTabSz="914400">
              <a:buNone/>
            </a:pPr>
            <a:endParaRPr lang="en-US" dirty="0" smtClean="0"/>
          </a:p>
          <a:p>
            <a:pPr marL="0" algn="l" defTabSz="914400">
              <a:buNone/>
            </a:pPr>
            <a:r>
              <a:rPr lang="ru-RU" sz="1200" b="0" i="0" baseline="0" dirty="0" smtClean="0">
                <a:solidFill>
                  <a:srgbClr val="000000"/>
                </a:solidFill>
                <a:latin typeface="Arial"/>
                <a:ea typeface="+mn-ea"/>
                <a:cs typeface="+mn-cs"/>
              </a:rPr>
              <a:t>о</a:t>
            </a:r>
            <a:r>
              <a:rPr lang="en-US" sz="1200" b="0" i="0" baseline="0" dirty="0" err="1" smtClean="0">
                <a:solidFill>
                  <a:srgbClr val="000000"/>
                </a:solidFill>
                <a:latin typeface="Arial"/>
                <a:ea typeface="+mn-ea"/>
                <a:cs typeface="+mn-cs"/>
              </a:rPr>
              <a:t>беспечивающее</a:t>
            </a:r>
            <a:r>
              <a:rPr lang="en-US" sz="1200" b="0" i="0" baseline="0" dirty="0" smtClean="0">
                <a:solidFill>
                  <a:srgbClr val="000000"/>
                </a:solidFill>
                <a:latin typeface="Arial"/>
                <a:ea typeface="+mn-ea"/>
                <a:cs typeface="+mn-cs"/>
              </a:rPr>
              <a:t> </a:t>
            </a:r>
            <a:r>
              <a:rPr lang="en-US" sz="1200" b="0" i="0" baseline="0" dirty="0" err="1">
                <a:solidFill>
                  <a:srgbClr val="000000"/>
                </a:solidFill>
                <a:latin typeface="Arial"/>
                <a:ea typeface="+mn-ea"/>
                <a:cs typeface="+mn-cs"/>
              </a:rPr>
              <a:t>выполнение</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соглашений</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об</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уровне</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обслуживания</a:t>
            </a:r>
            <a:r>
              <a:rPr lang="en-US" sz="1200" b="0" i="0" baseline="0" dirty="0">
                <a:solidFill>
                  <a:srgbClr val="000000"/>
                </a:solidFill>
                <a:latin typeface="Arial"/>
                <a:ea typeface="+mn-ea"/>
                <a:cs typeface="+mn-cs"/>
              </a:rPr>
              <a:t> (SLA), </a:t>
            </a:r>
            <a:r>
              <a:rPr lang="en-US" sz="1200" b="0" i="0" baseline="0" dirty="0" err="1">
                <a:solidFill>
                  <a:srgbClr val="000000"/>
                </a:solidFill>
                <a:latin typeface="Arial"/>
                <a:ea typeface="+mn-ea"/>
                <a:cs typeface="+mn-cs"/>
              </a:rPr>
              <a:t>продиктованных</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бизнесом</a:t>
            </a:r>
            <a:r>
              <a:rPr lang="en-US" sz="1200" b="0" i="0" baseline="0" dirty="0">
                <a:solidFill>
                  <a:srgbClr val="000000"/>
                </a:solidFill>
                <a:latin typeface="Arial"/>
                <a:ea typeface="+mn-ea"/>
                <a:cs typeface="+mn-cs"/>
              </a:rPr>
              <a:t>, и </a:t>
            </a:r>
            <a:r>
              <a:rPr lang="en-US" sz="1200" b="0" i="0" baseline="0" dirty="0" err="1">
                <a:solidFill>
                  <a:srgbClr val="000000"/>
                </a:solidFill>
                <a:latin typeface="Arial"/>
                <a:ea typeface="+mn-ea"/>
                <a:cs typeface="+mn-cs"/>
              </a:rPr>
              <a:t>не</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оказывающее</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отрицательного</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влияния</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на</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его</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деятельность</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способность</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легко</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быстро</a:t>
            </a:r>
            <a:r>
              <a:rPr lang="en-US" sz="1200" b="0" i="0" baseline="0" dirty="0">
                <a:solidFill>
                  <a:srgbClr val="000000"/>
                </a:solidFill>
                <a:latin typeface="Arial"/>
                <a:ea typeface="+mn-ea"/>
                <a:cs typeface="+mn-cs"/>
              </a:rPr>
              <a:t> и </a:t>
            </a:r>
            <a:r>
              <a:rPr lang="en-US" sz="1200" b="0" i="0" baseline="0" dirty="0" err="1">
                <a:solidFill>
                  <a:srgbClr val="000000"/>
                </a:solidFill>
                <a:latin typeface="Arial"/>
                <a:ea typeface="+mn-ea"/>
                <a:cs typeface="+mn-cs"/>
              </a:rPr>
              <a:t>рентабельно</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связывать</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компании</a:t>
            </a:r>
            <a:r>
              <a:rPr lang="en-US" sz="1200" b="0" i="0" baseline="0" dirty="0">
                <a:solidFill>
                  <a:srgbClr val="000000"/>
                </a:solidFill>
                <a:latin typeface="Arial"/>
                <a:ea typeface="+mn-ea"/>
                <a:cs typeface="+mn-cs"/>
              </a:rPr>
              <a:t> </a:t>
            </a:r>
            <a:r>
              <a:rPr lang="en-US" sz="1200" b="0" i="0" baseline="0" dirty="0" err="1" smtClean="0">
                <a:solidFill>
                  <a:srgbClr val="000000"/>
                </a:solidFill>
                <a:latin typeface="Arial"/>
                <a:ea typeface="+mn-ea"/>
                <a:cs typeface="+mn-cs"/>
              </a:rPr>
              <a:t>системы</a:t>
            </a:r>
            <a:r>
              <a:rPr lang="en-US" sz="1200" b="0" i="0" baseline="0" dirty="0" smtClean="0">
                <a:solidFill>
                  <a:srgbClr val="000000"/>
                </a:solidFill>
                <a:latin typeface="Arial"/>
                <a:ea typeface="+mn-ea"/>
                <a:cs typeface="+mn-cs"/>
              </a:rPr>
              <a:t> </a:t>
            </a:r>
            <a:r>
              <a:rPr lang="en-US" sz="1200" b="0" i="0" baseline="0" dirty="0" err="1">
                <a:solidFill>
                  <a:srgbClr val="000000"/>
                </a:solidFill>
                <a:latin typeface="Arial"/>
                <a:ea typeface="+mn-ea"/>
                <a:cs typeface="+mn-cs"/>
              </a:rPr>
              <a:t>без</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лишних</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затрат</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на</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обслуживание</a:t>
            </a:r>
            <a:r>
              <a:rPr lang="en-US" sz="1200" b="0" i="0" baseline="0" dirty="0">
                <a:solidFill>
                  <a:srgbClr val="000000"/>
                </a:solidFill>
                <a:latin typeface="Arial"/>
                <a:ea typeface="+mn-ea"/>
                <a:cs typeface="+mn-cs"/>
              </a:rPr>
              <a:t> в </a:t>
            </a:r>
            <a:r>
              <a:rPr lang="en-US" sz="1200" b="0" i="0" baseline="0" dirty="0" err="1">
                <a:solidFill>
                  <a:srgbClr val="000000"/>
                </a:solidFill>
                <a:latin typeface="Arial"/>
                <a:ea typeface="+mn-ea"/>
                <a:cs typeface="+mn-cs"/>
              </a:rPr>
              <a:t>долгосрочной</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перспективе</a:t>
            </a:r>
            <a:r>
              <a:rPr lang="en-US" sz="1200" b="0" i="0" baseline="0" dirty="0">
                <a:solidFill>
                  <a:srgbClr val="000000"/>
                </a:solidFill>
                <a:latin typeface="Arial"/>
                <a:ea typeface="+mn-ea"/>
                <a:cs typeface="+mn-cs"/>
              </a:rPr>
              <a:t>). 2) </a:t>
            </a:r>
            <a:r>
              <a:rPr lang="en-US" sz="1200" b="1" i="0" baseline="0" dirty="0">
                <a:solidFill>
                  <a:srgbClr val="000000"/>
                </a:solidFill>
                <a:latin typeface="Arial"/>
                <a:ea typeface="+mn-ea"/>
                <a:cs typeface="+mn-cs"/>
              </a:rPr>
              <a:t>НА ЯЗЫКЕ БИЗНЕСА </a:t>
            </a:r>
            <a:r>
              <a:rPr lang="en-US" sz="1200" b="0" i="0" baseline="0" dirty="0">
                <a:solidFill>
                  <a:srgbClr val="000000"/>
                </a:solidFill>
                <a:latin typeface="Arial"/>
                <a:ea typeface="+mn-ea"/>
                <a:cs typeface="+mn-cs"/>
              </a:rPr>
              <a:t>– </a:t>
            </a:r>
            <a:r>
              <a:rPr lang="ru-RU" sz="1200" b="0" i="0" baseline="0" dirty="0" smtClean="0">
                <a:solidFill>
                  <a:srgbClr val="000000"/>
                </a:solidFill>
                <a:latin typeface="Arial"/>
                <a:ea typeface="+mn-ea"/>
                <a:cs typeface="+mn-cs"/>
              </a:rPr>
              <a:t>б</a:t>
            </a:r>
            <a:r>
              <a:rPr lang="en-US" sz="1200" b="0" i="0" baseline="0" dirty="0" err="1" smtClean="0">
                <a:solidFill>
                  <a:srgbClr val="000000"/>
                </a:solidFill>
                <a:latin typeface="Arial"/>
                <a:ea typeface="+mn-ea"/>
                <a:cs typeface="+mn-cs"/>
              </a:rPr>
              <a:t>ольшая</a:t>
            </a:r>
            <a:r>
              <a:rPr lang="en-US" sz="1200" b="0" i="0" baseline="0" dirty="0" smtClean="0">
                <a:solidFill>
                  <a:srgbClr val="000000"/>
                </a:solidFill>
                <a:latin typeface="Arial"/>
                <a:ea typeface="+mn-ea"/>
                <a:cs typeface="+mn-cs"/>
              </a:rPr>
              <a:t> </a:t>
            </a:r>
            <a:r>
              <a:rPr lang="en-US" sz="1200" b="0" i="0" baseline="0" dirty="0" err="1">
                <a:solidFill>
                  <a:srgbClr val="000000"/>
                </a:solidFill>
                <a:latin typeface="Arial"/>
                <a:ea typeface="+mn-ea"/>
                <a:cs typeface="+mn-cs"/>
              </a:rPr>
              <a:t>бизнес-аудитория</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будет</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способна</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синхронизироваться</a:t>
            </a:r>
            <a:r>
              <a:rPr lang="en-US" sz="1200" b="0" i="0" baseline="0" dirty="0">
                <a:solidFill>
                  <a:srgbClr val="000000"/>
                </a:solidFill>
                <a:latin typeface="Arial"/>
                <a:ea typeface="+mn-ea"/>
                <a:cs typeface="+mn-cs"/>
              </a:rPr>
              <a:t> с ИТ </a:t>
            </a:r>
            <a:r>
              <a:rPr lang="en-US" sz="1200" b="0" i="0" baseline="0" dirty="0" err="1">
                <a:solidFill>
                  <a:srgbClr val="000000"/>
                </a:solidFill>
                <a:latin typeface="Arial"/>
                <a:ea typeface="+mn-ea"/>
                <a:cs typeface="+mn-cs"/>
              </a:rPr>
              <a:t>для</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создания</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дифференцированных</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бизнес-процессов</a:t>
            </a:r>
            <a:endParaRPr lang="en-US" sz="1200" b="0" i="0" baseline="0" dirty="0">
              <a:solidFill>
                <a:srgbClr val="000000"/>
              </a:solidFill>
              <a:latin typeface="Arial"/>
              <a:ea typeface="+mn-ea"/>
              <a:cs typeface="+mn-cs"/>
            </a:endParaRPr>
          </a:p>
          <a:p>
            <a:pPr marL="109728" indent="-109728" algn="l" defTabSz="914400">
              <a:spcBef>
                <a:spcPts val="300"/>
              </a:spcBef>
              <a:buNone/>
            </a:pPr>
            <a:endParaRPr lang="en-US" sz="1200" dirty="0" smtClean="0"/>
          </a:p>
          <a:p>
            <a:pPr marL="109728" indent="-109728" algn="l" defTabSz="914400">
              <a:spcBef>
                <a:spcPts val="300"/>
              </a:spcBef>
              <a:buNone/>
            </a:pPr>
            <a:endParaRPr lang="en-US" sz="1200" dirty="0" smtClean="0"/>
          </a:p>
          <a:p>
            <a:pPr marL="109728" indent="-109728" algn="l" defTabSz="914400">
              <a:spcBef>
                <a:spcPts val="300"/>
              </a:spcBef>
              <a:buNone/>
            </a:pPr>
            <a:r>
              <a:rPr lang="en-US" sz="1200" b="1" i="0" dirty="0" err="1">
                <a:solidFill>
                  <a:srgbClr val="000000"/>
                </a:solidFill>
                <a:latin typeface="Arial"/>
                <a:ea typeface="+mn-ea"/>
                <a:cs typeface="+mn-cs"/>
              </a:rPr>
              <a:t>Решение</a:t>
            </a:r>
            <a:r>
              <a:rPr lang="en-US" sz="1200" b="1" i="0" dirty="0" smtClean="0">
                <a:solidFill>
                  <a:srgbClr val="000000"/>
                </a:solidFill>
                <a:latin typeface="Arial"/>
                <a:ea typeface="+mn-ea"/>
                <a:cs typeface="+mn-cs"/>
              </a:rPr>
              <a:t>: </a:t>
            </a:r>
            <a:r>
              <a:rPr lang="ru-RU" sz="1200" b="1" i="0" baseline="0" dirty="0" smtClean="0">
                <a:solidFill>
                  <a:srgbClr val="000000"/>
                </a:solidFill>
                <a:latin typeface="Arial"/>
                <a:ea typeface="+mn-ea"/>
                <a:cs typeface="+mn-cs"/>
              </a:rPr>
              <a:t>р</a:t>
            </a:r>
            <a:r>
              <a:rPr lang="en-US" sz="1200" b="1" i="0" baseline="0" dirty="0" err="1" smtClean="0">
                <a:solidFill>
                  <a:srgbClr val="000000"/>
                </a:solidFill>
                <a:latin typeface="Arial"/>
                <a:ea typeface="+mn-ea"/>
                <a:cs typeface="+mn-cs"/>
              </a:rPr>
              <a:t>ешение</a:t>
            </a:r>
            <a:r>
              <a:rPr lang="en-US" sz="1200" b="1" i="0" baseline="0" dirty="0" smtClean="0">
                <a:solidFill>
                  <a:srgbClr val="000000"/>
                </a:solidFill>
                <a:latin typeface="Arial"/>
                <a:ea typeface="+mn-ea"/>
                <a:cs typeface="+mn-cs"/>
              </a:rPr>
              <a:t> </a:t>
            </a:r>
            <a:r>
              <a:rPr lang="en-US" sz="1200" b="1" i="0" baseline="0" dirty="0" err="1" smtClean="0">
                <a:solidFill>
                  <a:srgbClr val="000000"/>
                </a:solidFill>
                <a:latin typeface="Arial"/>
                <a:ea typeface="+mn-ea"/>
                <a:cs typeface="+mn-cs"/>
              </a:rPr>
              <a:t>для</a:t>
            </a:r>
            <a:r>
              <a:rPr lang="ru-RU" sz="1200" b="1" i="0" baseline="0" dirty="0" smtClean="0">
                <a:solidFill>
                  <a:srgbClr val="000000"/>
                </a:solidFill>
                <a:latin typeface="Arial"/>
                <a:ea typeface="+mn-ea"/>
                <a:cs typeface="+mn-cs"/>
              </a:rPr>
              <a:t> </a:t>
            </a:r>
            <a:r>
              <a:rPr lang="en-US" sz="1200" b="1" i="0" dirty="0" err="1" smtClean="0">
                <a:solidFill>
                  <a:srgbClr val="000000"/>
                </a:solidFill>
                <a:latin typeface="Arial"/>
                <a:ea typeface="+mn-ea"/>
                <a:cs typeface="+mn-cs"/>
              </a:rPr>
              <a:t>оркестровки</a:t>
            </a:r>
            <a:r>
              <a:rPr lang="en-US" sz="1200" b="1" i="0" dirty="0" smtClean="0">
                <a:solidFill>
                  <a:srgbClr val="000000"/>
                </a:solidFill>
                <a:latin typeface="Arial"/>
                <a:ea typeface="+mn-ea"/>
                <a:cs typeface="+mn-cs"/>
              </a:rPr>
              <a:t> </a:t>
            </a:r>
            <a:r>
              <a:rPr lang="en-US" sz="1200" b="1" i="0" dirty="0" err="1">
                <a:solidFill>
                  <a:srgbClr val="000000"/>
                </a:solidFill>
                <a:latin typeface="Arial"/>
                <a:ea typeface="+mn-ea"/>
                <a:cs typeface="+mn-cs"/>
              </a:rPr>
              <a:t>процессов</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от</a:t>
            </a:r>
            <a:r>
              <a:rPr lang="en-US" sz="1200" b="1" i="0" dirty="0">
                <a:solidFill>
                  <a:srgbClr val="000000"/>
                </a:solidFill>
                <a:latin typeface="Arial"/>
                <a:ea typeface="+mn-ea"/>
                <a:cs typeface="+mn-cs"/>
              </a:rPr>
              <a:t> SAP</a:t>
            </a:r>
          </a:p>
          <a:p>
            <a:pPr marL="109728" indent="-109728" algn="l" defTabSz="914400">
              <a:spcBef>
                <a:spcPts val="300"/>
              </a:spcBef>
              <a:buClr>
                <a:srgbClr val="C00000"/>
              </a:buClr>
              <a:buSzPct val="80000"/>
              <a:buFont typeface="Wingdings"/>
              <a:buChar char="n"/>
            </a:pP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Обеспечить</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дифференциацию</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бизнеса</a:t>
            </a:r>
            <a:r>
              <a:rPr lang="en-US" sz="1200" b="0" i="0" dirty="0">
                <a:solidFill>
                  <a:srgbClr val="000000"/>
                </a:solidFill>
                <a:latin typeface="Arial"/>
                <a:ea typeface="+mn-ea"/>
                <a:cs typeface="+mn-cs"/>
              </a:rPr>
              <a:t> </a:t>
            </a:r>
          </a:p>
          <a:p>
            <a:pPr marL="274320" lvl="1" indent="-109728" algn="l" defTabSz="914400">
              <a:spcBef>
                <a:spcPts val="300"/>
              </a:spcBef>
              <a:buClr>
                <a:srgbClr val="C00000"/>
              </a:buClr>
              <a:buSzPct val="80000"/>
              <a:buFont typeface="Wingdings"/>
              <a:buChar char="n"/>
            </a:pP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Владельцы</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бизнес-процессов</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будут</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способны</a:t>
            </a:r>
            <a:r>
              <a:rPr lang="en-US" sz="1200" b="0" i="0" dirty="0">
                <a:solidFill>
                  <a:srgbClr val="000000"/>
                </a:solidFill>
                <a:latin typeface="Arial"/>
                <a:ea typeface="+mn-ea"/>
                <a:cs typeface="+mn-cs"/>
              </a:rPr>
              <a:t> </a:t>
            </a:r>
            <a:r>
              <a:rPr lang="en-US" sz="1200" b="1" i="0" dirty="0" err="1">
                <a:solidFill>
                  <a:srgbClr val="000000"/>
                </a:solidFill>
                <a:latin typeface="Arial"/>
                <a:ea typeface="+mn-ea"/>
                <a:cs typeface="+mn-cs"/>
              </a:rPr>
              <a:t>создавать</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расширения</a:t>
            </a:r>
            <a:r>
              <a:rPr lang="en-US" sz="1200" b="1" i="0" baseline="0" dirty="0">
                <a:solidFill>
                  <a:srgbClr val="000000"/>
                </a:solidFill>
                <a:latin typeface="Arial"/>
                <a:ea typeface="+mn-ea"/>
                <a:cs typeface="+mn-cs"/>
              </a:rPr>
              <a:t> </a:t>
            </a:r>
            <a:r>
              <a:rPr lang="en-US" sz="1200" b="1" i="0" baseline="0" dirty="0" err="1">
                <a:solidFill>
                  <a:srgbClr val="000000"/>
                </a:solidFill>
                <a:latin typeface="Arial"/>
                <a:ea typeface="+mn-ea"/>
                <a:cs typeface="+mn-cs"/>
              </a:rPr>
              <a:t>ключевых</a:t>
            </a:r>
            <a:r>
              <a:rPr lang="en-US" sz="1200" b="1" i="0" baseline="0" dirty="0">
                <a:solidFill>
                  <a:srgbClr val="000000"/>
                </a:solidFill>
                <a:latin typeface="Arial"/>
                <a:ea typeface="+mn-ea"/>
                <a:cs typeface="+mn-cs"/>
              </a:rPr>
              <a:t> </a:t>
            </a:r>
            <a:r>
              <a:rPr lang="en-US" sz="1200" b="1" i="0" baseline="0" dirty="0" err="1">
                <a:solidFill>
                  <a:srgbClr val="000000"/>
                </a:solidFill>
                <a:latin typeface="Arial"/>
                <a:ea typeface="+mn-ea"/>
                <a:cs typeface="+mn-cs"/>
              </a:rPr>
              <a:t>процессов</a:t>
            </a:r>
            <a:r>
              <a:rPr lang="en-US" sz="1200" b="1" i="0" baseline="0" dirty="0">
                <a:solidFill>
                  <a:srgbClr val="000000"/>
                </a:solidFill>
                <a:latin typeface="Arial"/>
                <a:ea typeface="+mn-ea"/>
                <a:cs typeface="+mn-cs"/>
              </a:rPr>
              <a:t> </a:t>
            </a:r>
            <a:r>
              <a:rPr lang="en-US" sz="1200" b="1" i="0" baseline="0" dirty="0" err="1">
                <a:solidFill>
                  <a:srgbClr val="000000"/>
                </a:solidFill>
                <a:latin typeface="Arial"/>
                <a:ea typeface="+mn-ea"/>
                <a:cs typeface="+mn-cs"/>
              </a:rPr>
              <a:t>комплекса</a:t>
            </a:r>
            <a:r>
              <a:rPr lang="en-US" sz="1200" b="1" i="0" baseline="0" dirty="0">
                <a:solidFill>
                  <a:srgbClr val="000000"/>
                </a:solidFill>
                <a:latin typeface="Arial"/>
                <a:ea typeface="+mn-ea"/>
                <a:cs typeface="+mn-cs"/>
              </a:rPr>
              <a:t> </a:t>
            </a:r>
            <a:r>
              <a:rPr lang="en-US" sz="1200" b="1" i="0" baseline="0" dirty="0" err="1">
                <a:solidFill>
                  <a:srgbClr val="000000"/>
                </a:solidFill>
                <a:latin typeface="Arial"/>
                <a:ea typeface="+mn-ea"/>
                <a:cs typeface="+mn-cs"/>
              </a:rPr>
              <a:t>решений</a:t>
            </a:r>
            <a:r>
              <a:rPr lang="en-US" sz="1200" b="1" i="0" baseline="0" dirty="0">
                <a:solidFill>
                  <a:srgbClr val="000000"/>
                </a:solidFill>
                <a:latin typeface="Arial"/>
                <a:ea typeface="+mn-ea"/>
                <a:cs typeface="+mn-cs"/>
              </a:rPr>
              <a:t> SAP Business Suite </a:t>
            </a:r>
            <a:r>
              <a:rPr lang="en-US" sz="1200" b="1" i="0" baseline="0" dirty="0" smtClean="0">
                <a:solidFill>
                  <a:srgbClr val="000000"/>
                </a:solidFill>
                <a:latin typeface="Arial"/>
                <a:ea typeface="+mn-ea"/>
                <a:cs typeface="+mn-cs"/>
              </a:rPr>
              <a:t>(</a:t>
            </a:r>
            <a:r>
              <a:rPr lang="ru-RU" sz="1200" b="1" i="0" baseline="0" dirty="0" smtClean="0">
                <a:solidFill>
                  <a:srgbClr val="000000"/>
                </a:solidFill>
                <a:latin typeface="Arial"/>
                <a:ea typeface="+mn-ea"/>
                <a:cs typeface="+mn-cs"/>
              </a:rPr>
              <a:t>«</a:t>
            </a:r>
            <a:r>
              <a:rPr lang="en-US" sz="1200" b="1" i="0" baseline="0" dirty="0" err="1" smtClean="0">
                <a:solidFill>
                  <a:srgbClr val="000000"/>
                </a:solidFill>
                <a:latin typeface="Arial"/>
                <a:ea typeface="+mn-ea"/>
                <a:cs typeface="+mn-cs"/>
              </a:rPr>
              <a:t>Управление</a:t>
            </a:r>
            <a:r>
              <a:rPr lang="en-US" sz="1200" b="1" i="0" baseline="0" dirty="0" smtClean="0">
                <a:solidFill>
                  <a:srgbClr val="000000"/>
                </a:solidFill>
                <a:latin typeface="Arial"/>
                <a:ea typeface="+mn-ea"/>
                <a:cs typeface="+mn-cs"/>
              </a:rPr>
              <a:t> </a:t>
            </a:r>
            <a:r>
              <a:rPr lang="en-US" sz="1200" b="1" i="0" baseline="0" dirty="0" err="1">
                <a:solidFill>
                  <a:srgbClr val="000000"/>
                </a:solidFill>
                <a:latin typeface="Arial"/>
                <a:ea typeface="+mn-ea"/>
                <a:cs typeface="+mn-cs"/>
              </a:rPr>
              <a:t>современным</a:t>
            </a:r>
            <a:r>
              <a:rPr lang="en-US" sz="1200" b="1" i="0" baseline="0" dirty="0">
                <a:solidFill>
                  <a:srgbClr val="000000"/>
                </a:solidFill>
                <a:latin typeface="Arial"/>
                <a:ea typeface="+mn-ea"/>
                <a:cs typeface="+mn-cs"/>
              </a:rPr>
              <a:t> </a:t>
            </a:r>
            <a:r>
              <a:rPr lang="en-US" sz="1200" b="1" i="0" baseline="0" dirty="0" err="1" smtClean="0">
                <a:solidFill>
                  <a:srgbClr val="000000"/>
                </a:solidFill>
                <a:latin typeface="Arial"/>
                <a:ea typeface="+mn-ea"/>
                <a:cs typeface="+mn-cs"/>
              </a:rPr>
              <a:t>предприятием</a:t>
            </a:r>
            <a:r>
              <a:rPr lang="ru-RU" sz="1200" b="1" i="0" baseline="0" dirty="0" smtClean="0">
                <a:solidFill>
                  <a:srgbClr val="000000"/>
                </a:solidFill>
                <a:latin typeface="Arial"/>
                <a:ea typeface="+mn-ea"/>
                <a:cs typeface="+mn-cs"/>
              </a:rPr>
              <a:t>»</a:t>
            </a:r>
            <a:r>
              <a:rPr lang="en-US" sz="1200" b="1" i="0" baseline="0" dirty="0" smtClean="0">
                <a:solidFill>
                  <a:srgbClr val="000000"/>
                </a:solidFill>
                <a:latin typeface="Arial"/>
                <a:ea typeface="+mn-ea"/>
                <a:cs typeface="+mn-cs"/>
              </a:rPr>
              <a:t>)</a:t>
            </a:r>
            <a:r>
              <a:rPr lang="en-US" sz="1200" b="0" i="0" baseline="0" dirty="0" smtClean="0">
                <a:solidFill>
                  <a:srgbClr val="000000"/>
                </a:solidFill>
                <a:latin typeface="Arial"/>
                <a:ea typeface="+mn-ea"/>
                <a:cs typeface="+mn-cs"/>
              </a:rPr>
              <a:t> </a:t>
            </a:r>
            <a:r>
              <a:rPr lang="en-US" sz="1200" b="0" i="0" baseline="0" dirty="0">
                <a:solidFill>
                  <a:srgbClr val="000000"/>
                </a:solidFill>
                <a:latin typeface="Arial"/>
                <a:ea typeface="+mn-ea"/>
                <a:cs typeface="+mn-cs"/>
              </a:rPr>
              <a:t>c </a:t>
            </a:r>
            <a:r>
              <a:rPr lang="en-US" sz="1200" b="0" i="0" baseline="0" dirty="0" err="1">
                <a:solidFill>
                  <a:srgbClr val="000000"/>
                </a:solidFill>
                <a:latin typeface="Arial"/>
                <a:ea typeface="+mn-ea"/>
                <a:cs typeface="+mn-cs"/>
              </a:rPr>
              <a:t>привлечением</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нужных</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людей</a:t>
            </a:r>
            <a:r>
              <a:rPr lang="en-US" sz="1200" b="0" i="0" baseline="0" dirty="0">
                <a:solidFill>
                  <a:srgbClr val="000000"/>
                </a:solidFill>
                <a:latin typeface="Arial"/>
                <a:ea typeface="+mn-ea"/>
                <a:cs typeface="+mn-cs"/>
              </a:rPr>
              <a:t> и </a:t>
            </a:r>
            <a:r>
              <a:rPr lang="en-US" sz="1200" b="0" i="0" baseline="0" dirty="0" err="1">
                <a:solidFill>
                  <a:srgbClr val="000000"/>
                </a:solidFill>
                <a:latin typeface="Arial"/>
                <a:ea typeface="+mn-ea"/>
                <a:cs typeface="+mn-cs"/>
              </a:rPr>
              <a:t>систем</a:t>
            </a:r>
            <a:r>
              <a:rPr lang="en-US" sz="1200" b="0" i="0" baseline="0" dirty="0">
                <a:solidFill>
                  <a:srgbClr val="000000"/>
                </a:solidFill>
                <a:latin typeface="Arial"/>
                <a:ea typeface="+mn-ea"/>
                <a:cs typeface="+mn-cs"/>
              </a:rPr>
              <a:t> в </a:t>
            </a:r>
            <a:r>
              <a:rPr lang="en-US" sz="1200" b="0" i="0" baseline="0" dirty="0" err="1">
                <a:solidFill>
                  <a:srgbClr val="000000"/>
                </a:solidFill>
                <a:latin typeface="Arial"/>
                <a:ea typeface="+mn-ea"/>
                <a:cs typeface="+mn-cs"/>
              </a:rPr>
              <a:t>нужное</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время</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так</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как</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это</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необходимо</a:t>
            </a:r>
            <a:r>
              <a:rPr lang="en-US" sz="1200" b="0" i="0" baseline="0" dirty="0">
                <a:solidFill>
                  <a:srgbClr val="000000"/>
                </a:solidFill>
                <a:latin typeface="Arial"/>
                <a:ea typeface="+mn-ea"/>
                <a:cs typeface="+mn-cs"/>
              </a:rPr>
              <a:t> </a:t>
            </a:r>
            <a:r>
              <a:rPr lang="en-US" sz="1200" b="0" i="0" baseline="0" dirty="0" err="1" smtClean="0">
                <a:solidFill>
                  <a:srgbClr val="000000"/>
                </a:solidFill>
                <a:latin typeface="Arial"/>
                <a:ea typeface="+mn-ea"/>
                <a:cs typeface="+mn-cs"/>
              </a:rPr>
              <a:t>бизнесу</a:t>
            </a:r>
            <a:r>
              <a:rPr lang="en-US" sz="1200" b="0" i="0" baseline="0" dirty="0" smtClean="0">
                <a:solidFill>
                  <a:srgbClr val="000000"/>
                </a:solidFill>
                <a:latin typeface="Arial"/>
                <a:ea typeface="+mn-ea"/>
                <a:cs typeface="+mn-cs"/>
              </a:rPr>
              <a:t> </a:t>
            </a:r>
            <a:endParaRPr lang="en-US" sz="1200" b="0" i="0" baseline="0" dirty="0">
              <a:solidFill>
                <a:srgbClr val="000000"/>
              </a:solidFill>
              <a:latin typeface="Arial"/>
              <a:ea typeface="+mn-ea"/>
              <a:cs typeface="+mn-cs"/>
            </a:endParaRPr>
          </a:p>
          <a:p>
            <a:pPr marL="274320" lvl="1" indent="-109728" algn="l" defTabSz="914400">
              <a:spcBef>
                <a:spcPts val="300"/>
              </a:spcBef>
              <a:buNone/>
            </a:pPr>
            <a:endParaRPr lang="en-US" sz="1200" dirty="0" smtClean="0"/>
          </a:p>
          <a:p>
            <a:pPr marL="274320" lvl="1" indent="-109728" algn="l" defTabSz="914400">
              <a:spcBef>
                <a:spcPts val="300"/>
              </a:spcBef>
              <a:buNone/>
            </a:pPr>
            <a:endParaRPr lang="en-US" sz="1200" dirty="0" smtClean="0"/>
          </a:p>
          <a:p>
            <a:pPr marL="109728" indent="-109728" algn="l" defTabSz="914400">
              <a:spcBef>
                <a:spcPts val="300"/>
              </a:spcBef>
              <a:buClr>
                <a:srgbClr val="C00000"/>
              </a:buClr>
              <a:buSzPct val="80000"/>
              <a:buFont typeface="Wingdings"/>
              <a:buChar char="n"/>
            </a:pPr>
            <a:r>
              <a:rPr lang="en-US" sz="1200" b="0" i="0" dirty="0" err="1">
                <a:solidFill>
                  <a:srgbClr val="000000"/>
                </a:solidFill>
                <a:latin typeface="Arial"/>
                <a:ea typeface="+mn-ea"/>
                <a:cs typeface="+mn-cs"/>
              </a:rPr>
              <a:t>Сокращение</a:t>
            </a:r>
            <a:r>
              <a:rPr lang="en-US" sz="1200" b="0" i="0" dirty="0">
                <a:solidFill>
                  <a:srgbClr val="000000"/>
                </a:solidFill>
                <a:latin typeface="Arial"/>
                <a:ea typeface="+mn-ea"/>
                <a:cs typeface="+mn-cs"/>
              </a:rPr>
              <a:t> </a:t>
            </a:r>
            <a:r>
              <a:rPr lang="en-US" sz="1200" b="0" i="0" baseline="0" dirty="0" err="1">
                <a:solidFill>
                  <a:srgbClr val="000000"/>
                </a:solidFill>
                <a:latin typeface="Arial"/>
                <a:ea typeface="+mn-ea"/>
                <a:cs typeface="+mn-cs"/>
              </a:rPr>
              <a:t>времени</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до</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получения</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дохода</a:t>
            </a:r>
            <a:endParaRPr lang="en-US" sz="1200" b="0" i="0" baseline="0" dirty="0">
              <a:solidFill>
                <a:srgbClr val="000000"/>
              </a:solidFill>
              <a:latin typeface="Arial"/>
              <a:ea typeface="+mn-ea"/>
              <a:cs typeface="+mn-cs"/>
            </a:endParaRPr>
          </a:p>
          <a:p>
            <a:pPr marL="274320" lvl="1" indent="-109728" algn="l" defTabSz="914400">
              <a:spcBef>
                <a:spcPts val="300"/>
              </a:spcBef>
              <a:buClr>
                <a:srgbClr val="C00000"/>
              </a:buClr>
              <a:buSzPct val="80000"/>
              <a:buFont typeface="Wingdings"/>
              <a:buChar char="n"/>
            </a:pPr>
            <a:r>
              <a:rPr lang="en-US" sz="1200" b="0" i="0" dirty="0">
                <a:solidFill>
                  <a:srgbClr val="000000"/>
                </a:solidFill>
                <a:latin typeface="Arial"/>
                <a:ea typeface="Arial Unicode MS"/>
                <a:cs typeface="Arial Unicode MS"/>
              </a:rPr>
              <a:t> 1) </a:t>
            </a:r>
            <a:r>
              <a:rPr lang="en-US" sz="1200" b="0" i="0" dirty="0" err="1">
                <a:solidFill>
                  <a:srgbClr val="000000"/>
                </a:solidFill>
                <a:latin typeface="Arial"/>
                <a:ea typeface="Arial Unicode MS"/>
                <a:cs typeface="Arial Unicode MS"/>
              </a:rPr>
              <a:t>Благодаря</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разработке</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на</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основе</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моделей</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написание</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кода</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не</a:t>
            </a:r>
            <a:r>
              <a:rPr lang="en-US" sz="1200" b="0" i="0" dirty="0">
                <a:solidFill>
                  <a:srgbClr val="000000"/>
                </a:solidFill>
                <a:latin typeface="Arial"/>
                <a:ea typeface="Arial Unicode MS"/>
                <a:cs typeface="Arial Unicode MS"/>
              </a:rPr>
              <a:t> </a:t>
            </a:r>
            <a:r>
              <a:rPr lang="en-US" sz="1200" b="0" i="0" dirty="0" err="1" smtClean="0">
                <a:solidFill>
                  <a:srgbClr val="000000"/>
                </a:solidFill>
                <a:latin typeface="Arial"/>
                <a:ea typeface="Arial Unicode MS"/>
                <a:cs typeface="Arial Unicode MS"/>
              </a:rPr>
              <a:t>требуется</a:t>
            </a:r>
            <a:endParaRPr lang="en-US" sz="1200" b="0" i="0" dirty="0">
              <a:solidFill>
                <a:srgbClr val="000000"/>
              </a:solidFill>
              <a:latin typeface="Arial"/>
              <a:ea typeface="Arial Unicode MS"/>
              <a:cs typeface="Arial Unicode MS"/>
            </a:endParaRPr>
          </a:p>
          <a:p>
            <a:pPr marL="274320" lvl="1" indent="-109728" algn="l" defTabSz="914400">
              <a:spcBef>
                <a:spcPts val="300"/>
              </a:spcBef>
              <a:buClr>
                <a:srgbClr val="C00000"/>
              </a:buClr>
              <a:buSzPct val="80000"/>
              <a:buFont typeface="Wingdings"/>
              <a:buChar char="n"/>
            </a:pPr>
            <a:r>
              <a:rPr lang="en-US" sz="1200" b="0" i="0" dirty="0">
                <a:solidFill>
                  <a:srgbClr val="000000"/>
                </a:solidFill>
                <a:latin typeface="Arial"/>
                <a:ea typeface="Arial Unicode MS"/>
                <a:cs typeface="Arial Unicode MS"/>
              </a:rPr>
              <a:t> 2) </a:t>
            </a:r>
            <a:r>
              <a:rPr lang="en-US" sz="1200" b="0" i="0" dirty="0" err="1">
                <a:solidFill>
                  <a:srgbClr val="000000"/>
                </a:solidFill>
                <a:latin typeface="Arial"/>
                <a:ea typeface="Arial Unicode MS"/>
                <a:cs typeface="Arial Unicode MS"/>
              </a:rPr>
              <a:t>Вместо</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написания</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программного</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кода</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владельцы</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процессов</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самостоятельно</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создают</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бизнес-правила</a:t>
            </a:r>
            <a:endParaRPr lang="en-US" sz="1200" b="0" i="0" dirty="0">
              <a:solidFill>
                <a:srgbClr val="000000"/>
              </a:solidFill>
              <a:latin typeface="Arial"/>
              <a:ea typeface="Arial Unicode MS"/>
              <a:cs typeface="Arial Unicode MS"/>
            </a:endParaRPr>
          </a:p>
          <a:p>
            <a:pPr marL="274320" lvl="1" indent="-109728" algn="l" defTabSz="914400">
              <a:spcBef>
                <a:spcPts val="300"/>
              </a:spcBef>
              <a:buClr>
                <a:srgbClr val="C00000"/>
              </a:buClr>
              <a:buSzPct val="80000"/>
              <a:buFont typeface="Wingdings"/>
              <a:buChar char="n"/>
            </a:pPr>
            <a:r>
              <a:rPr lang="en-US" sz="1200" b="0" i="0" dirty="0">
                <a:solidFill>
                  <a:srgbClr val="000000"/>
                </a:solidFill>
                <a:latin typeface="Arial"/>
                <a:ea typeface="Arial Unicode MS"/>
                <a:cs typeface="Arial Unicode MS"/>
              </a:rPr>
              <a:t> 3) </a:t>
            </a:r>
            <a:r>
              <a:rPr lang="en-US" sz="1200" b="0" i="0" dirty="0" err="1">
                <a:solidFill>
                  <a:srgbClr val="000000"/>
                </a:solidFill>
                <a:latin typeface="Arial"/>
                <a:ea typeface="Arial Unicode MS"/>
                <a:cs typeface="Arial Unicode MS"/>
              </a:rPr>
              <a:t>Преднастроенные</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шаблоны</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для</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быстрой</a:t>
            </a:r>
            <a:r>
              <a:rPr lang="en-US" sz="1200" b="0" i="0" dirty="0">
                <a:solidFill>
                  <a:srgbClr val="000000"/>
                </a:solidFill>
                <a:latin typeface="Arial"/>
                <a:ea typeface="Arial Unicode MS"/>
                <a:cs typeface="Arial Unicode MS"/>
              </a:rPr>
              <a:t> интеграции </a:t>
            </a:r>
          </a:p>
          <a:p>
            <a:pPr marL="274320" lvl="1" indent="-109728" algn="l" defTabSz="914400">
              <a:spcBef>
                <a:spcPts val="300"/>
              </a:spcBef>
              <a:buNone/>
            </a:pPr>
            <a:endParaRPr lang="en-US" sz="1200" dirty="0" smtClean="0"/>
          </a:p>
          <a:p>
            <a:pPr marL="109728" indent="-109728" algn="l" defTabSz="914400">
              <a:spcBef>
                <a:spcPts val="300"/>
              </a:spcBef>
              <a:buClr>
                <a:srgbClr val="C00000"/>
              </a:buClr>
              <a:buSzPct val="80000"/>
              <a:buFont typeface="Wingdings"/>
              <a:buChar char="n"/>
            </a:pP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Снижение</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полной</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стоимости</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владения</a:t>
            </a:r>
            <a:endParaRPr lang="en-US" sz="1200" b="0" i="0" baseline="0" dirty="0">
              <a:solidFill>
                <a:srgbClr val="000000"/>
              </a:solidFill>
              <a:latin typeface="Arial"/>
              <a:ea typeface="+mn-ea"/>
              <a:cs typeface="+mn-cs"/>
            </a:endParaRPr>
          </a:p>
          <a:p>
            <a:pPr marL="274320" lvl="1" indent="-109728" algn="l" defTabSz="914400">
              <a:spcBef>
                <a:spcPts val="300"/>
              </a:spcBef>
              <a:buClr>
                <a:srgbClr val="C00000"/>
              </a:buClr>
              <a:buSzPct val="80000"/>
              <a:buFont typeface="Wingdings"/>
              <a:buChar char="n"/>
            </a:pP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Подход</a:t>
            </a:r>
            <a:r>
              <a:rPr lang="en-US" sz="1200" b="0" i="0" baseline="0" dirty="0">
                <a:solidFill>
                  <a:srgbClr val="000000"/>
                </a:solidFill>
                <a:latin typeface="Arial"/>
                <a:ea typeface="+mn-ea"/>
                <a:cs typeface="+mn-cs"/>
              </a:rPr>
              <a:t> к </a:t>
            </a:r>
            <a:r>
              <a:rPr lang="en-US" sz="1200" b="0" i="0" baseline="0" dirty="0" err="1">
                <a:solidFill>
                  <a:srgbClr val="000000"/>
                </a:solidFill>
                <a:latin typeface="Arial"/>
                <a:ea typeface="+mn-ea"/>
                <a:cs typeface="+mn-cs"/>
              </a:rPr>
              <a:t>расширениям</a:t>
            </a:r>
            <a:r>
              <a:rPr lang="en-US" sz="1200" b="0" i="0" baseline="0" dirty="0">
                <a:solidFill>
                  <a:srgbClr val="000000"/>
                </a:solidFill>
                <a:latin typeface="Arial"/>
                <a:ea typeface="+mn-ea"/>
                <a:cs typeface="+mn-cs"/>
              </a:rPr>
              <a:t> Business Suite </a:t>
            </a:r>
            <a:r>
              <a:rPr lang="en-US" sz="1200" b="0" i="0" baseline="0" dirty="0" err="1">
                <a:solidFill>
                  <a:srgbClr val="000000"/>
                </a:solidFill>
                <a:latin typeface="Arial"/>
                <a:ea typeface="+mn-ea"/>
                <a:cs typeface="+mn-cs"/>
              </a:rPr>
              <a:t>как</a:t>
            </a:r>
            <a:r>
              <a:rPr lang="en-US" sz="1200" b="0" i="0" baseline="0" dirty="0">
                <a:solidFill>
                  <a:srgbClr val="000000"/>
                </a:solidFill>
                <a:latin typeface="Arial"/>
                <a:ea typeface="+mn-ea"/>
                <a:cs typeface="+mn-cs"/>
              </a:rPr>
              <a:t> к </a:t>
            </a:r>
            <a:r>
              <a:rPr lang="en-US" sz="1200" b="0" i="0" baseline="0" dirty="0" err="1">
                <a:solidFill>
                  <a:srgbClr val="000000"/>
                </a:solidFill>
                <a:latin typeface="Arial"/>
                <a:ea typeface="+mn-ea"/>
                <a:cs typeface="+mn-cs"/>
              </a:rPr>
              <a:t>связующему</a:t>
            </a:r>
            <a:r>
              <a:rPr lang="en-US" sz="1200" b="0" i="0" baseline="0" dirty="0">
                <a:solidFill>
                  <a:srgbClr val="000000"/>
                </a:solidFill>
                <a:latin typeface="Arial"/>
                <a:ea typeface="+mn-ea"/>
                <a:cs typeface="+mn-cs"/>
              </a:rPr>
              <a:t> ПО. </a:t>
            </a:r>
            <a:r>
              <a:rPr lang="en-US" sz="1200" b="0" i="0" baseline="0" dirty="0" err="1">
                <a:solidFill>
                  <a:srgbClr val="000000"/>
                </a:solidFill>
                <a:latin typeface="Arial"/>
                <a:ea typeface="+mn-ea"/>
                <a:cs typeface="+mn-cs"/>
              </a:rPr>
              <a:t>Благодаря</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подобному</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подходу</a:t>
            </a:r>
            <a:r>
              <a:rPr lang="en-US" sz="1200" b="0" i="0" baseline="0" dirty="0">
                <a:solidFill>
                  <a:srgbClr val="000000"/>
                </a:solidFill>
                <a:latin typeface="Arial"/>
                <a:ea typeface="+mn-ea"/>
                <a:cs typeface="+mn-cs"/>
              </a:rPr>
              <a:t> ERP-</a:t>
            </a:r>
            <a:r>
              <a:rPr lang="en-US" sz="1200" b="0" i="0" baseline="0" dirty="0" err="1">
                <a:solidFill>
                  <a:srgbClr val="000000"/>
                </a:solidFill>
                <a:latin typeface="Arial"/>
                <a:ea typeface="+mn-ea"/>
                <a:cs typeface="+mn-cs"/>
              </a:rPr>
              <a:t>систему</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легче</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обновлять</a:t>
            </a:r>
            <a:r>
              <a:rPr lang="en-US" sz="1200" b="0" i="0" baseline="0" dirty="0">
                <a:solidFill>
                  <a:srgbClr val="000000"/>
                </a:solidFill>
                <a:latin typeface="Arial"/>
                <a:ea typeface="+mn-ea"/>
                <a:cs typeface="+mn-cs"/>
              </a:rPr>
              <a:t> и </a:t>
            </a:r>
            <a:r>
              <a:rPr lang="en-US" sz="1200" b="0" i="0" baseline="0" dirty="0" err="1">
                <a:solidFill>
                  <a:srgbClr val="000000"/>
                </a:solidFill>
                <a:latin typeface="Arial"/>
                <a:ea typeface="+mn-ea"/>
                <a:cs typeface="+mn-cs"/>
              </a:rPr>
              <a:t>поддерживать</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так</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как</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требуется</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меньше</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усилий</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на</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ее</a:t>
            </a:r>
            <a:r>
              <a:rPr lang="en-US" sz="1200" b="0" i="0" baseline="0" dirty="0">
                <a:solidFill>
                  <a:srgbClr val="000000"/>
                </a:solidFill>
                <a:latin typeface="Arial"/>
                <a:ea typeface="+mn-ea"/>
                <a:cs typeface="+mn-cs"/>
              </a:rPr>
              <a:t> </a:t>
            </a:r>
            <a:r>
              <a:rPr lang="en-US" sz="1200" b="0" i="0" baseline="0" dirty="0" err="1" smtClean="0">
                <a:solidFill>
                  <a:srgbClr val="000000"/>
                </a:solidFill>
                <a:latin typeface="Arial"/>
                <a:ea typeface="+mn-ea"/>
                <a:cs typeface="+mn-cs"/>
              </a:rPr>
              <a:t>адаптацию</a:t>
            </a:r>
            <a:endParaRPr lang="en-US" sz="1200" b="0" i="0" baseline="0" dirty="0">
              <a:solidFill>
                <a:srgbClr val="000000"/>
              </a:solidFill>
              <a:latin typeface="Arial"/>
              <a:ea typeface="+mn-ea"/>
              <a:cs typeface="+mn-cs"/>
            </a:endParaRPr>
          </a:p>
          <a:p>
            <a:pPr marL="274320" lvl="1" indent="-109728" algn="l" defTabSz="914400">
              <a:spcBef>
                <a:spcPts val="300"/>
              </a:spcBef>
              <a:buClr>
                <a:srgbClr val="C00000"/>
              </a:buClr>
              <a:buSzPct val="80000"/>
              <a:buFont typeface="Wingdings"/>
              <a:buChar char="n"/>
            </a:pPr>
            <a:r>
              <a:rPr lang="en-US" sz="1200" b="0" i="0" baseline="0" dirty="0">
                <a:solidFill>
                  <a:srgbClr val="000000"/>
                </a:solidFill>
                <a:latin typeface="Arial"/>
                <a:ea typeface="Arial Unicode MS"/>
                <a:cs typeface="Arial Unicode MS"/>
              </a:rPr>
              <a:t> </a:t>
            </a:r>
            <a:r>
              <a:rPr lang="ru-RU" sz="1200" b="0" i="0" dirty="0" smtClean="0">
                <a:solidFill>
                  <a:srgbClr val="000000"/>
                </a:solidFill>
                <a:latin typeface="Arial"/>
                <a:ea typeface="Arial Unicode MS"/>
                <a:cs typeface="Arial Unicode MS"/>
              </a:rPr>
              <a:t>П</a:t>
            </a:r>
            <a:r>
              <a:rPr lang="en-US" sz="1200" b="0" i="0" dirty="0" err="1" smtClean="0">
                <a:solidFill>
                  <a:srgbClr val="000000"/>
                </a:solidFill>
                <a:latin typeface="Arial"/>
                <a:ea typeface="Arial Unicode MS"/>
                <a:cs typeface="Arial Unicode MS"/>
              </a:rPr>
              <a:t>олностью</a:t>
            </a:r>
            <a:r>
              <a:rPr lang="en-US" sz="1200" b="0" i="0" dirty="0" smtClean="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управляемая</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среда</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позволяет</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лучше</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использовать</a:t>
            </a:r>
            <a:r>
              <a:rPr lang="en-US" sz="1200" b="0" i="0" dirty="0">
                <a:solidFill>
                  <a:srgbClr val="000000"/>
                </a:solidFill>
                <a:latin typeface="Arial"/>
                <a:ea typeface="Arial Unicode MS"/>
                <a:cs typeface="Arial Unicode MS"/>
              </a:rPr>
              <a:t> ИТ-</a:t>
            </a:r>
            <a:r>
              <a:rPr lang="en-US" sz="1200" b="0" i="0" dirty="0" err="1">
                <a:solidFill>
                  <a:srgbClr val="000000"/>
                </a:solidFill>
                <a:latin typeface="Arial"/>
                <a:ea typeface="Arial Unicode MS"/>
                <a:cs typeface="Arial Unicode MS"/>
              </a:rPr>
              <a:t>ресурсы</a:t>
            </a:r>
            <a:r>
              <a:rPr lang="en-US" sz="1200" b="0" i="0" dirty="0">
                <a:solidFill>
                  <a:srgbClr val="000000"/>
                </a:solidFill>
                <a:latin typeface="Arial"/>
                <a:ea typeface="Arial Unicode MS"/>
                <a:cs typeface="Arial Unicode MS"/>
              </a:rPr>
              <a:t> и </a:t>
            </a:r>
            <a:r>
              <a:rPr lang="en-US" sz="1200" b="0" i="0" dirty="0" err="1">
                <a:solidFill>
                  <a:srgbClr val="000000"/>
                </a:solidFill>
                <a:latin typeface="Arial"/>
                <a:ea typeface="Arial Unicode MS"/>
                <a:cs typeface="Arial Unicode MS"/>
              </a:rPr>
              <a:t>контролировать</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изменения</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чтобы</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избежать</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нежелательных</a:t>
            </a:r>
            <a:r>
              <a:rPr lang="en-US" sz="1200" b="0" i="0" dirty="0">
                <a:solidFill>
                  <a:srgbClr val="000000"/>
                </a:solidFill>
                <a:latin typeface="Arial"/>
                <a:ea typeface="Arial Unicode MS"/>
                <a:cs typeface="Arial Unicode MS"/>
              </a:rPr>
              <a:t> </a:t>
            </a:r>
            <a:r>
              <a:rPr lang="en-US" sz="1200" b="0" i="0" dirty="0" err="1" smtClean="0">
                <a:solidFill>
                  <a:srgbClr val="000000"/>
                </a:solidFill>
                <a:latin typeface="Arial"/>
                <a:ea typeface="Arial Unicode MS"/>
                <a:cs typeface="Arial Unicode MS"/>
              </a:rPr>
              <a:t>эффектов</a:t>
            </a:r>
            <a:endParaRPr lang="en-US" sz="1200" b="0" i="0" dirty="0">
              <a:solidFill>
                <a:srgbClr val="000000"/>
              </a:solidFill>
              <a:latin typeface="Arial"/>
              <a:ea typeface="Arial Unicode MS"/>
              <a:cs typeface="Arial Unicode MS"/>
            </a:endParaRPr>
          </a:p>
          <a:p>
            <a:pPr marL="274320" lvl="1" indent="-109728" algn="l" defTabSz="914400">
              <a:spcBef>
                <a:spcPts val="300"/>
              </a:spcBef>
              <a:buClr>
                <a:srgbClr val="C00000"/>
              </a:buClr>
              <a:buSzPct val="80000"/>
              <a:buFont typeface="Wingdings"/>
              <a:buChar char="n"/>
            </a:pPr>
            <a:r>
              <a:rPr lang="en-US" sz="1200" b="0" i="0" dirty="0">
                <a:solidFill>
                  <a:srgbClr val="000000"/>
                </a:solidFill>
                <a:latin typeface="Arial"/>
                <a:ea typeface="Arial Unicode MS"/>
                <a:cs typeface="Arial Unicode MS"/>
              </a:rPr>
              <a:t> </a:t>
            </a:r>
            <a:r>
              <a:rPr lang="ru-RU" sz="1200" b="0" i="0" dirty="0" smtClean="0">
                <a:solidFill>
                  <a:srgbClr val="000000"/>
                </a:solidFill>
                <a:latin typeface="Arial"/>
                <a:ea typeface="Arial Unicode MS"/>
                <a:cs typeface="Arial Unicode MS"/>
              </a:rPr>
              <a:t>Е</a:t>
            </a:r>
            <a:r>
              <a:rPr lang="en-US" sz="1200" b="0" i="0" dirty="0" err="1" smtClean="0">
                <a:solidFill>
                  <a:srgbClr val="000000"/>
                </a:solidFill>
                <a:latin typeface="Arial"/>
                <a:ea typeface="Arial Unicode MS"/>
                <a:cs typeface="Arial Unicode MS"/>
              </a:rPr>
              <a:t>диная</a:t>
            </a:r>
            <a:r>
              <a:rPr lang="en-US" sz="1200" b="0" i="0" dirty="0" smtClean="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среда</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для</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совместной</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работы</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бизнеса</a:t>
            </a:r>
            <a:r>
              <a:rPr lang="en-US" sz="1200" b="0" i="0" dirty="0">
                <a:solidFill>
                  <a:srgbClr val="000000"/>
                </a:solidFill>
                <a:latin typeface="Arial"/>
                <a:ea typeface="Arial Unicode MS"/>
                <a:cs typeface="Arial Unicode MS"/>
              </a:rPr>
              <a:t> и ИТ </a:t>
            </a:r>
            <a:r>
              <a:rPr lang="en-US" sz="1200" b="0" i="0" dirty="0" err="1">
                <a:solidFill>
                  <a:srgbClr val="000000"/>
                </a:solidFill>
                <a:latin typeface="Arial"/>
                <a:ea typeface="Arial Unicode MS"/>
                <a:cs typeface="Arial Unicode MS"/>
              </a:rPr>
              <a:t>над</a:t>
            </a:r>
            <a:r>
              <a:rPr lang="en-US" sz="1200" b="0" i="0" dirty="0">
                <a:solidFill>
                  <a:srgbClr val="000000"/>
                </a:solidFill>
                <a:latin typeface="Arial"/>
                <a:ea typeface="Arial Unicode MS"/>
                <a:cs typeface="Arial Unicode MS"/>
              </a:rPr>
              <a:t> </a:t>
            </a:r>
            <a:r>
              <a:rPr lang="en-US" sz="1200" b="0" i="0" dirty="0" err="1" smtClean="0">
                <a:solidFill>
                  <a:srgbClr val="000000"/>
                </a:solidFill>
                <a:latin typeface="Arial"/>
                <a:ea typeface="Arial Unicode MS"/>
                <a:cs typeface="Arial Unicode MS"/>
              </a:rPr>
              <a:t>процессами</a:t>
            </a:r>
            <a:endParaRPr lang="en-US" sz="1200" b="0" i="0" dirty="0">
              <a:solidFill>
                <a:srgbClr val="000000"/>
              </a:solidFill>
              <a:latin typeface="Arial"/>
              <a:ea typeface="Arial Unicode MS"/>
              <a:cs typeface="Arial Unicode MS"/>
            </a:endParaRPr>
          </a:p>
          <a:p>
            <a:pPr marL="274320" lvl="1" indent="-109728" algn="l" defTabSz="914400">
              <a:spcBef>
                <a:spcPts val="300"/>
              </a:spcBef>
              <a:buClr>
                <a:srgbClr val="C00000"/>
              </a:buClr>
              <a:buSzPct val="80000"/>
              <a:buFont typeface="Wingdings"/>
              <a:buChar char="n"/>
            </a:pPr>
            <a:r>
              <a:rPr lang="en-US" sz="1200" b="0" i="0" baseline="0" dirty="0">
                <a:solidFill>
                  <a:srgbClr val="000000"/>
                </a:solidFill>
                <a:latin typeface="Arial"/>
                <a:ea typeface="Arial Unicode MS"/>
                <a:cs typeface="Arial Unicode MS"/>
              </a:rPr>
              <a:t> </a:t>
            </a:r>
            <a:r>
              <a:rPr lang="ru-RU" sz="1200" b="0" i="0" dirty="0" smtClean="0">
                <a:solidFill>
                  <a:srgbClr val="000000"/>
                </a:solidFill>
                <a:latin typeface="Arial"/>
                <a:ea typeface="Arial Unicode MS"/>
                <a:cs typeface="Arial Unicode MS"/>
              </a:rPr>
              <a:t>У</a:t>
            </a:r>
            <a:r>
              <a:rPr lang="en-US" sz="1200" b="0" i="0" dirty="0" err="1" smtClean="0">
                <a:solidFill>
                  <a:srgbClr val="000000"/>
                </a:solidFill>
                <a:latin typeface="Arial"/>
                <a:ea typeface="Arial Unicode MS"/>
                <a:cs typeface="Arial Unicode MS"/>
              </a:rPr>
              <a:t>нифицированный</a:t>
            </a:r>
            <a:r>
              <a:rPr lang="en-US" sz="1200" b="0" i="0" dirty="0" smtClean="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мониторинг</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комплексных</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процессов</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от</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уровня</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процессов</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до</a:t>
            </a:r>
            <a:r>
              <a:rPr lang="en-US" sz="1200" b="0" i="0" dirty="0">
                <a:solidFill>
                  <a:srgbClr val="000000"/>
                </a:solidFill>
                <a:latin typeface="Arial"/>
                <a:ea typeface="Arial Unicode MS"/>
                <a:cs typeface="Arial Unicode MS"/>
              </a:rPr>
              <a:t> </a:t>
            </a:r>
            <a:r>
              <a:rPr lang="en-US" sz="1200" b="0" i="0" dirty="0" err="1">
                <a:solidFill>
                  <a:srgbClr val="000000"/>
                </a:solidFill>
                <a:latin typeface="Arial"/>
                <a:ea typeface="Arial Unicode MS"/>
                <a:cs typeface="Arial Unicode MS"/>
              </a:rPr>
              <a:t>уровня</a:t>
            </a:r>
            <a:r>
              <a:rPr lang="en-US" sz="1200" b="0" i="0" dirty="0">
                <a:solidFill>
                  <a:srgbClr val="000000"/>
                </a:solidFill>
                <a:latin typeface="Arial"/>
                <a:ea typeface="Arial Unicode MS"/>
                <a:cs typeface="Arial Unicode MS"/>
              </a:rPr>
              <a:t> </a:t>
            </a:r>
            <a:r>
              <a:rPr lang="en-US" sz="1200" b="0" i="0" dirty="0" err="1" smtClean="0">
                <a:solidFill>
                  <a:srgbClr val="000000"/>
                </a:solidFill>
                <a:latin typeface="Arial"/>
                <a:ea typeface="Arial Unicode MS"/>
                <a:cs typeface="Arial Unicode MS"/>
              </a:rPr>
              <a:t>приложения</a:t>
            </a:r>
            <a:r>
              <a:rPr lang="en-US" sz="1200" b="0" i="0" dirty="0" smtClean="0">
                <a:solidFill>
                  <a:srgbClr val="000000"/>
                </a:solidFill>
                <a:latin typeface="Arial"/>
                <a:ea typeface="Arial Unicode MS"/>
                <a:cs typeface="Arial Unicode MS"/>
              </a:rPr>
              <a:t>, </a:t>
            </a:r>
            <a:endParaRPr lang="en-US" sz="1200" b="0" i="0" dirty="0">
              <a:solidFill>
                <a:srgbClr val="000000"/>
              </a:solidFill>
              <a:latin typeface="Arial"/>
              <a:ea typeface="Arial Unicode MS"/>
              <a:cs typeface="Arial Unicode MS"/>
            </a:endParaRPr>
          </a:p>
          <a:p>
            <a:pPr marL="274320" lvl="1" indent="-109728" algn="l" defTabSz="914400">
              <a:spcBef>
                <a:spcPts val="300"/>
              </a:spcBef>
              <a:buNone/>
            </a:pPr>
            <a:endParaRPr lang="en-US" sz="1200" dirty="0" smtClean="0">
              <a:solidFill>
                <a:schemeClr val="tx1"/>
              </a:solidFill>
              <a:latin typeface="Arial"/>
              <a:ea typeface="Arial Unicode MS"/>
              <a:cs typeface="Arial Unicode MS"/>
            </a:endParaRPr>
          </a:p>
          <a:p>
            <a:pPr marL="274320" lvl="1" indent="-109728" algn="l" defTabSz="914400">
              <a:spcBef>
                <a:spcPts val="300"/>
              </a:spcBef>
              <a:buNone/>
            </a:pPr>
            <a:endParaRPr lang="en-US" sz="12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7</a:t>
            </a:fld>
            <a:endParaRPr lang="de-DE" sz="1000" b="0" i="0">
              <a:latin typeface="Arial"/>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a:spcBef>
                <a:spcPts val="0"/>
              </a:spcBef>
              <a:buNone/>
            </a:pPr>
            <a:r>
              <a:rPr lang="de-DE" sz="1200" b="0" i="0" dirty="0">
                <a:solidFill>
                  <a:srgbClr val="000000"/>
                </a:solidFill>
                <a:latin typeface="Arial"/>
                <a:ea typeface="+mn-ea"/>
                <a:cs typeface="+mn-cs"/>
              </a:rPr>
              <a:t>SAP </a:t>
            </a:r>
            <a:r>
              <a:rPr lang="de-DE" sz="1200" b="0" i="0" dirty="0" err="1">
                <a:solidFill>
                  <a:srgbClr val="000000"/>
                </a:solidFill>
                <a:latin typeface="Arial"/>
                <a:ea typeface="+mn-ea"/>
                <a:cs typeface="+mn-cs"/>
              </a:rPr>
              <a:t>предоставляет</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комплексное</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интегрированное</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решение</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для</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поддержки</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всего</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жизненного</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цикла</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оркестровки</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процессов</a:t>
            </a:r>
            <a:r>
              <a:rPr lang="de-DE" sz="1200" b="0" i="0" baseline="0" dirty="0">
                <a:solidFill>
                  <a:srgbClr val="000000"/>
                </a:solidFill>
                <a:latin typeface="Arial"/>
                <a:ea typeface="+mn-ea"/>
                <a:cs typeface="+mn-cs"/>
              </a:rPr>
              <a:t> и </a:t>
            </a:r>
            <a:r>
              <a:rPr lang="de-DE" sz="1200" b="0" i="0" baseline="0" dirty="0" err="1">
                <a:solidFill>
                  <a:srgbClr val="000000"/>
                </a:solidFill>
                <a:latin typeface="Arial"/>
                <a:ea typeface="+mn-ea"/>
                <a:cs typeface="+mn-cs"/>
              </a:rPr>
              <a:t>ее</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участников</a:t>
            </a:r>
            <a:endParaRPr lang="de-DE" sz="1200" b="0" i="0" baseline="0" dirty="0">
              <a:solidFill>
                <a:srgbClr val="000000"/>
              </a:solidFill>
              <a:latin typeface="Arial"/>
              <a:ea typeface="+mn-ea"/>
              <a:cs typeface="+mn-cs"/>
            </a:endParaRPr>
          </a:p>
          <a:p>
            <a:pPr marL="0" algn="l" defTabSz="914400">
              <a:spcBef>
                <a:spcPts val="0"/>
              </a:spcBef>
              <a:buNone/>
            </a:pPr>
            <a:endParaRPr lang="en-US" dirty="0" smtClean="0"/>
          </a:p>
          <a:p>
            <a:pPr marL="228600" indent="-228600" algn="l" defTabSz="914400">
              <a:spcBef>
                <a:spcPts val="0"/>
              </a:spcBef>
              <a:buAutoNum type="arabicPeriod"/>
            </a:pPr>
            <a:r>
              <a:rPr lang="de-DE" sz="1200" b="0" i="0" baseline="0" dirty="0" err="1">
                <a:solidFill>
                  <a:srgbClr val="000000"/>
                </a:solidFill>
                <a:latin typeface="Arial"/>
                <a:ea typeface="+mn-ea"/>
                <a:cs typeface="+mn-cs"/>
              </a:rPr>
              <a:t>Аналитикам</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предоставляются</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инструменты</a:t>
            </a:r>
            <a:r>
              <a:rPr lang="de-DE" sz="1200" b="0" i="0" baseline="0" dirty="0">
                <a:solidFill>
                  <a:srgbClr val="000000"/>
                </a:solidFill>
                <a:latin typeface="Arial"/>
                <a:ea typeface="+mn-ea"/>
                <a:cs typeface="+mn-cs"/>
              </a:rPr>
              <a:t> SAP </a:t>
            </a:r>
            <a:r>
              <a:rPr lang="de-DE" sz="1200" b="0" i="0" baseline="0" dirty="0" err="1">
                <a:solidFill>
                  <a:srgbClr val="000000"/>
                </a:solidFill>
                <a:latin typeface="Arial"/>
                <a:ea typeface="+mn-ea"/>
                <a:cs typeface="+mn-cs"/>
              </a:rPr>
              <a:t>для</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моделирования</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бизнес-процессов</a:t>
            </a:r>
            <a:r>
              <a:rPr lang="de-DE" sz="1200" b="0" i="0" baseline="0" dirty="0">
                <a:solidFill>
                  <a:srgbClr val="000000"/>
                </a:solidFill>
                <a:latin typeface="Arial"/>
                <a:ea typeface="+mn-ea"/>
                <a:cs typeface="+mn-cs"/>
              </a:rPr>
              <a:t> и </a:t>
            </a:r>
            <a:r>
              <a:rPr lang="de-DE" sz="1200" b="0" i="0" baseline="0" dirty="0" err="1">
                <a:solidFill>
                  <a:srgbClr val="000000"/>
                </a:solidFill>
                <a:latin typeface="Arial"/>
                <a:ea typeface="+mn-ea"/>
                <a:cs typeface="+mn-cs"/>
              </a:rPr>
              <a:t>бизнес-правил</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которые</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помогают</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определить</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требования</a:t>
            </a:r>
            <a:r>
              <a:rPr lang="de-DE" sz="1200" b="0" i="0" baseline="0" dirty="0">
                <a:solidFill>
                  <a:srgbClr val="000000"/>
                </a:solidFill>
                <a:latin typeface="Arial"/>
                <a:ea typeface="+mn-ea"/>
                <a:cs typeface="+mn-cs"/>
              </a:rPr>
              <a:t> к </a:t>
            </a:r>
            <a:r>
              <a:rPr lang="de-DE" sz="1200" b="0" i="0" baseline="0" dirty="0" err="1">
                <a:solidFill>
                  <a:srgbClr val="000000"/>
                </a:solidFill>
                <a:latin typeface="Arial"/>
                <a:ea typeface="+mn-ea"/>
                <a:cs typeface="+mn-cs"/>
              </a:rPr>
              <a:t>расширению</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процессов</a:t>
            </a:r>
            <a:endParaRPr lang="de-DE" sz="1200" b="0" i="0" baseline="0" dirty="0">
              <a:solidFill>
                <a:srgbClr val="000000"/>
              </a:solidFill>
              <a:latin typeface="Arial"/>
              <a:ea typeface="+mn-ea"/>
              <a:cs typeface="+mn-cs"/>
            </a:endParaRPr>
          </a:p>
          <a:p>
            <a:pPr marL="228600" indent="-228600" algn="l" defTabSz="914400">
              <a:spcBef>
                <a:spcPts val="0"/>
              </a:spcBef>
              <a:buAutoNum type="arabicPeriod" startAt="2"/>
            </a:pPr>
            <a:r>
              <a:rPr lang="de-DE" sz="1200" b="0" i="0" baseline="0" dirty="0" err="1">
                <a:solidFill>
                  <a:srgbClr val="000000"/>
                </a:solidFill>
                <a:latin typeface="Arial"/>
                <a:ea typeface="+mn-ea"/>
                <a:cs typeface="+mn-cs"/>
              </a:rPr>
              <a:t>Разработчикам</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предоставляются</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инструменты</a:t>
            </a:r>
            <a:r>
              <a:rPr lang="de-DE" sz="1200" b="0" i="0" baseline="0" dirty="0">
                <a:solidFill>
                  <a:srgbClr val="000000"/>
                </a:solidFill>
                <a:latin typeface="Arial"/>
                <a:ea typeface="+mn-ea"/>
                <a:cs typeface="+mn-cs"/>
              </a:rPr>
              <a:t> SAP </a:t>
            </a:r>
            <a:r>
              <a:rPr lang="de-DE" sz="1200" b="0" i="0" baseline="0" dirty="0" err="1">
                <a:solidFill>
                  <a:srgbClr val="000000"/>
                </a:solidFill>
                <a:latin typeface="Arial"/>
                <a:ea typeface="+mn-ea"/>
                <a:cs typeface="+mn-cs"/>
              </a:rPr>
              <a:t>для</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разработки</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на</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основе</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моделей</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корпоративный</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репозиторий</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сервисов</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связующее</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программное</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обеспечение</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для</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обмена</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сообщениями</a:t>
            </a:r>
            <a:r>
              <a:rPr lang="de-DE" sz="1200" b="0" i="0" baseline="0" dirty="0">
                <a:solidFill>
                  <a:srgbClr val="000000"/>
                </a:solidFill>
                <a:latin typeface="Arial"/>
                <a:ea typeface="+mn-ea"/>
                <a:cs typeface="+mn-cs"/>
              </a:rPr>
              <a:t> и </a:t>
            </a:r>
            <a:r>
              <a:rPr lang="de-DE" sz="1200" b="0" i="0" baseline="0" dirty="0" err="1">
                <a:solidFill>
                  <a:srgbClr val="000000"/>
                </a:solidFill>
                <a:latin typeface="Arial"/>
                <a:ea typeface="+mn-ea"/>
                <a:cs typeface="+mn-cs"/>
              </a:rPr>
              <a:t>готовое</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содержимое</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для</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обеспечения</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интеграции</a:t>
            </a:r>
            <a:r>
              <a:rPr lang="de-DE" sz="1200" b="0" i="0" baseline="0" dirty="0">
                <a:solidFill>
                  <a:srgbClr val="000000"/>
                </a:solidFill>
                <a:latin typeface="Arial"/>
                <a:ea typeface="+mn-ea"/>
                <a:cs typeface="+mn-cs"/>
              </a:rPr>
              <a:t>, </a:t>
            </a:r>
            <a:r>
              <a:rPr lang="ru-RU" sz="1200" b="0" i="0" baseline="0" dirty="0" smtClean="0">
                <a:solidFill>
                  <a:srgbClr val="000000"/>
                </a:solidFill>
                <a:latin typeface="Arial"/>
                <a:ea typeface="+mn-ea"/>
                <a:cs typeface="+mn-cs"/>
              </a:rPr>
              <a:t>с </a:t>
            </a:r>
            <a:r>
              <a:rPr lang="de-DE" sz="1200" b="0" i="0" baseline="0" dirty="0" err="1" smtClean="0">
                <a:solidFill>
                  <a:srgbClr val="000000"/>
                </a:solidFill>
                <a:latin typeface="Arial"/>
                <a:ea typeface="+mn-ea"/>
                <a:cs typeface="+mn-cs"/>
              </a:rPr>
              <a:t>помощью</a:t>
            </a:r>
            <a:r>
              <a:rPr lang="de-DE" sz="1200" b="0" i="0" baseline="0" dirty="0" smtClean="0">
                <a:solidFill>
                  <a:srgbClr val="000000"/>
                </a:solidFill>
                <a:latin typeface="Arial"/>
                <a:ea typeface="+mn-ea"/>
                <a:cs typeface="+mn-cs"/>
              </a:rPr>
              <a:t> </a:t>
            </a:r>
            <a:r>
              <a:rPr lang="de-DE" sz="1200" b="0" i="0" baseline="0" dirty="0">
                <a:solidFill>
                  <a:srgbClr val="000000"/>
                </a:solidFill>
                <a:latin typeface="Arial"/>
                <a:ea typeface="+mn-ea"/>
                <a:cs typeface="+mn-cs"/>
              </a:rPr>
              <a:t>которого </a:t>
            </a:r>
            <a:r>
              <a:rPr lang="de-DE" sz="1200" b="0" i="0" baseline="0" dirty="0" err="1">
                <a:solidFill>
                  <a:srgbClr val="000000"/>
                </a:solidFill>
                <a:latin typeface="Arial"/>
                <a:ea typeface="+mn-ea"/>
                <a:cs typeface="+mn-cs"/>
              </a:rPr>
              <a:t>можно</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составлять</a:t>
            </a:r>
            <a:r>
              <a:rPr lang="de-DE" sz="1200" b="0" i="0" baseline="0" dirty="0">
                <a:solidFill>
                  <a:srgbClr val="000000"/>
                </a:solidFill>
                <a:latin typeface="Arial"/>
                <a:ea typeface="+mn-ea"/>
                <a:cs typeface="+mn-cs"/>
              </a:rPr>
              <a:t> и </a:t>
            </a:r>
            <a:r>
              <a:rPr lang="de-DE" sz="1200" b="0" i="0" baseline="0" dirty="0" err="1">
                <a:solidFill>
                  <a:srgbClr val="000000"/>
                </a:solidFill>
                <a:latin typeface="Arial"/>
                <a:ea typeface="+mn-ea"/>
                <a:cs typeface="+mn-cs"/>
              </a:rPr>
              <a:t>интегрировать</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бизнес-процессы</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на</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основе</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стандартов</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сервисно-ориентированной</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архитектуры</a:t>
            </a:r>
            <a:r>
              <a:rPr lang="de-DE" sz="1200" b="0" i="0" baseline="0" dirty="0">
                <a:solidFill>
                  <a:srgbClr val="000000"/>
                </a:solidFill>
                <a:latin typeface="Arial"/>
                <a:ea typeface="+mn-ea"/>
                <a:cs typeface="+mn-cs"/>
              </a:rPr>
              <a:t> (SOA)</a:t>
            </a:r>
          </a:p>
          <a:p>
            <a:pPr marL="228600" indent="-228600" algn="l" defTabSz="914400">
              <a:spcBef>
                <a:spcPts val="0"/>
              </a:spcBef>
              <a:buAutoNum type="arabicPeriod" startAt="2"/>
            </a:pPr>
            <a:r>
              <a:rPr lang="de-DE" sz="1200" b="0" i="0" baseline="0" dirty="0" err="1">
                <a:solidFill>
                  <a:srgbClr val="000000"/>
                </a:solidFill>
                <a:latin typeface="Arial"/>
                <a:ea typeface="+mn-ea"/>
                <a:cs typeface="+mn-cs"/>
              </a:rPr>
              <a:t>Конечным</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пользователям</a:t>
            </a:r>
            <a:r>
              <a:rPr lang="de-DE" sz="1200" b="0" i="0" baseline="0" dirty="0">
                <a:solidFill>
                  <a:srgbClr val="000000"/>
                </a:solidFill>
                <a:latin typeface="Arial"/>
                <a:ea typeface="+mn-ea"/>
                <a:cs typeface="+mn-cs"/>
              </a:rPr>
              <a:t> SAP </a:t>
            </a:r>
            <a:r>
              <a:rPr lang="de-DE" sz="1200" b="0" i="0" baseline="0" dirty="0" err="1">
                <a:solidFill>
                  <a:srgbClr val="000000"/>
                </a:solidFill>
                <a:latin typeface="Arial"/>
                <a:ea typeface="+mn-ea"/>
                <a:cs typeface="+mn-cs"/>
              </a:rPr>
              <a:t>предоставляет</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виджеты</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поддержку</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мобильных</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устройств</a:t>
            </a:r>
            <a:r>
              <a:rPr lang="de-DE" sz="1200" b="0" i="0" baseline="0" dirty="0">
                <a:solidFill>
                  <a:srgbClr val="000000"/>
                </a:solidFill>
                <a:latin typeface="Arial"/>
                <a:ea typeface="+mn-ea"/>
                <a:cs typeface="+mn-cs"/>
              </a:rPr>
              <a:t> и </a:t>
            </a:r>
            <a:r>
              <a:rPr lang="de-DE" sz="1200" b="0" i="0" baseline="0" dirty="0" err="1">
                <a:solidFill>
                  <a:srgbClr val="000000"/>
                </a:solidFill>
                <a:latin typeface="Arial"/>
                <a:ea typeface="+mn-ea"/>
                <a:cs typeface="+mn-cs"/>
              </a:rPr>
              <a:t>различные</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формы</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пользовательского</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интерфейса</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упрощающие</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взаимодействие</a:t>
            </a:r>
            <a:r>
              <a:rPr lang="de-DE" sz="1200" b="0" i="0" baseline="0" dirty="0">
                <a:solidFill>
                  <a:srgbClr val="000000"/>
                </a:solidFill>
                <a:latin typeface="Arial"/>
                <a:ea typeface="+mn-ea"/>
                <a:cs typeface="+mn-cs"/>
              </a:rPr>
              <a:t> с </a:t>
            </a:r>
            <a:r>
              <a:rPr lang="de-DE" sz="1200" b="0" i="0" baseline="0" dirty="0" err="1">
                <a:solidFill>
                  <a:srgbClr val="000000"/>
                </a:solidFill>
                <a:latin typeface="Arial"/>
                <a:ea typeface="+mn-ea"/>
                <a:cs typeface="+mn-cs"/>
              </a:rPr>
              <a:t>интегрированными</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бизнес-процессами</a:t>
            </a:r>
            <a:endParaRPr lang="de-DE" sz="1200" b="0" i="0" baseline="0" dirty="0">
              <a:solidFill>
                <a:srgbClr val="000000"/>
              </a:solidFill>
              <a:latin typeface="Arial"/>
              <a:ea typeface="+mn-ea"/>
              <a:cs typeface="+mn-cs"/>
            </a:endParaRPr>
          </a:p>
          <a:p>
            <a:pPr marL="228600" indent="-228600" algn="l" defTabSz="914400">
              <a:spcBef>
                <a:spcPts val="0"/>
              </a:spcBef>
              <a:buAutoNum type="arabicPeriod" startAt="2"/>
            </a:pPr>
            <a:r>
              <a:rPr lang="de-DE" sz="1200" b="0" i="0" baseline="0" dirty="0">
                <a:solidFill>
                  <a:srgbClr val="000000"/>
                </a:solidFill>
                <a:latin typeface="Arial"/>
                <a:ea typeface="+mn-ea"/>
                <a:cs typeface="+mn-cs"/>
              </a:rPr>
              <a:t>ИТ-</a:t>
            </a:r>
            <a:r>
              <a:rPr lang="de-DE" sz="1200" b="0" i="0" baseline="0" dirty="0" err="1">
                <a:solidFill>
                  <a:srgbClr val="000000"/>
                </a:solidFill>
                <a:latin typeface="Arial"/>
                <a:ea typeface="+mn-ea"/>
                <a:cs typeface="+mn-cs"/>
              </a:rPr>
              <a:t>администраторам</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предоставляется</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интегрированный</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инструмент</a:t>
            </a:r>
            <a:r>
              <a:rPr lang="de-DE" sz="1200" b="0" i="0" baseline="0" dirty="0">
                <a:solidFill>
                  <a:srgbClr val="000000"/>
                </a:solidFill>
                <a:latin typeface="Arial"/>
                <a:ea typeface="+mn-ea"/>
                <a:cs typeface="+mn-cs"/>
              </a:rPr>
              <a:t> SAP </a:t>
            </a:r>
            <a:r>
              <a:rPr lang="de-DE" sz="1200" b="0" i="0" baseline="0" dirty="0" err="1">
                <a:solidFill>
                  <a:srgbClr val="000000"/>
                </a:solidFill>
                <a:latin typeface="Arial"/>
                <a:ea typeface="+mn-ea"/>
                <a:cs typeface="+mn-cs"/>
              </a:rPr>
              <a:t>для</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комплексного</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мониторинга</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системы</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посредством</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платформы</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управления</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решениями</a:t>
            </a:r>
            <a:r>
              <a:rPr lang="de-DE" sz="1200" b="0" i="0" baseline="0" dirty="0">
                <a:solidFill>
                  <a:srgbClr val="000000"/>
                </a:solidFill>
                <a:latin typeface="Arial"/>
                <a:ea typeface="+mn-ea"/>
                <a:cs typeface="+mn-cs"/>
              </a:rPr>
              <a:t> SAP Solution Manager, </a:t>
            </a:r>
            <a:r>
              <a:rPr lang="de-DE" sz="1200" b="0" i="0" baseline="0" dirty="0" err="1">
                <a:solidFill>
                  <a:srgbClr val="000000"/>
                </a:solidFill>
                <a:latin typeface="Arial"/>
                <a:ea typeface="+mn-ea"/>
                <a:cs typeface="+mn-cs"/>
              </a:rPr>
              <a:t>который</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позволяет</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отслеживать</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статус</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сообщений</a:t>
            </a:r>
            <a:r>
              <a:rPr lang="de-DE" sz="1200" b="0" i="0" baseline="0" dirty="0">
                <a:solidFill>
                  <a:srgbClr val="000000"/>
                </a:solidFill>
                <a:latin typeface="Arial"/>
                <a:ea typeface="+mn-ea"/>
                <a:cs typeface="+mn-cs"/>
              </a:rPr>
              <a:t> и </a:t>
            </a:r>
            <a:r>
              <a:rPr lang="de-DE" sz="1200" b="0" i="0" baseline="0" dirty="0" err="1">
                <a:solidFill>
                  <a:srgbClr val="000000"/>
                </a:solidFill>
                <a:latin typeface="Arial"/>
                <a:ea typeface="+mn-ea"/>
                <a:cs typeface="+mn-cs"/>
              </a:rPr>
              <a:t>управлять</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производительностью</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системы</a:t>
            </a:r>
            <a:endParaRPr lang="de-DE" sz="1200" b="0" i="0" baseline="0" dirty="0">
              <a:solidFill>
                <a:srgbClr val="000000"/>
              </a:solidFill>
              <a:latin typeface="Arial"/>
              <a:ea typeface="+mn-ea"/>
              <a:cs typeface="+mn-cs"/>
            </a:endParaRPr>
          </a:p>
          <a:p>
            <a:pPr marL="228600" indent="-228600" algn="l" defTabSz="914400">
              <a:spcBef>
                <a:spcPts val="0"/>
              </a:spcBef>
              <a:buAutoNum type="arabicPeriod" startAt="2"/>
            </a:pPr>
            <a:r>
              <a:rPr lang="de-DE" sz="1200" b="0" i="0" baseline="0" dirty="0" err="1">
                <a:solidFill>
                  <a:srgbClr val="000000"/>
                </a:solidFill>
                <a:latin typeface="Arial"/>
                <a:ea typeface="+mn-ea"/>
                <a:cs typeface="+mn-cs"/>
              </a:rPr>
              <a:t>Для</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владельцев</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бизнес-процессов</a:t>
            </a:r>
            <a:r>
              <a:rPr lang="de-DE" sz="1200" b="0" i="0" baseline="0" dirty="0">
                <a:solidFill>
                  <a:srgbClr val="000000"/>
                </a:solidFill>
                <a:latin typeface="Arial"/>
                <a:ea typeface="+mn-ea"/>
                <a:cs typeface="+mn-cs"/>
              </a:rPr>
              <a:t> SAP </a:t>
            </a:r>
            <a:r>
              <a:rPr lang="de-DE" sz="1200" b="0" i="0" baseline="0" dirty="0" err="1">
                <a:solidFill>
                  <a:srgbClr val="000000"/>
                </a:solidFill>
                <a:latin typeface="Arial"/>
                <a:ea typeface="+mn-ea"/>
                <a:cs typeface="+mn-cs"/>
              </a:rPr>
              <a:t>предоставляет</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интегрированную</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информационную</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панель</a:t>
            </a:r>
            <a:r>
              <a:rPr lang="de-DE" sz="1200" b="0" i="0" baseline="0" dirty="0">
                <a:solidFill>
                  <a:srgbClr val="000000"/>
                </a:solidFill>
                <a:latin typeface="Arial"/>
                <a:ea typeface="+mn-ea"/>
                <a:cs typeface="+mn-cs"/>
              </a:rPr>
              <a:t> и </a:t>
            </a:r>
            <a:r>
              <a:rPr lang="de-DE" sz="1200" b="0" i="0" baseline="0" dirty="0" err="1">
                <a:solidFill>
                  <a:srgbClr val="000000"/>
                </a:solidFill>
                <a:latin typeface="Arial"/>
                <a:ea typeface="+mn-ea"/>
                <a:cs typeface="+mn-cs"/>
              </a:rPr>
              <a:t>расширенные</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возможности</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по</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генерации</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отчетов</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основанные</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на</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передовом</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решении</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для</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бизнес-аналитики</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Они</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дают</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углубленную</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информацио</a:t>
            </a:r>
            <a:r>
              <a:rPr lang="de-DE" sz="1200" b="0" i="0" baseline="0" dirty="0">
                <a:solidFill>
                  <a:srgbClr val="000000"/>
                </a:solidFill>
                <a:latin typeface="Arial"/>
                <a:ea typeface="+mn-ea"/>
                <a:cs typeface="+mn-cs"/>
              </a:rPr>
              <a:t> о </a:t>
            </a:r>
            <a:r>
              <a:rPr lang="de-DE" sz="1200" b="0" i="0" baseline="0" dirty="0" err="1">
                <a:solidFill>
                  <a:srgbClr val="000000"/>
                </a:solidFill>
                <a:latin typeface="Arial"/>
                <a:ea typeface="+mn-ea"/>
                <a:cs typeface="+mn-cs"/>
              </a:rPr>
              <a:t>процессах</a:t>
            </a:r>
            <a:r>
              <a:rPr lang="de-DE" sz="1200" b="0" i="0" baseline="0" dirty="0">
                <a:solidFill>
                  <a:srgbClr val="000000"/>
                </a:solidFill>
                <a:latin typeface="Arial"/>
                <a:ea typeface="+mn-ea"/>
                <a:cs typeface="+mn-cs"/>
              </a:rPr>
              <a:t> и </a:t>
            </a:r>
            <a:r>
              <a:rPr lang="de-DE" sz="1200" b="0" i="0" baseline="0" dirty="0" err="1">
                <a:solidFill>
                  <a:srgbClr val="000000"/>
                </a:solidFill>
                <a:latin typeface="Arial"/>
                <a:ea typeface="+mn-ea"/>
                <a:cs typeface="+mn-cs"/>
              </a:rPr>
              <a:t>обеспечивают</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их</a:t>
            </a:r>
            <a:r>
              <a:rPr lang="de-DE" sz="1200" b="0" i="0" baseline="0" dirty="0">
                <a:solidFill>
                  <a:srgbClr val="000000"/>
                </a:solidFill>
                <a:latin typeface="Arial"/>
                <a:ea typeface="+mn-ea"/>
                <a:cs typeface="+mn-cs"/>
              </a:rPr>
              <a:t> </a:t>
            </a:r>
            <a:r>
              <a:rPr lang="de-DE" sz="1200" b="0" i="0" baseline="0" dirty="0" err="1">
                <a:solidFill>
                  <a:srgbClr val="000000"/>
                </a:solidFill>
                <a:latin typeface="Arial"/>
                <a:ea typeface="+mn-ea"/>
                <a:cs typeface="+mn-cs"/>
              </a:rPr>
              <a:t>анализ</a:t>
            </a:r>
            <a:r>
              <a:rPr lang="de-DE" sz="1200" b="0" i="0" baseline="0" dirty="0">
                <a:solidFill>
                  <a:srgbClr val="000000"/>
                </a:solidFill>
                <a:latin typeface="Arial"/>
                <a:ea typeface="+mn-ea"/>
                <a:cs typeface="+mn-cs"/>
              </a:rPr>
              <a:t>.</a:t>
            </a:r>
          </a:p>
          <a:p>
            <a:pPr marL="0" algn="l" defTabSz="914400">
              <a:buNone/>
            </a:pPr>
            <a:endParaRPr lang="en-US" dirty="0" smtClean="0"/>
          </a:p>
        </p:txBody>
      </p:sp>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8</a:t>
            </a:fld>
            <a:endParaRPr lang="de-DE" sz="1000" b="0" i="0">
              <a:latin typeface="Arial"/>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algn="l" defTabSz="914400">
              <a:spcBef>
                <a:spcPts val="0"/>
              </a:spcBef>
              <a:spcAft>
                <a:spcPts val="0"/>
              </a:spcAft>
              <a:buNone/>
            </a:pPr>
            <a:r>
              <a:rPr lang="en-US" sz="800" b="0" i="0" dirty="0" err="1">
                <a:solidFill>
                  <a:srgbClr val="F0AB00"/>
                </a:solidFill>
                <a:latin typeface="Arial"/>
                <a:ea typeface="+mn-ea"/>
                <a:cs typeface="+mn-cs"/>
              </a:rPr>
              <a:t>Эффективное</a:t>
            </a:r>
            <a:r>
              <a:rPr lang="en-US" sz="800" b="0" i="0" dirty="0">
                <a:solidFill>
                  <a:srgbClr val="F0AB00"/>
                </a:solidFill>
                <a:latin typeface="Arial"/>
                <a:ea typeface="+mn-ea"/>
                <a:cs typeface="+mn-cs"/>
              </a:rPr>
              <a:t> </a:t>
            </a:r>
            <a:r>
              <a:rPr lang="en-US" sz="800" b="0" i="0" dirty="0" err="1">
                <a:solidFill>
                  <a:srgbClr val="F0AB00"/>
                </a:solidFill>
                <a:latin typeface="Arial"/>
                <a:ea typeface="+mn-ea"/>
                <a:cs typeface="+mn-cs"/>
              </a:rPr>
              <a:t>сочетание</a:t>
            </a:r>
            <a:r>
              <a:rPr lang="en-US" sz="800" b="0" i="0" dirty="0">
                <a:solidFill>
                  <a:srgbClr val="F0AB00"/>
                </a:solidFill>
                <a:latin typeface="Arial"/>
                <a:ea typeface="+mn-ea"/>
                <a:cs typeface="+mn-cs"/>
              </a:rPr>
              <a:t> </a:t>
            </a:r>
            <a:r>
              <a:rPr lang="en-US" sz="800" b="0" i="0" dirty="0" err="1">
                <a:solidFill>
                  <a:srgbClr val="F0AB00"/>
                </a:solidFill>
                <a:latin typeface="Arial"/>
                <a:ea typeface="+mn-ea"/>
                <a:cs typeface="+mn-cs"/>
              </a:rPr>
              <a:t>дифференцированных</a:t>
            </a:r>
            <a:r>
              <a:rPr lang="en-US" sz="800" b="0" i="0" dirty="0">
                <a:solidFill>
                  <a:srgbClr val="F0AB00"/>
                </a:solidFill>
                <a:latin typeface="Arial"/>
                <a:ea typeface="+mn-ea"/>
                <a:cs typeface="+mn-cs"/>
              </a:rPr>
              <a:t> </a:t>
            </a:r>
            <a:r>
              <a:rPr lang="en-US" sz="800" b="0" i="0" dirty="0" err="1">
                <a:solidFill>
                  <a:srgbClr val="F0AB00"/>
                </a:solidFill>
                <a:latin typeface="Arial"/>
                <a:ea typeface="+mn-ea"/>
                <a:cs typeface="+mn-cs"/>
              </a:rPr>
              <a:t>процессов</a:t>
            </a:r>
            <a:r>
              <a:rPr lang="en-US" sz="800" b="0" i="0" dirty="0">
                <a:solidFill>
                  <a:srgbClr val="F0AB00"/>
                </a:solidFill>
                <a:latin typeface="Arial"/>
                <a:ea typeface="+mn-ea"/>
                <a:cs typeface="+mn-cs"/>
              </a:rPr>
              <a:t> и </a:t>
            </a:r>
            <a:r>
              <a:rPr lang="en-US" sz="800" b="0" i="0" dirty="0" err="1">
                <a:solidFill>
                  <a:srgbClr val="F0AB00"/>
                </a:solidFill>
                <a:latin typeface="Arial"/>
                <a:ea typeface="+mn-ea"/>
                <a:cs typeface="+mn-cs"/>
              </a:rPr>
              <a:t>процессов</a:t>
            </a:r>
            <a:r>
              <a:rPr lang="en-US" sz="800" b="0" i="0" dirty="0">
                <a:solidFill>
                  <a:srgbClr val="F0AB00"/>
                </a:solidFill>
                <a:latin typeface="Arial"/>
                <a:ea typeface="+mn-ea"/>
                <a:cs typeface="+mn-cs"/>
              </a:rPr>
              <a:t> </a:t>
            </a:r>
            <a:r>
              <a:rPr lang="en-US" sz="800" b="0" i="0" dirty="0" err="1">
                <a:solidFill>
                  <a:srgbClr val="F0AB00"/>
                </a:solidFill>
                <a:latin typeface="Arial"/>
                <a:ea typeface="+mn-ea"/>
                <a:cs typeface="+mn-cs"/>
              </a:rPr>
              <a:t>на</a:t>
            </a:r>
            <a:r>
              <a:rPr lang="en-US" sz="800" b="0" i="0" dirty="0">
                <a:solidFill>
                  <a:srgbClr val="F0AB00"/>
                </a:solidFill>
                <a:latin typeface="Arial"/>
                <a:ea typeface="+mn-ea"/>
                <a:cs typeface="+mn-cs"/>
              </a:rPr>
              <a:t> </a:t>
            </a:r>
            <a:r>
              <a:rPr lang="en-US" sz="800" b="0" i="0" dirty="0" err="1">
                <a:solidFill>
                  <a:srgbClr val="F0AB00"/>
                </a:solidFill>
                <a:latin typeface="Arial"/>
                <a:ea typeface="+mn-ea"/>
                <a:cs typeface="+mn-cs"/>
              </a:rPr>
              <a:t>основе</a:t>
            </a:r>
            <a:r>
              <a:rPr lang="en-US" sz="800" b="0" i="0" dirty="0">
                <a:solidFill>
                  <a:srgbClr val="F0AB00"/>
                </a:solidFill>
                <a:latin typeface="Arial"/>
                <a:ea typeface="+mn-ea"/>
                <a:cs typeface="+mn-cs"/>
              </a:rPr>
              <a:t> </a:t>
            </a:r>
            <a:r>
              <a:rPr lang="en-US" sz="800" b="0" i="0" dirty="0" err="1">
                <a:solidFill>
                  <a:srgbClr val="F0AB00"/>
                </a:solidFill>
                <a:latin typeface="Arial"/>
                <a:ea typeface="+mn-ea"/>
                <a:cs typeface="+mn-cs"/>
              </a:rPr>
              <a:t>передовых</a:t>
            </a:r>
            <a:r>
              <a:rPr lang="en-US" sz="800" b="0" i="0" dirty="0">
                <a:solidFill>
                  <a:srgbClr val="F0AB00"/>
                </a:solidFill>
                <a:latin typeface="Arial"/>
                <a:ea typeface="+mn-ea"/>
                <a:cs typeface="+mn-cs"/>
              </a:rPr>
              <a:t> </a:t>
            </a:r>
            <a:r>
              <a:rPr lang="en-US" sz="800" b="0" i="0" dirty="0" err="1">
                <a:solidFill>
                  <a:srgbClr val="F0AB00"/>
                </a:solidFill>
                <a:latin typeface="Arial"/>
                <a:ea typeface="+mn-ea"/>
                <a:cs typeface="+mn-cs"/>
              </a:rPr>
              <a:t>практик</a:t>
            </a:r>
            <a:endParaRPr lang="en-US" sz="800" b="0" i="0" dirty="0">
              <a:solidFill>
                <a:srgbClr val="F0AB00"/>
              </a:solidFill>
              <a:latin typeface="Arial"/>
              <a:ea typeface="+mn-ea"/>
              <a:cs typeface="+mn-cs"/>
            </a:endParaRPr>
          </a:p>
          <a:p>
            <a:pPr marL="182880" lvl="1" indent="-182880" algn="l" defTabSz="914400">
              <a:spcBef>
                <a:spcPts val="600"/>
              </a:spcBef>
              <a:buClr>
                <a:srgbClr val="FFC000"/>
              </a:buClr>
              <a:buSzPct val="85000"/>
              <a:buFont typeface="Arial"/>
              <a:buChar char="■"/>
            </a:pPr>
            <a:r>
              <a:rPr lang="de-DE" sz="800" b="0" i="0" dirty="0" err="1">
                <a:solidFill>
                  <a:srgbClr val="000000"/>
                </a:solidFill>
                <a:latin typeface="Arial"/>
                <a:ea typeface="+mn-ea"/>
                <a:cs typeface="+mn-cs"/>
              </a:rPr>
              <a:t>Более</a:t>
            </a:r>
            <a:r>
              <a:rPr lang="de-DE" sz="800" b="0" i="0" dirty="0">
                <a:solidFill>
                  <a:srgbClr val="000000"/>
                </a:solidFill>
                <a:latin typeface="Arial"/>
                <a:ea typeface="+mn-ea"/>
                <a:cs typeface="+mn-cs"/>
              </a:rPr>
              <a:t> </a:t>
            </a:r>
            <a:r>
              <a:rPr lang="de-DE" sz="800" b="0" i="0" dirty="0" err="1">
                <a:solidFill>
                  <a:srgbClr val="000000"/>
                </a:solidFill>
                <a:latin typeface="Arial"/>
                <a:ea typeface="+mn-ea"/>
                <a:cs typeface="+mn-cs"/>
              </a:rPr>
              <a:t>оперативное</a:t>
            </a:r>
            <a:r>
              <a:rPr lang="de-DE" sz="800" b="0" i="0" dirty="0">
                <a:solidFill>
                  <a:srgbClr val="000000"/>
                </a:solidFill>
                <a:latin typeface="Arial"/>
                <a:ea typeface="+mn-ea"/>
                <a:cs typeface="+mn-cs"/>
              </a:rPr>
              <a:t> </a:t>
            </a:r>
            <a:r>
              <a:rPr lang="de-DE" sz="800" b="0" i="0" dirty="0" err="1">
                <a:solidFill>
                  <a:srgbClr val="000000"/>
                </a:solidFill>
                <a:latin typeface="Arial"/>
                <a:ea typeface="+mn-ea"/>
                <a:cs typeface="+mn-cs"/>
              </a:rPr>
              <a:t>реагирование</a:t>
            </a:r>
            <a:r>
              <a:rPr lang="de-DE" sz="800" b="0" i="0" dirty="0">
                <a:solidFill>
                  <a:srgbClr val="000000"/>
                </a:solidFill>
                <a:latin typeface="Arial"/>
                <a:ea typeface="+mn-ea"/>
                <a:cs typeface="+mn-cs"/>
              </a:rPr>
              <a:t> </a:t>
            </a:r>
            <a:r>
              <a:rPr lang="en-US" sz="800" b="0" i="0" dirty="0" err="1">
                <a:solidFill>
                  <a:srgbClr val="000000"/>
                </a:solidFill>
                <a:latin typeface="Arial"/>
                <a:ea typeface="+mn-ea"/>
                <a:cs typeface="+mn-cs"/>
              </a:rPr>
              <a:t>на</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изменение</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требований</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бизнеса</a:t>
            </a:r>
            <a:endParaRPr lang="en-US" sz="800" b="0" i="0" dirty="0">
              <a:solidFill>
                <a:srgbClr val="000000"/>
              </a:solidFill>
              <a:latin typeface="Arial"/>
              <a:ea typeface="+mn-ea"/>
              <a:cs typeface="+mn-cs"/>
            </a:endParaRPr>
          </a:p>
          <a:p>
            <a:pPr marL="182880" lvl="1" indent="-182880" algn="l" defTabSz="914400">
              <a:spcBef>
                <a:spcPts val="600"/>
              </a:spcBef>
              <a:buClr>
                <a:srgbClr val="FFC000"/>
              </a:buClr>
              <a:buSzPct val="85000"/>
              <a:buFont typeface="Arial"/>
              <a:buChar char="■"/>
            </a:pPr>
            <a:r>
              <a:rPr lang="de-DE" sz="800" b="0" i="0" dirty="0" err="1">
                <a:solidFill>
                  <a:srgbClr val="000000"/>
                </a:solidFill>
                <a:latin typeface="Arial"/>
                <a:ea typeface="+mn-ea"/>
                <a:cs typeface="+mn-cs"/>
              </a:rPr>
              <a:t>Легкость</a:t>
            </a:r>
            <a:r>
              <a:rPr lang="de-DE" sz="800" b="0" i="0" dirty="0">
                <a:solidFill>
                  <a:srgbClr val="000000"/>
                </a:solidFill>
                <a:latin typeface="Arial"/>
                <a:ea typeface="+mn-ea"/>
                <a:cs typeface="+mn-cs"/>
              </a:rPr>
              <a:t> </a:t>
            </a:r>
            <a:r>
              <a:rPr lang="de-DE" sz="800" b="0" i="0" dirty="0" err="1">
                <a:solidFill>
                  <a:srgbClr val="000000"/>
                </a:solidFill>
                <a:latin typeface="Arial"/>
                <a:ea typeface="+mn-ea"/>
                <a:cs typeface="+mn-cs"/>
              </a:rPr>
              <a:t>создания</a:t>
            </a:r>
            <a:r>
              <a:rPr lang="de-DE" sz="800" b="0" i="0" dirty="0">
                <a:solidFill>
                  <a:srgbClr val="000000"/>
                </a:solidFill>
                <a:latin typeface="Arial"/>
                <a:ea typeface="+mn-ea"/>
                <a:cs typeface="+mn-cs"/>
              </a:rPr>
              <a:t> </a:t>
            </a:r>
            <a:r>
              <a:rPr lang="de-DE" sz="800" b="0" i="0" dirty="0" err="1">
                <a:solidFill>
                  <a:srgbClr val="000000"/>
                </a:solidFill>
                <a:latin typeface="Arial"/>
                <a:ea typeface="+mn-ea"/>
                <a:cs typeface="+mn-cs"/>
              </a:rPr>
              <a:t>композитных</a:t>
            </a:r>
            <a:r>
              <a:rPr lang="de-DE" sz="800" b="0" i="0" dirty="0">
                <a:solidFill>
                  <a:srgbClr val="000000"/>
                </a:solidFill>
                <a:latin typeface="Arial"/>
                <a:ea typeface="+mn-ea"/>
                <a:cs typeface="+mn-cs"/>
              </a:rPr>
              <a:t> </a:t>
            </a:r>
            <a:r>
              <a:rPr lang="de-DE" sz="800" b="0" i="0" dirty="0" err="1">
                <a:solidFill>
                  <a:srgbClr val="000000"/>
                </a:solidFill>
                <a:latin typeface="Arial"/>
                <a:ea typeface="+mn-ea"/>
                <a:cs typeface="+mn-cs"/>
              </a:rPr>
              <a:t>приложений</a:t>
            </a:r>
            <a:r>
              <a:rPr lang="de-DE" sz="800" b="0" i="0" dirty="0">
                <a:solidFill>
                  <a:srgbClr val="000000"/>
                </a:solidFill>
                <a:latin typeface="Arial"/>
                <a:ea typeface="+mn-ea"/>
                <a:cs typeface="+mn-cs"/>
              </a:rPr>
              <a:t> </a:t>
            </a:r>
            <a:r>
              <a:rPr lang="de-DE" sz="800" b="0" i="0" dirty="0" err="1">
                <a:solidFill>
                  <a:srgbClr val="000000"/>
                </a:solidFill>
                <a:latin typeface="Arial"/>
                <a:ea typeface="+mn-ea"/>
                <a:cs typeface="+mn-cs"/>
              </a:rPr>
              <a:t>на</a:t>
            </a:r>
            <a:r>
              <a:rPr lang="de-DE" sz="800" b="0" i="0" dirty="0">
                <a:solidFill>
                  <a:srgbClr val="000000"/>
                </a:solidFill>
                <a:latin typeface="Arial"/>
                <a:ea typeface="+mn-ea"/>
                <a:cs typeface="+mn-cs"/>
              </a:rPr>
              <a:t> </a:t>
            </a:r>
            <a:r>
              <a:rPr lang="de-DE" sz="800" b="0" i="0" dirty="0" err="1">
                <a:solidFill>
                  <a:srgbClr val="000000"/>
                </a:solidFill>
                <a:latin typeface="Arial"/>
                <a:ea typeface="+mn-ea"/>
                <a:cs typeface="+mn-cs"/>
              </a:rPr>
              <a:t>основе</a:t>
            </a:r>
            <a:r>
              <a:rPr lang="de-DE" sz="800" b="0" i="0" dirty="0">
                <a:solidFill>
                  <a:srgbClr val="000000"/>
                </a:solidFill>
                <a:latin typeface="Arial"/>
                <a:ea typeface="+mn-ea"/>
                <a:cs typeface="+mn-cs"/>
              </a:rPr>
              <a:t> </a:t>
            </a:r>
            <a:r>
              <a:rPr lang="de-DE" sz="800" b="0" i="0" dirty="0" err="1">
                <a:solidFill>
                  <a:srgbClr val="000000"/>
                </a:solidFill>
                <a:latin typeface="Arial"/>
                <a:ea typeface="+mn-ea"/>
                <a:cs typeface="+mn-cs"/>
              </a:rPr>
              <a:t>ключевых</a:t>
            </a:r>
            <a:r>
              <a:rPr lang="de-DE" sz="800" b="0" i="0" dirty="0">
                <a:solidFill>
                  <a:srgbClr val="000000"/>
                </a:solidFill>
                <a:latin typeface="Arial"/>
                <a:ea typeface="+mn-ea"/>
                <a:cs typeface="+mn-cs"/>
              </a:rPr>
              <a:t> </a:t>
            </a:r>
            <a:r>
              <a:rPr lang="de-DE" sz="800" b="0" i="0" dirty="0" err="1">
                <a:solidFill>
                  <a:srgbClr val="000000"/>
                </a:solidFill>
                <a:latin typeface="Arial"/>
                <a:ea typeface="+mn-ea"/>
                <a:cs typeface="+mn-cs"/>
              </a:rPr>
              <a:t>процессов</a:t>
            </a:r>
            <a:r>
              <a:rPr lang="de-DE" sz="800" b="0" i="0" dirty="0">
                <a:solidFill>
                  <a:srgbClr val="000000"/>
                </a:solidFill>
                <a:latin typeface="Arial"/>
                <a:ea typeface="+mn-ea"/>
                <a:cs typeface="+mn-cs"/>
              </a:rPr>
              <a:t> </a:t>
            </a:r>
            <a:r>
              <a:rPr lang="de-DE" sz="800" b="0" i="0" dirty="0" err="1">
                <a:solidFill>
                  <a:srgbClr val="000000"/>
                </a:solidFill>
                <a:latin typeface="Arial"/>
                <a:ea typeface="+mn-ea"/>
                <a:cs typeface="+mn-cs"/>
              </a:rPr>
              <a:t>приложений</a:t>
            </a:r>
            <a:r>
              <a:rPr lang="de-DE" sz="800" b="0" i="0" dirty="0">
                <a:solidFill>
                  <a:srgbClr val="000000"/>
                </a:solidFill>
                <a:latin typeface="Arial"/>
                <a:ea typeface="+mn-ea"/>
                <a:cs typeface="+mn-cs"/>
              </a:rPr>
              <a:t> </a:t>
            </a:r>
          </a:p>
          <a:p>
            <a:pPr marL="182880" lvl="1" indent="-182880" algn="l" defTabSz="914400">
              <a:spcBef>
                <a:spcPts val="600"/>
              </a:spcBef>
              <a:buClr>
                <a:srgbClr val="FFC000"/>
              </a:buClr>
              <a:buSzPct val="85000"/>
              <a:buFont typeface="Arial"/>
              <a:buChar char="■"/>
            </a:pPr>
            <a:r>
              <a:rPr lang="en-US" sz="800" b="0" i="0" dirty="0" err="1">
                <a:solidFill>
                  <a:srgbClr val="000000"/>
                </a:solidFill>
                <a:latin typeface="Arial"/>
                <a:ea typeface="+mn-ea"/>
                <a:cs typeface="+mn-cs"/>
              </a:rPr>
              <a:t>Предопределенные</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артефакты</a:t>
            </a:r>
            <a:r>
              <a:rPr lang="en-US" sz="800" b="0" i="0" dirty="0">
                <a:solidFill>
                  <a:srgbClr val="000000"/>
                </a:solidFill>
                <a:latin typeface="Arial"/>
                <a:ea typeface="+mn-ea"/>
                <a:cs typeface="+mn-cs"/>
              </a:rPr>
              <a:t> </a:t>
            </a:r>
            <a:r>
              <a:rPr lang="en-US" sz="800" b="0" i="0" dirty="0" err="1" smtClean="0">
                <a:solidFill>
                  <a:srgbClr val="000000"/>
                </a:solidFill>
                <a:latin typeface="Arial"/>
                <a:ea typeface="+mn-ea"/>
                <a:cs typeface="+mn-cs"/>
              </a:rPr>
              <a:t>SOAдля</a:t>
            </a:r>
            <a:r>
              <a:rPr lang="en-US" sz="800" b="0" i="0" dirty="0" smtClean="0">
                <a:solidFill>
                  <a:srgbClr val="000000"/>
                </a:solidFill>
                <a:latin typeface="Arial"/>
                <a:ea typeface="+mn-ea"/>
                <a:cs typeface="+mn-cs"/>
              </a:rPr>
              <a:t> </a:t>
            </a:r>
            <a:r>
              <a:rPr lang="en-US" sz="800" b="0" i="0" dirty="0" err="1">
                <a:solidFill>
                  <a:srgbClr val="000000"/>
                </a:solidFill>
                <a:latin typeface="Arial"/>
                <a:ea typeface="+mn-ea"/>
                <a:cs typeface="+mn-cs"/>
              </a:rPr>
              <a:t>ускорения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разработки</a:t>
            </a:r>
            <a:r>
              <a:rPr lang="en-US" sz="800" b="0" i="0" dirty="0">
                <a:solidFill>
                  <a:srgbClr val="000000"/>
                </a:solidFill>
                <a:latin typeface="Arial"/>
                <a:ea typeface="+mn-ea"/>
                <a:cs typeface="+mn-cs"/>
              </a:rPr>
              <a:t> и </a:t>
            </a:r>
            <a:r>
              <a:rPr lang="en-US" sz="800" b="0" i="0" dirty="0" err="1">
                <a:solidFill>
                  <a:srgbClr val="000000"/>
                </a:solidFill>
                <a:latin typeface="Arial"/>
                <a:ea typeface="+mn-ea"/>
                <a:cs typeface="+mn-cs"/>
              </a:rPr>
              <a:t>проектирования</a:t>
            </a:r>
            <a:r>
              <a:rPr lang="en-US" sz="800" b="0" i="0" dirty="0">
                <a:solidFill>
                  <a:srgbClr val="000000"/>
                </a:solidFill>
                <a:latin typeface="Arial"/>
                <a:ea typeface="+mn-ea"/>
                <a:cs typeface="+mn-cs"/>
              </a:rPr>
              <a:t> SOF-</a:t>
            </a:r>
            <a:r>
              <a:rPr lang="en-US" sz="800" b="0" i="0" dirty="0" err="1">
                <a:solidFill>
                  <a:srgbClr val="000000"/>
                </a:solidFill>
                <a:latin typeface="Arial"/>
                <a:ea typeface="+mn-ea"/>
                <a:cs typeface="+mn-cs"/>
              </a:rPr>
              <a:t>проектов</a:t>
            </a:r>
            <a:endParaRPr lang="en-US" sz="800" b="0" i="0" dirty="0">
              <a:solidFill>
                <a:srgbClr val="000000"/>
              </a:solidFill>
              <a:latin typeface="Arial"/>
              <a:ea typeface="+mn-ea"/>
              <a:cs typeface="+mn-cs"/>
            </a:endParaRPr>
          </a:p>
          <a:p>
            <a:pPr marL="182880" lvl="1" indent="-182880" algn="l" defTabSz="914400">
              <a:spcBef>
                <a:spcPts val="600"/>
              </a:spcBef>
              <a:buClr>
                <a:srgbClr val="FFC000"/>
              </a:buClr>
              <a:buSzPct val="85000"/>
              <a:buFont typeface="Arial"/>
              <a:buChar char="■"/>
            </a:pPr>
            <a:r>
              <a:rPr lang="en-US" sz="800" b="0" i="0" dirty="0" err="1">
                <a:solidFill>
                  <a:srgbClr val="000000"/>
                </a:solidFill>
                <a:latin typeface="Arial"/>
                <a:ea typeface="+mn-ea"/>
                <a:cs typeface="+mn-cs"/>
              </a:rPr>
              <a:t>Переход</a:t>
            </a:r>
            <a:r>
              <a:rPr lang="en-US" sz="800" b="0" i="0" dirty="0">
                <a:solidFill>
                  <a:srgbClr val="000000"/>
                </a:solidFill>
                <a:latin typeface="Arial"/>
                <a:ea typeface="+mn-ea"/>
                <a:cs typeface="+mn-cs"/>
              </a:rPr>
              <a:t> к </a:t>
            </a:r>
            <a:r>
              <a:rPr lang="en-US" sz="800" b="0" i="0" dirty="0" err="1">
                <a:solidFill>
                  <a:srgbClr val="000000"/>
                </a:solidFill>
                <a:latin typeface="Arial"/>
                <a:ea typeface="+mn-ea"/>
                <a:cs typeface="+mn-cs"/>
              </a:rPr>
              <a:t>общему</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уровню</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процессов</a:t>
            </a:r>
            <a:endParaRPr lang="en-US" sz="800" b="0" i="0" dirty="0">
              <a:solidFill>
                <a:srgbClr val="000000"/>
              </a:solidFill>
              <a:latin typeface="Arial"/>
              <a:ea typeface="+mn-ea"/>
              <a:cs typeface="+mn-cs"/>
            </a:endParaRPr>
          </a:p>
          <a:p>
            <a:pPr marL="182880" lvl="1" indent="-182880" algn="l" defTabSz="914400">
              <a:spcBef>
                <a:spcPts val="600"/>
              </a:spcBef>
              <a:buNone/>
            </a:pPr>
            <a:endParaRPr lang="en-US" sz="800" dirty="0" smtClean="0">
              <a:solidFill>
                <a:schemeClr val="tx1"/>
              </a:solidFill>
              <a:latin typeface="+mn-lt"/>
              <a:ea typeface="+mn-ea"/>
              <a:cs typeface="+mn-cs"/>
            </a:endParaRPr>
          </a:p>
          <a:p>
            <a:pPr marL="182880" lvl="1" indent="-182880" algn="l" defTabSz="914400">
              <a:spcBef>
                <a:spcPts val="600"/>
              </a:spcBef>
              <a:buNone/>
            </a:pPr>
            <a:r>
              <a:rPr lang="en-US" sz="800" b="0" i="0" dirty="0" err="1">
                <a:solidFill>
                  <a:srgbClr val="F0AB00"/>
                </a:solidFill>
                <a:latin typeface="Arial"/>
                <a:ea typeface="+mn-ea"/>
                <a:cs typeface="+mn-cs"/>
              </a:rPr>
              <a:t>Рост</a:t>
            </a:r>
            <a:r>
              <a:rPr lang="en-US" sz="800" b="0" i="0" dirty="0">
                <a:solidFill>
                  <a:srgbClr val="F0AB00"/>
                </a:solidFill>
                <a:latin typeface="Arial"/>
                <a:ea typeface="+mn-ea"/>
                <a:cs typeface="+mn-cs"/>
              </a:rPr>
              <a:t> </a:t>
            </a:r>
            <a:r>
              <a:rPr lang="en-US" sz="800" b="0" i="0" dirty="0" err="1">
                <a:solidFill>
                  <a:srgbClr val="F0AB00"/>
                </a:solidFill>
                <a:latin typeface="Arial"/>
                <a:ea typeface="+mn-ea"/>
                <a:cs typeface="+mn-cs"/>
              </a:rPr>
              <a:t>продуктивности</a:t>
            </a:r>
            <a:r>
              <a:rPr lang="en-US" sz="800" b="0" i="0" dirty="0">
                <a:solidFill>
                  <a:srgbClr val="F0AB00"/>
                </a:solidFill>
                <a:latin typeface="Arial"/>
                <a:ea typeface="+mn-ea"/>
                <a:cs typeface="+mn-cs"/>
              </a:rPr>
              <a:t> </a:t>
            </a:r>
            <a:r>
              <a:rPr lang="en-US" sz="800" b="0" i="0" dirty="0" err="1">
                <a:solidFill>
                  <a:srgbClr val="F0AB00"/>
                </a:solidFill>
                <a:latin typeface="Arial"/>
                <a:ea typeface="+mn-ea"/>
                <a:cs typeface="+mn-cs"/>
              </a:rPr>
              <a:t>разработчиков</a:t>
            </a:r>
            <a:endParaRPr lang="en-US" sz="800" b="0" i="0" dirty="0">
              <a:solidFill>
                <a:srgbClr val="F0AB00"/>
              </a:solidFill>
              <a:latin typeface="Arial"/>
              <a:ea typeface="+mn-ea"/>
              <a:cs typeface="+mn-cs"/>
            </a:endParaRPr>
          </a:p>
          <a:p>
            <a:pPr marL="182880" lvl="1" indent="-182880" algn="l" defTabSz="914400">
              <a:spcBef>
                <a:spcPts val="600"/>
              </a:spcBef>
              <a:buClr>
                <a:srgbClr val="FFC000"/>
              </a:buClr>
              <a:buSzPct val="85000"/>
              <a:buFont typeface="Arial"/>
              <a:buChar char="■"/>
            </a:pPr>
            <a:r>
              <a:rPr lang="en-US" sz="800" b="0" i="0" dirty="0" err="1">
                <a:solidFill>
                  <a:srgbClr val="000000"/>
                </a:solidFill>
                <a:latin typeface="Arial"/>
                <a:ea typeface="+mn-ea"/>
                <a:cs typeface="+mn-cs"/>
              </a:rPr>
              <a:t>Снижение</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стоимости</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разработки</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путем</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использования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интегрированной</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комплексной</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среды</a:t>
            </a:r>
            <a:endParaRPr lang="en-US" sz="800" b="0" i="0" dirty="0">
              <a:solidFill>
                <a:srgbClr val="000000"/>
              </a:solidFill>
              <a:latin typeface="Arial"/>
              <a:ea typeface="+mn-ea"/>
              <a:cs typeface="+mn-cs"/>
            </a:endParaRPr>
          </a:p>
          <a:p>
            <a:pPr marL="182880" lvl="1" indent="-182880" algn="l" defTabSz="914400">
              <a:spcBef>
                <a:spcPts val="600"/>
              </a:spcBef>
              <a:buNone/>
            </a:pPr>
            <a:endParaRPr lang="en-US" sz="800" dirty="0" smtClean="0">
              <a:solidFill>
                <a:srgbClr val="F0AB00"/>
              </a:solidFill>
              <a:latin typeface="+mn-lt"/>
            </a:endParaRPr>
          </a:p>
          <a:p>
            <a:pPr marL="0" lvl="1" indent="0" algn="l" defTabSz="914400">
              <a:spcBef>
                <a:spcPts val="240"/>
              </a:spcBef>
              <a:buNone/>
            </a:pPr>
            <a:r>
              <a:rPr lang="en-US" sz="800" b="0" i="0" dirty="0" err="1">
                <a:solidFill>
                  <a:srgbClr val="F0AB00"/>
                </a:solidFill>
                <a:latin typeface="Arial"/>
                <a:ea typeface="+mn-ea"/>
                <a:cs typeface="+mn-cs"/>
              </a:rPr>
              <a:t>Эффективная</a:t>
            </a:r>
            <a:r>
              <a:rPr lang="en-US" sz="800" b="0" i="0" dirty="0">
                <a:solidFill>
                  <a:srgbClr val="F0AB00"/>
                </a:solidFill>
                <a:latin typeface="Arial"/>
                <a:ea typeface="+mn-ea"/>
                <a:cs typeface="+mn-cs"/>
              </a:rPr>
              <a:t> </a:t>
            </a:r>
            <a:r>
              <a:rPr lang="en-US" sz="800" b="0" i="0" dirty="0" err="1">
                <a:solidFill>
                  <a:srgbClr val="F0AB00"/>
                </a:solidFill>
                <a:latin typeface="Arial"/>
                <a:ea typeface="+mn-ea"/>
                <a:cs typeface="+mn-cs"/>
              </a:rPr>
              <a:t>интеграция</a:t>
            </a:r>
            <a:r>
              <a:rPr lang="en-US" sz="800" b="0" i="0" dirty="0">
                <a:solidFill>
                  <a:srgbClr val="F0AB00"/>
                </a:solidFill>
                <a:latin typeface="Arial"/>
                <a:ea typeface="+mn-ea"/>
                <a:cs typeface="+mn-cs"/>
              </a:rPr>
              <a:t> </a:t>
            </a:r>
            <a:r>
              <a:rPr lang="en-US" sz="800" b="0" i="0" dirty="0" err="1">
                <a:solidFill>
                  <a:srgbClr val="F0AB00"/>
                </a:solidFill>
                <a:latin typeface="Arial"/>
                <a:ea typeface="+mn-ea"/>
                <a:cs typeface="+mn-cs"/>
              </a:rPr>
              <a:t>разнородных</a:t>
            </a:r>
            <a:r>
              <a:rPr lang="en-US" sz="800" b="0" i="0" dirty="0">
                <a:solidFill>
                  <a:srgbClr val="F0AB00"/>
                </a:solidFill>
                <a:latin typeface="Arial"/>
                <a:ea typeface="+mn-ea"/>
                <a:cs typeface="+mn-cs"/>
              </a:rPr>
              <a:t> </a:t>
            </a:r>
            <a:r>
              <a:rPr lang="en-US" sz="800" b="0" i="0" dirty="0" err="1">
                <a:solidFill>
                  <a:srgbClr val="F0AB00"/>
                </a:solidFill>
                <a:latin typeface="Arial"/>
                <a:ea typeface="+mn-ea"/>
                <a:cs typeface="+mn-cs"/>
              </a:rPr>
              <a:t>сред</a:t>
            </a:r>
            <a:endParaRPr lang="en-US" sz="800" b="0" i="0" dirty="0">
              <a:solidFill>
                <a:srgbClr val="F0AB00"/>
              </a:solidFill>
              <a:latin typeface="Arial"/>
              <a:ea typeface="+mn-ea"/>
              <a:cs typeface="+mn-cs"/>
            </a:endParaRPr>
          </a:p>
          <a:p>
            <a:pPr marL="182880" lvl="1" indent="-182880" algn="l" defTabSz="914400">
              <a:spcBef>
                <a:spcPts val="600"/>
              </a:spcBef>
              <a:buClr>
                <a:srgbClr val="FFC000"/>
              </a:buClr>
              <a:buSzPct val="85000"/>
              <a:buFont typeface="Arial"/>
              <a:buChar char="■"/>
            </a:pPr>
            <a:r>
              <a:rPr lang="en-US" sz="800" b="0" i="0" dirty="0" err="1">
                <a:solidFill>
                  <a:srgbClr val="000000"/>
                </a:solidFill>
                <a:latin typeface="Arial"/>
                <a:ea typeface="+mn-ea"/>
                <a:cs typeface="+mn-cs"/>
              </a:rPr>
              <a:t>Единое</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связующее</a:t>
            </a:r>
            <a:r>
              <a:rPr lang="en-US" sz="800" b="0" i="0" dirty="0">
                <a:solidFill>
                  <a:srgbClr val="000000"/>
                </a:solidFill>
                <a:latin typeface="Arial"/>
                <a:ea typeface="+mn-ea"/>
                <a:cs typeface="+mn-cs"/>
              </a:rPr>
              <a:t> ПО в </a:t>
            </a:r>
            <a:r>
              <a:rPr lang="en-US" sz="800" b="0" i="0" dirty="0" err="1">
                <a:solidFill>
                  <a:srgbClr val="000000"/>
                </a:solidFill>
                <a:latin typeface="Arial"/>
                <a:ea typeface="+mn-ea"/>
                <a:cs typeface="+mn-cs"/>
              </a:rPr>
              <a:t>рамках</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сервисно-ориентированной</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архитектуры</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для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эффективного</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регулирования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сервисов</a:t>
            </a:r>
            <a:r>
              <a:rPr lang="en-US" sz="800" b="0" i="0" dirty="0">
                <a:solidFill>
                  <a:srgbClr val="000000"/>
                </a:solidFill>
                <a:latin typeface="Arial"/>
                <a:ea typeface="+mn-ea"/>
                <a:cs typeface="+mn-cs"/>
              </a:rPr>
              <a:t> и интеграции </a:t>
            </a:r>
            <a:r>
              <a:rPr lang="en-US" sz="800" b="0" i="0" dirty="0" err="1">
                <a:solidFill>
                  <a:srgbClr val="000000"/>
                </a:solidFill>
                <a:latin typeface="Arial"/>
                <a:ea typeface="+mn-ea"/>
                <a:cs typeface="+mn-cs"/>
              </a:rPr>
              <a:t>разнородных</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сред</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основанной</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на</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стандартах</a:t>
            </a:r>
            <a:endParaRPr lang="en-US" sz="800" b="0" i="0" dirty="0">
              <a:solidFill>
                <a:srgbClr val="000000"/>
              </a:solidFill>
              <a:latin typeface="Arial"/>
              <a:ea typeface="+mn-ea"/>
              <a:cs typeface="+mn-cs"/>
            </a:endParaRPr>
          </a:p>
          <a:p>
            <a:pPr marL="182880" lvl="1" indent="-182880" algn="l" defTabSz="914400">
              <a:spcBef>
                <a:spcPts val="600"/>
              </a:spcBef>
              <a:buClr>
                <a:srgbClr val="FFC000"/>
              </a:buClr>
              <a:buSzPct val="85000"/>
              <a:buFont typeface="Arial"/>
              <a:buChar char="■"/>
            </a:pPr>
            <a:r>
              <a:rPr lang="de-DE" sz="800" b="0" i="0" dirty="0" err="1">
                <a:solidFill>
                  <a:srgbClr val="000000"/>
                </a:solidFill>
                <a:latin typeface="Arial"/>
                <a:ea typeface="+mn-ea"/>
                <a:cs typeface="+mn-cs"/>
              </a:rPr>
              <a:t>Интеграция</a:t>
            </a:r>
            <a:r>
              <a:rPr lang="de-DE" sz="800" b="0" i="0" dirty="0">
                <a:solidFill>
                  <a:srgbClr val="000000"/>
                </a:solidFill>
                <a:latin typeface="Arial"/>
                <a:ea typeface="+mn-ea"/>
                <a:cs typeface="+mn-cs"/>
              </a:rPr>
              <a:t> с </a:t>
            </a:r>
            <a:r>
              <a:rPr lang="de-DE" sz="800" b="0" i="0" dirty="0" err="1">
                <a:solidFill>
                  <a:srgbClr val="000000"/>
                </a:solidFill>
                <a:latin typeface="Arial"/>
                <a:ea typeface="+mn-ea"/>
                <a:cs typeface="+mn-cs"/>
              </a:rPr>
              <a:t>решениями</a:t>
            </a:r>
            <a:r>
              <a:rPr lang="de-DE" sz="800" b="0" i="0" dirty="0">
                <a:solidFill>
                  <a:srgbClr val="000000"/>
                </a:solidFill>
                <a:latin typeface="Arial"/>
                <a:ea typeface="+mn-ea"/>
                <a:cs typeface="+mn-cs"/>
              </a:rPr>
              <a:t> SAP </a:t>
            </a:r>
            <a:r>
              <a:rPr lang="de-DE" sz="800" b="0" i="0" dirty="0" err="1">
                <a:solidFill>
                  <a:srgbClr val="000000"/>
                </a:solidFill>
                <a:latin typeface="Arial"/>
                <a:ea typeface="+mn-ea"/>
                <a:cs typeface="+mn-cs"/>
              </a:rPr>
              <a:t>для</a:t>
            </a:r>
            <a:r>
              <a:rPr lang="de-DE" sz="800" b="0" i="0" dirty="0">
                <a:solidFill>
                  <a:srgbClr val="000000"/>
                </a:solidFill>
                <a:latin typeface="Arial"/>
                <a:ea typeface="+mn-ea"/>
                <a:cs typeface="+mn-cs"/>
              </a:rPr>
              <a:t> </a:t>
            </a:r>
            <a:r>
              <a:rPr lang="de-DE" sz="800" b="0" i="0" dirty="0" err="1">
                <a:solidFill>
                  <a:srgbClr val="000000"/>
                </a:solidFill>
                <a:latin typeface="Arial"/>
                <a:ea typeface="+mn-ea"/>
                <a:cs typeface="+mn-cs"/>
              </a:rPr>
              <a:t>управления</a:t>
            </a:r>
            <a:r>
              <a:rPr lang="de-DE" sz="800" b="0" i="0" dirty="0">
                <a:solidFill>
                  <a:srgbClr val="000000"/>
                </a:solidFill>
                <a:latin typeface="Arial"/>
                <a:ea typeface="+mn-ea"/>
                <a:cs typeface="+mn-cs"/>
              </a:rPr>
              <a:t> </a:t>
            </a:r>
            <a:r>
              <a:rPr lang="de-DE" sz="800" b="0" i="0" dirty="0" err="1">
                <a:solidFill>
                  <a:srgbClr val="000000"/>
                </a:solidFill>
                <a:latin typeface="Arial"/>
                <a:ea typeface="+mn-ea"/>
                <a:cs typeface="+mn-cs"/>
              </a:rPr>
              <a:t>жизненным</a:t>
            </a:r>
            <a:r>
              <a:rPr lang="de-DE" sz="800" b="0" i="0" dirty="0">
                <a:solidFill>
                  <a:srgbClr val="000000"/>
                </a:solidFill>
                <a:latin typeface="Arial"/>
                <a:ea typeface="+mn-ea"/>
                <a:cs typeface="+mn-cs"/>
              </a:rPr>
              <a:t> </a:t>
            </a:r>
            <a:r>
              <a:rPr lang="de-DE" sz="800" b="0" i="0" dirty="0" err="1">
                <a:solidFill>
                  <a:srgbClr val="000000"/>
                </a:solidFill>
                <a:latin typeface="Arial"/>
                <a:ea typeface="+mn-ea"/>
                <a:cs typeface="+mn-cs"/>
              </a:rPr>
              <a:t>циклом</a:t>
            </a:r>
            <a:r>
              <a:rPr lang="de-DE" sz="800" b="0" i="0" dirty="0">
                <a:solidFill>
                  <a:srgbClr val="000000"/>
                </a:solidFill>
                <a:latin typeface="Arial"/>
                <a:ea typeface="+mn-ea"/>
                <a:cs typeface="+mn-cs"/>
              </a:rPr>
              <a:t> </a:t>
            </a:r>
            <a:r>
              <a:rPr lang="de-DE" sz="800" b="0" i="0" dirty="0" err="1">
                <a:solidFill>
                  <a:srgbClr val="000000"/>
                </a:solidFill>
                <a:latin typeface="Arial"/>
                <a:ea typeface="+mn-ea"/>
                <a:cs typeface="+mn-cs"/>
              </a:rPr>
              <a:t>продукта</a:t>
            </a:r>
            <a:r>
              <a:rPr lang="de-DE" sz="800" b="0" i="0" dirty="0">
                <a:solidFill>
                  <a:srgbClr val="000000"/>
                </a:solidFill>
                <a:latin typeface="Arial"/>
                <a:ea typeface="+mn-ea"/>
                <a:cs typeface="+mn-cs"/>
              </a:rPr>
              <a:t> и </a:t>
            </a:r>
            <a:r>
              <a:rPr lang="de-DE" sz="800" b="0" i="0" dirty="0" err="1">
                <a:solidFill>
                  <a:srgbClr val="000000"/>
                </a:solidFill>
                <a:latin typeface="Arial"/>
                <a:ea typeface="+mn-ea"/>
                <a:cs typeface="+mn-cs"/>
              </a:rPr>
              <a:t>оперативной</a:t>
            </a:r>
            <a:r>
              <a:rPr lang="de-DE" sz="800" b="0" i="0" dirty="0">
                <a:solidFill>
                  <a:srgbClr val="000000"/>
                </a:solidFill>
                <a:latin typeface="Arial"/>
                <a:ea typeface="+mn-ea"/>
                <a:cs typeface="+mn-cs"/>
              </a:rPr>
              <a:t> </a:t>
            </a:r>
            <a:r>
              <a:rPr lang="de-DE" sz="800" b="0" i="0" dirty="0" err="1">
                <a:solidFill>
                  <a:srgbClr val="000000"/>
                </a:solidFill>
                <a:latin typeface="Arial"/>
                <a:ea typeface="+mn-ea"/>
                <a:cs typeface="+mn-cs"/>
              </a:rPr>
              <a:t>деятельностью</a:t>
            </a:r>
            <a:endParaRPr lang="de-DE" sz="800" b="0" i="0" dirty="0">
              <a:solidFill>
                <a:srgbClr val="000000"/>
              </a:solidFill>
              <a:latin typeface="Arial"/>
              <a:ea typeface="+mn-ea"/>
              <a:cs typeface="+mn-cs"/>
            </a:endParaRPr>
          </a:p>
          <a:p>
            <a:pPr marL="0" algn="l" defTabSz="914400">
              <a:buNone/>
            </a:pPr>
            <a:endParaRPr lang="en-US" dirty="0" smtClean="0"/>
          </a:p>
        </p:txBody>
      </p:sp>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9</a:t>
            </a:fld>
            <a:endParaRPr lang="de-DE" sz="1000" b="0" i="0">
              <a:latin typeface="Arial"/>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292608" lvl="1" indent="-274320" algn="l" defTabSz="914400">
              <a:buNone/>
            </a:pPr>
            <a:r>
              <a:rPr lang="de-DE" altLang="ja-JP" sz="4000" b="0" i="0" dirty="0" err="1">
                <a:solidFill>
                  <a:srgbClr val="000000"/>
                </a:solidFill>
                <a:latin typeface="+mn-ea"/>
                <a:cs typeface="MS PGothic"/>
              </a:rPr>
              <a:t>На</a:t>
            </a:r>
            <a:r>
              <a:rPr lang="de-DE" altLang="ja-JP" sz="4000" b="0" i="0" dirty="0">
                <a:solidFill>
                  <a:srgbClr val="000000"/>
                </a:solidFill>
                <a:latin typeface="+mn-ea"/>
                <a:cs typeface="MS PGothic"/>
              </a:rPr>
              <a:t> </a:t>
            </a:r>
            <a:r>
              <a:rPr lang="de-DE" altLang="ja-JP" sz="4000" b="0" i="0" dirty="0" err="1">
                <a:solidFill>
                  <a:srgbClr val="000000"/>
                </a:solidFill>
                <a:latin typeface="+mn-ea"/>
                <a:cs typeface="MS PGothic"/>
              </a:rPr>
              <a:t>этом</a:t>
            </a:r>
            <a:r>
              <a:rPr lang="de-DE" altLang="ja-JP" sz="4000" b="0" i="0" dirty="0">
                <a:solidFill>
                  <a:srgbClr val="000000"/>
                </a:solidFill>
                <a:latin typeface="+mn-ea"/>
                <a:cs typeface="MS PGothic"/>
              </a:rPr>
              <a:t> </a:t>
            </a:r>
            <a:r>
              <a:rPr lang="de-DE" altLang="ja-JP" sz="4000" b="0" i="0" dirty="0" err="1">
                <a:solidFill>
                  <a:srgbClr val="000000"/>
                </a:solidFill>
                <a:latin typeface="+mn-ea"/>
                <a:cs typeface="MS PGothic"/>
              </a:rPr>
              <a:t>слайде</a:t>
            </a:r>
            <a:r>
              <a:rPr lang="de-DE" altLang="ja-JP" sz="4000" b="0" i="0" baseline="0" dirty="0">
                <a:solidFill>
                  <a:srgbClr val="000000"/>
                </a:solidFill>
                <a:latin typeface="+mn-ea"/>
                <a:cs typeface="MS PGothic"/>
              </a:rPr>
              <a:t> </a:t>
            </a:r>
            <a:r>
              <a:rPr lang="de-DE" altLang="ja-JP" sz="4000" b="0" i="0" baseline="0" dirty="0" err="1">
                <a:solidFill>
                  <a:srgbClr val="000000"/>
                </a:solidFill>
                <a:latin typeface="+mn-ea"/>
                <a:cs typeface="MS PGothic"/>
              </a:rPr>
              <a:t>рассказывается</a:t>
            </a:r>
            <a:r>
              <a:rPr lang="de-DE" altLang="ja-JP" sz="4000" b="0" i="0" baseline="0" dirty="0">
                <a:solidFill>
                  <a:srgbClr val="000000"/>
                </a:solidFill>
                <a:latin typeface="+mn-ea"/>
                <a:cs typeface="MS PGothic"/>
              </a:rPr>
              <a:t> о </a:t>
            </a:r>
            <a:r>
              <a:rPr lang="de-DE" altLang="ja-JP" sz="4000" b="0" i="0" baseline="0" dirty="0" err="1">
                <a:solidFill>
                  <a:srgbClr val="000000"/>
                </a:solidFill>
                <a:latin typeface="+mn-ea"/>
                <a:cs typeface="MS PGothic"/>
              </a:rPr>
              <a:t>преимуществах</a:t>
            </a:r>
            <a:r>
              <a:rPr lang="de-DE" altLang="ja-JP" sz="4000" b="0" i="0" baseline="0" dirty="0">
                <a:solidFill>
                  <a:srgbClr val="000000"/>
                </a:solidFill>
                <a:latin typeface="+mn-ea"/>
                <a:cs typeface="MS PGothic"/>
              </a:rPr>
              <a:t> SAP </a:t>
            </a:r>
            <a:r>
              <a:rPr lang="de-DE" altLang="ja-JP" sz="4000" b="0" i="0" baseline="0" dirty="0" err="1">
                <a:solidFill>
                  <a:srgbClr val="000000"/>
                </a:solidFill>
                <a:latin typeface="+mn-ea"/>
                <a:cs typeface="MS PGothic"/>
              </a:rPr>
              <a:t>NetWeaver</a:t>
            </a:r>
            <a:r>
              <a:rPr lang="de-DE" altLang="ja-JP" sz="4000" b="0" i="0" baseline="0" dirty="0">
                <a:solidFill>
                  <a:srgbClr val="000000"/>
                </a:solidFill>
                <a:latin typeface="+mn-ea"/>
                <a:cs typeface="MS PGothic"/>
              </a:rPr>
              <a:t> BPM и SAP </a:t>
            </a:r>
            <a:r>
              <a:rPr lang="de-DE" altLang="ja-JP" sz="4000" b="0" i="0" baseline="0" dirty="0" err="1">
                <a:solidFill>
                  <a:srgbClr val="000000"/>
                </a:solidFill>
                <a:latin typeface="+mn-ea"/>
                <a:cs typeface="MS PGothic"/>
              </a:rPr>
              <a:t>NetWeaver</a:t>
            </a:r>
            <a:r>
              <a:rPr lang="de-DE" altLang="ja-JP" sz="4000" b="0" i="0" baseline="0" dirty="0">
                <a:solidFill>
                  <a:srgbClr val="000000"/>
                </a:solidFill>
                <a:latin typeface="+mn-ea"/>
                <a:cs typeface="MS PGothic"/>
              </a:rPr>
              <a:t> Composite Environment.</a:t>
            </a:r>
          </a:p>
          <a:p>
            <a:pPr marL="292608" lvl="1" indent="-274320" algn="l" defTabSz="914400">
              <a:buNone/>
            </a:pPr>
            <a:endParaRPr lang="en-US" sz="4000" dirty="0" smtClean="0">
              <a:latin typeface="+mn-ea"/>
              <a:cs typeface="MS PGothic"/>
            </a:endParaRPr>
          </a:p>
          <a:p>
            <a:pPr marL="0" algn="just" defTabSz="914400">
              <a:buNone/>
            </a:pPr>
            <a:r>
              <a:rPr lang="en-US" sz="1400" b="0" i="0" dirty="0">
                <a:solidFill>
                  <a:srgbClr val="000000"/>
                </a:solidFill>
                <a:latin typeface="Arial"/>
                <a:ea typeface="+mn-ea"/>
                <a:cs typeface="+mn-cs"/>
              </a:rPr>
              <a:t>SAP </a:t>
            </a:r>
            <a:r>
              <a:rPr lang="en-US" sz="1400" b="0" i="0" dirty="0" err="1">
                <a:solidFill>
                  <a:srgbClr val="000000"/>
                </a:solidFill>
                <a:latin typeface="Arial"/>
                <a:ea typeface="+mn-ea"/>
                <a:cs typeface="+mn-cs"/>
              </a:rPr>
              <a:t>NetWeaver</a:t>
            </a:r>
            <a:r>
              <a:rPr lang="en-US" sz="1400" b="0" i="0" dirty="0">
                <a:solidFill>
                  <a:srgbClr val="000000"/>
                </a:solidFill>
                <a:latin typeface="Arial"/>
                <a:ea typeface="+mn-ea"/>
                <a:cs typeface="+mn-cs"/>
              </a:rPr>
              <a:t> BPM </a:t>
            </a:r>
            <a:r>
              <a:rPr lang="en-US" sz="1400" b="0" i="0" dirty="0" err="1">
                <a:solidFill>
                  <a:srgbClr val="000000"/>
                </a:solidFill>
                <a:latin typeface="Arial"/>
                <a:ea typeface="+mn-ea"/>
                <a:cs typeface="+mn-cs"/>
              </a:rPr>
              <a:t>позволяет</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моделировать</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композитные</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бизнес-процессы</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связывать</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их</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между</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собой</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объединять</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внедрять</a:t>
            </a:r>
            <a:r>
              <a:rPr lang="en-US" sz="1400" b="0" i="0" dirty="0">
                <a:solidFill>
                  <a:srgbClr val="000000"/>
                </a:solidFill>
                <a:latin typeface="Arial"/>
                <a:ea typeface="+mn-ea"/>
                <a:cs typeface="+mn-cs"/>
              </a:rPr>
              <a:t> и </a:t>
            </a:r>
            <a:r>
              <a:rPr lang="en-US" sz="1400" b="0" i="0" dirty="0" err="1">
                <a:solidFill>
                  <a:srgbClr val="000000"/>
                </a:solidFill>
                <a:latin typeface="Arial"/>
                <a:ea typeface="+mn-ea"/>
                <a:cs typeface="+mn-cs"/>
              </a:rPr>
              <a:t>сопровождать</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их</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Tahoma"/>
              </a:rPr>
              <a:t>Эти</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возможности</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разделены</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на</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несколько</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блоков</a:t>
            </a:r>
            <a:r>
              <a:rPr lang="en-US" sz="1400" b="0" i="0" dirty="0">
                <a:solidFill>
                  <a:srgbClr val="000000"/>
                </a:solidFill>
                <a:latin typeface="Arial"/>
                <a:ea typeface="+mn-ea"/>
                <a:cs typeface="Tahoma"/>
              </a:rPr>
              <a:t>: </a:t>
            </a:r>
            <a:r>
              <a:rPr lang="ru-RU" sz="1400" b="1" i="0" dirty="0" smtClean="0">
                <a:solidFill>
                  <a:srgbClr val="000000"/>
                </a:solidFill>
                <a:latin typeface="Arial"/>
                <a:ea typeface="+mn-ea"/>
                <a:cs typeface="Tahoma"/>
              </a:rPr>
              <a:t>к</a:t>
            </a:r>
            <a:r>
              <a:rPr lang="en-US" sz="1400" b="1" i="0" dirty="0" err="1" smtClean="0">
                <a:solidFill>
                  <a:srgbClr val="000000"/>
                </a:solidFill>
                <a:latin typeface="Arial"/>
                <a:ea typeface="+mn-ea"/>
                <a:cs typeface="Tahoma"/>
              </a:rPr>
              <a:t>омпоновщик</a:t>
            </a:r>
            <a:r>
              <a:rPr lang="en-US" sz="1400" b="1" i="0" dirty="0" smtClean="0">
                <a:solidFill>
                  <a:srgbClr val="000000"/>
                </a:solidFill>
                <a:latin typeface="Arial"/>
                <a:ea typeface="+mn-ea"/>
                <a:cs typeface="Tahoma"/>
              </a:rPr>
              <a:t> </a:t>
            </a:r>
            <a:r>
              <a:rPr lang="en-US" sz="1400" b="1" i="0" dirty="0" err="1">
                <a:solidFill>
                  <a:srgbClr val="000000"/>
                </a:solidFill>
                <a:latin typeface="Arial"/>
                <a:ea typeface="+mn-ea"/>
                <a:cs typeface="Tahoma"/>
              </a:rPr>
              <a:t>процессов</a:t>
            </a:r>
            <a:r>
              <a:rPr lang="en-US" sz="1400" b="1" i="0" dirty="0">
                <a:solidFill>
                  <a:srgbClr val="000000"/>
                </a:solidFill>
                <a:latin typeface="Arial"/>
                <a:ea typeface="+mn-ea"/>
                <a:cs typeface="Tahoma"/>
              </a:rPr>
              <a:t>, </a:t>
            </a:r>
            <a:r>
              <a:rPr lang="en-US" sz="1400" b="1" i="0" dirty="0" err="1">
                <a:solidFill>
                  <a:srgbClr val="000000"/>
                </a:solidFill>
                <a:latin typeface="Arial"/>
                <a:ea typeface="+mn-ea"/>
                <a:cs typeface="Tahoma"/>
              </a:rPr>
              <a:t>сервер</a:t>
            </a:r>
            <a:r>
              <a:rPr lang="en-US" sz="1400" b="1" i="0" dirty="0">
                <a:solidFill>
                  <a:srgbClr val="000000"/>
                </a:solidFill>
                <a:latin typeface="Arial"/>
                <a:ea typeface="+mn-ea"/>
                <a:cs typeface="Tahoma"/>
              </a:rPr>
              <a:t> </a:t>
            </a:r>
            <a:r>
              <a:rPr lang="en-US" sz="1400" b="1" i="0" dirty="0" err="1">
                <a:solidFill>
                  <a:srgbClr val="000000"/>
                </a:solidFill>
                <a:latin typeface="Arial"/>
                <a:ea typeface="+mn-ea"/>
                <a:cs typeface="Tahoma"/>
              </a:rPr>
              <a:t>процессов</a:t>
            </a:r>
            <a:r>
              <a:rPr lang="en-US" sz="1400" b="1" i="0" dirty="0">
                <a:solidFill>
                  <a:srgbClr val="000000"/>
                </a:solidFill>
                <a:latin typeface="Arial"/>
                <a:ea typeface="+mn-ea"/>
                <a:cs typeface="Tahoma"/>
              </a:rPr>
              <a:t> и </a:t>
            </a:r>
            <a:r>
              <a:rPr lang="en-US" sz="1400" b="1" i="0" dirty="0" err="1">
                <a:solidFill>
                  <a:srgbClr val="000000"/>
                </a:solidFill>
                <a:latin typeface="Arial"/>
                <a:ea typeface="+mn-ea"/>
                <a:cs typeface="Tahoma"/>
              </a:rPr>
              <a:t>панель</a:t>
            </a:r>
            <a:r>
              <a:rPr lang="en-US" sz="1400" b="1" i="0" dirty="0">
                <a:solidFill>
                  <a:srgbClr val="000000"/>
                </a:solidFill>
                <a:latin typeface="Arial"/>
                <a:ea typeface="+mn-ea"/>
                <a:cs typeface="Tahoma"/>
              </a:rPr>
              <a:t> </a:t>
            </a:r>
            <a:r>
              <a:rPr lang="en-US" sz="1400" b="1" i="0" dirty="0" err="1">
                <a:solidFill>
                  <a:srgbClr val="000000"/>
                </a:solidFill>
                <a:latin typeface="Arial"/>
                <a:ea typeface="+mn-ea"/>
                <a:cs typeface="Tahoma"/>
              </a:rPr>
              <a:t>процессов</a:t>
            </a:r>
            <a:r>
              <a:rPr lang="en-US" sz="1400" b="1" i="0" dirty="0">
                <a:solidFill>
                  <a:srgbClr val="000000"/>
                </a:solidFill>
                <a:latin typeface="Arial"/>
                <a:ea typeface="+mn-ea"/>
                <a:cs typeface="Tahoma"/>
              </a:rPr>
              <a:t>.</a:t>
            </a:r>
          </a:p>
          <a:p>
            <a:pPr marL="0" algn="just" defTabSz="914400">
              <a:buNone/>
            </a:pPr>
            <a:endParaRPr lang="en-US" sz="1400" dirty="0" smtClean="0">
              <a:cs typeface="Tahoma"/>
            </a:endParaRPr>
          </a:p>
          <a:p>
            <a:pPr marL="0" algn="just" defTabSz="914400">
              <a:buNone/>
            </a:pPr>
            <a:r>
              <a:rPr lang="en-US" sz="1400" b="1" i="0" dirty="0" err="1">
                <a:solidFill>
                  <a:srgbClr val="000000"/>
                </a:solidFill>
                <a:latin typeface="Arial"/>
                <a:ea typeface="+mn-ea"/>
                <a:cs typeface="Tahoma"/>
              </a:rPr>
              <a:t>Компоновщик</a:t>
            </a:r>
            <a:r>
              <a:rPr lang="en-US" sz="1400" b="1" i="0" dirty="0">
                <a:solidFill>
                  <a:srgbClr val="000000"/>
                </a:solidFill>
                <a:latin typeface="Arial"/>
                <a:ea typeface="+mn-ea"/>
                <a:cs typeface="Tahoma"/>
              </a:rPr>
              <a:t> </a:t>
            </a:r>
            <a:r>
              <a:rPr lang="en-US" sz="1400" b="1" i="0" dirty="0" err="1" smtClean="0">
                <a:solidFill>
                  <a:srgbClr val="000000"/>
                </a:solidFill>
                <a:latin typeface="Arial"/>
                <a:ea typeface="+mn-ea"/>
                <a:cs typeface="Tahoma"/>
              </a:rPr>
              <a:t>процессов</a:t>
            </a:r>
            <a:endParaRPr lang="en-US" sz="1400" b="1" i="0" dirty="0">
              <a:solidFill>
                <a:srgbClr val="000000"/>
              </a:solidFill>
              <a:latin typeface="Arial"/>
              <a:ea typeface="+mn-ea"/>
              <a:cs typeface="Tahoma"/>
            </a:endParaRPr>
          </a:p>
          <a:p>
            <a:pPr marL="0" algn="just" defTabSz="914400">
              <a:buNone/>
            </a:pPr>
            <a:r>
              <a:rPr lang="en-US" sz="1400" b="0" i="0" dirty="0" err="1">
                <a:solidFill>
                  <a:srgbClr val="000000"/>
                </a:solidFill>
                <a:latin typeface="Arial"/>
                <a:ea typeface="+mn-ea"/>
                <a:cs typeface="Tahoma"/>
              </a:rPr>
              <a:t>Компоновщик</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процессов</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полностью</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встроен</a:t>
            </a:r>
            <a:r>
              <a:rPr lang="en-US" sz="1400" b="0" i="0" dirty="0">
                <a:solidFill>
                  <a:srgbClr val="000000"/>
                </a:solidFill>
                <a:latin typeface="Arial"/>
                <a:ea typeface="+mn-ea"/>
                <a:cs typeface="Tahoma"/>
              </a:rPr>
              <a:t> в </a:t>
            </a:r>
            <a:r>
              <a:rPr lang="en-US" sz="1400" b="0" i="0" dirty="0" err="1">
                <a:solidFill>
                  <a:srgbClr val="000000"/>
                </a:solidFill>
                <a:latin typeface="Arial"/>
                <a:ea typeface="+mn-ea"/>
                <a:cs typeface="Tahoma"/>
              </a:rPr>
              <a:t>интегрированную</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среда</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разработок</a:t>
            </a:r>
            <a:r>
              <a:rPr lang="en-US" sz="1400" b="0" i="0" dirty="0">
                <a:solidFill>
                  <a:srgbClr val="000000"/>
                </a:solidFill>
                <a:latin typeface="Arial"/>
                <a:ea typeface="+mn-ea"/>
                <a:cs typeface="Tahoma"/>
              </a:rPr>
              <a:t> SAP </a:t>
            </a:r>
            <a:r>
              <a:rPr lang="en-US" sz="1400" b="0" i="0" dirty="0" err="1">
                <a:solidFill>
                  <a:srgbClr val="000000"/>
                </a:solidFill>
                <a:latin typeface="Arial"/>
                <a:ea typeface="+mn-ea"/>
                <a:cs typeface="Tahoma"/>
              </a:rPr>
              <a:t>NetWeaver</a:t>
            </a:r>
            <a:r>
              <a:rPr lang="en-US" sz="1400" b="0" i="0" dirty="0">
                <a:solidFill>
                  <a:srgbClr val="000000"/>
                </a:solidFill>
                <a:latin typeface="Arial"/>
                <a:ea typeface="+mn-ea"/>
                <a:cs typeface="Tahoma"/>
              </a:rPr>
              <a:t> Developer Studio </a:t>
            </a:r>
            <a:r>
              <a:rPr lang="en-US" sz="1400" b="0" i="0" dirty="0" err="1">
                <a:solidFill>
                  <a:srgbClr val="000000"/>
                </a:solidFill>
                <a:latin typeface="Arial"/>
                <a:ea typeface="+mn-ea"/>
                <a:cs typeface="Tahoma"/>
              </a:rPr>
              <a:t>как</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отдельный</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элемент</a:t>
            </a:r>
            <a:r>
              <a:rPr lang="en-US" sz="1400" b="0" i="0" dirty="0">
                <a:solidFill>
                  <a:srgbClr val="000000"/>
                </a:solidFill>
                <a:latin typeface="Arial"/>
                <a:ea typeface="+mn-ea"/>
                <a:cs typeface="Tahoma"/>
              </a:rPr>
              <a:t> и </a:t>
            </a:r>
            <a:r>
              <a:rPr lang="en-US" sz="1400" b="0" i="0" dirty="0" err="1">
                <a:solidFill>
                  <a:srgbClr val="000000"/>
                </a:solidFill>
                <a:latin typeface="Arial"/>
                <a:ea typeface="+mn-ea"/>
                <a:cs typeface="Tahoma"/>
              </a:rPr>
              <a:t>дает</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возможности</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моделирования</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процессов</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на</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основе</a:t>
            </a:r>
            <a:r>
              <a:rPr lang="en-US" sz="1400" b="0" i="0" dirty="0">
                <a:solidFill>
                  <a:srgbClr val="000000"/>
                </a:solidFill>
                <a:latin typeface="Arial"/>
                <a:ea typeface="+mn-ea"/>
                <a:cs typeface="Tahoma"/>
              </a:rPr>
              <a:t> BPMN. BPMN (</a:t>
            </a:r>
            <a:r>
              <a:rPr lang="en-US" sz="1400" b="0" i="0" dirty="0" err="1">
                <a:solidFill>
                  <a:srgbClr val="000000"/>
                </a:solidFill>
                <a:latin typeface="Arial"/>
                <a:ea typeface="+mn-ea"/>
                <a:cs typeface="Tahoma"/>
              </a:rPr>
              <a:t>Нотация</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моделей</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бизнес-процессов</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основана</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на</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спецификации</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принятой</a:t>
            </a:r>
            <a:r>
              <a:rPr lang="en-US" sz="1400" b="0" i="0" dirty="0">
                <a:solidFill>
                  <a:srgbClr val="000000"/>
                </a:solidFill>
                <a:latin typeface="Arial"/>
                <a:ea typeface="+mn-ea"/>
                <a:cs typeface="Tahoma"/>
              </a:rPr>
              <a:t> OMG. </a:t>
            </a:r>
            <a:r>
              <a:rPr lang="en-US" sz="1400" b="0" i="0" dirty="0" err="1">
                <a:solidFill>
                  <a:srgbClr val="000000"/>
                </a:solidFill>
                <a:latin typeface="Arial"/>
                <a:ea typeface="+mn-ea"/>
                <a:cs typeface="Tahoma"/>
              </a:rPr>
              <a:t>Эта</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нотация</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позволяет</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бизнес-аналитикам</a:t>
            </a:r>
            <a:r>
              <a:rPr lang="en-US" sz="1400" b="0" i="0" dirty="0">
                <a:solidFill>
                  <a:srgbClr val="000000"/>
                </a:solidFill>
                <a:latin typeface="Arial"/>
                <a:ea typeface="+mn-ea"/>
                <a:cs typeface="Tahoma"/>
              </a:rPr>
              <a:t> и </a:t>
            </a:r>
            <a:r>
              <a:rPr lang="en-US" sz="1400" b="0" i="0" dirty="0" err="1">
                <a:solidFill>
                  <a:srgbClr val="000000"/>
                </a:solidFill>
                <a:latin typeface="Arial"/>
                <a:ea typeface="+mn-ea"/>
                <a:cs typeface="Tahoma"/>
              </a:rPr>
              <a:t>разработчикам</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простым</a:t>
            </a:r>
            <a:r>
              <a:rPr lang="en-US" sz="1400" b="0" i="0" dirty="0">
                <a:solidFill>
                  <a:srgbClr val="000000"/>
                </a:solidFill>
                <a:latin typeface="Arial"/>
                <a:ea typeface="+mn-ea"/>
                <a:cs typeface="Tahoma"/>
              </a:rPr>
              <a:t> и </a:t>
            </a:r>
            <a:r>
              <a:rPr lang="en-US" sz="1400" b="0" i="0" dirty="0" err="1">
                <a:solidFill>
                  <a:srgbClr val="000000"/>
                </a:solidFill>
                <a:latin typeface="Arial"/>
                <a:ea typeface="+mn-ea"/>
                <a:cs typeface="Tahoma"/>
              </a:rPr>
              <a:t>интуитивно</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понятным</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образом</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моделировать</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процессы</a:t>
            </a:r>
            <a:r>
              <a:rPr lang="en-US" sz="1400" b="0" i="0" dirty="0">
                <a:solidFill>
                  <a:srgbClr val="000000"/>
                </a:solidFill>
                <a:latin typeface="Arial"/>
                <a:ea typeface="+mn-ea"/>
                <a:cs typeface="Tahoma"/>
              </a:rPr>
              <a:t> в </a:t>
            </a:r>
            <a:r>
              <a:rPr lang="en-US" sz="1400" b="0" i="0" dirty="0" err="1">
                <a:solidFill>
                  <a:srgbClr val="000000"/>
                </a:solidFill>
                <a:latin typeface="Arial"/>
                <a:ea typeface="+mn-ea"/>
                <a:cs typeface="Tahoma"/>
              </a:rPr>
              <a:t>одной</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общей</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среде</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Компоновщик</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процессов</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поддерживает</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все</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этапы</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моделирования</a:t>
            </a:r>
            <a:r>
              <a:rPr lang="en-US" sz="1400" b="0" i="0" dirty="0">
                <a:solidFill>
                  <a:srgbClr val="000000"/>
                </a:solidFill>
                <a:latin typeface="Arial"/>
                <a:ea typeface="+mn-ea"/>
                <a:cs typeface="Tahoma"/>
              </a:rPr>
              <a:t> </a:t>
            </a:r>
            <a:r>
              <a:rPr lang="en-US" sz="1400" b="0" i="0" dirty="0" err="1" smtClean="0">
                <a:solidFill>
                  <a:srgbClr val="000000"/>
                </a:solidFill>
                <a:latin typeface="Arial"/>
                <a:ea typeface="+mn-ea"/>
                <a:cs typeface="Tahoma"/>
              </a:rPr>
              <a:t>процессов</a:t>
            </a:r>
            <a:r>
              <a:rPr lang="ru-RU" sz="1400" b="0" i="0" dirty="0" smtClean="0">
                <a:solidFill>
                  <a:srgbClr val="000000"/>
                </a:solidFill>
                <a:latin typeface="Arial"/>
                <a:ea typeface="+mn-ea"/>
                <a:cs typeface="Tahoma"/>
              </a:rPr>
              <a:t>,</a:t>
            </a:r>
            <a:r>
              <a:rPr lang="en-US" sz="1400" b="0" i="0" dirty="0" smtClean="0">
                <a:solidFill>
                  <a:srgbClr val="000000"/>
                </a:solidFill>
                <a:latin typeface="Arial"/>
                <a:ea typeface="+mn-ea"/>
                <a:cs typeface="Tahoma"/>
              </a:rPr>
              <a:t> </a:t>
            </a:r>
            <a:r>
              <a:rPr lang="en-US" sz="1400" b="0" i="0" dirty="0" err="1">
                <a:solidFill>
                  <a:srgbClr val="000000"/>
                </a:solidFill>
                <a:latin typeface="Arial"/>
                <a:ea typeface="+mn-ea"/>
                <a:cs typeface="Tahoma"/>
              </a:rPr>
              <a:t>начиная</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от</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определений</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на</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высоком</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уровне</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до</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процесса</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разработки</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внедрения</a:t>
            </a:r>
            <a:r>
              <a:rPr lang="en-US" sz="1400" b="0" i="0" dirty="0">
                <a:solidFill>
                  <a:srgbClr val="000000"/>
                </a:solidFill>
                <a:latin typeface="Arial"/>
                <a:ea typeface="+mn-ea"/>
                <a:cs typeface="Tahoma"/>
              </a:rPr>
              <a:t> и </a:t>
            </a:r>
            <a:r>
              <a:rPr lang="en-US" sz="1400" b="0" i="0" dirty="0" err="1">
                <a:solidFill>
                  <a:srgbClr val="000000"/>
                </a:solidFill>
                <a:latin typeface="Arial"/>
                <a:ea typeface="+mn-ea"/>
                <a:cs typeface="Tahoma"/>
              </a:rPr>
              <a:t>выполнения</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Вопросы</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жизненного</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цикла</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процесса</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версии</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перемещения</a:t>
            </a:r>
            <a:r>
              <a:rPr lang="en-US" sz="1400" b="0" i="0" dirty="0">
                <a:solidFill>
                  <a:srgbClr val="000000"/>
                </a:solidFill>
                <a:latin typeface="Arial"/>
                <a:ea typeface="+mn-ea"/>
                <a:cs typeface="Tahoma"/>
              </a:rPr>
              <a:t> и </a:t>
            </a:r>
            <a:r>
              <a:rPr lang="en-US" sz="1400" b="0" i="0" dirty="0" err="1">
                <a:solidFill>
                  <a:srgbClr val="000000"/>
                </a:solidFill>
                <a:latin typeface="Arial"/>
                <a:ea typeface="+mn-ea"/>
                <a:cs typeface="Tahoma"/>
              </a:rPr>
              <a:t>пр</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полностью</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поддерживаются</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решением</a:t>
            </a:r>
            <a:r>
              <a:rPr lang="en-US" sz="1400" b="0" i="0" dirty="0">
                <a:solidFill>
                  <a:srgbClr val="000000"/>
                </a:solidFill>
                <a:latin typeface="Arial"/>
                <a:ea typeface="+mn-ea"/>
                <a:cs typeface="Tahoma"/>
              </a:rPr>
              <a:t> SAP </a:t>
            </a:r>
            <a:r>
              <a:rPr lang="en-US" sz="1400" b="0" i="0" dirty="0" err="1">
                <a:solidFill>
                  <a:srgbClr val="000000"/>
                </a:solidFill>
                <a:latin typeface="Arial"/>
                <a:ea typeface="+mn-ea"/>
                <a:cs typeface="Tahoma"/>
              </a:rPr>
              <a:t>NetWeaver</a:t>
            </a:r>
            <a:r>
              <a:rPr lang="en-US" sz="1400" b="0" i="0" dirty="0">
                <a:solidFill>
                  <a:srgbClr val="000000"/>
                </a:solidFill>
                <a:latin typeface="Arial"/>
                <a:ea typeface="+mn-ea"/>
                <a:cs typeface="Tahoma"/>
              </a:rPr>
              <a:t> </a:t>
            </a:r>
            <a:r>
              <a:rPr lang="en-US" sz="1400" b="0" i="0" dirty="0" smtClean="0">
                <a:solidFill>
                  <a:srgbClr val="000000"/>
                </a:solidFill>
                <a:latin typeface="Arial"/>
                <a:ea typeface="+mn-ea"/>
                <a:cs typeface="Tahoma"/>
              </a:rPr>
              <a:t>CE.</a:t>
            </a:r>
            <a:r>
              <a:rPr lang="ru-RU" sz="1400" b="0" i="0" baseline="0" dirty="0" smtClean="0">
                <a:solidFill>
                  <a:srgbClr val="000000"/>
                </a:solidFill>
                <a:latin typeface="Arial"/>
                <a:ea typeface="+mn-ea"/>
                <a:cs typeface="Tahoma"/>
              </a:rPr>
              <a:t> </a:t>
            </a:r>
            <a:r>
              <a:rPr lang="en-US" sz="1400" b="0" i="0" dirty="0" smtClean="0">
                <a:solidFill>
                  <a:srgbClr val="000000"/>
                </a:solidFill>
                <a:latin typeface="Arial"/>
                <a:ea typeface="+mn-ea"/>
                <a:cs typeface="Tahoma"/>
              </a:rPr>
              <a:t>В </a:t>
            </a:r>
            <a:r>
              <a:rPr lang="en-US" sz="1400" b="0" i="0" dirty="0" err="1">
                <a:solidFill>
                  <a:srgbClr val="000000"/>
                </a:solidFill>
                <a:latin typeface="Arial"/>
                <a:ea typeface="+mn-ea"/>
                <a:cs typeface="Tahoma"/>
              </a:rPr>
              <a:t>нотации</a:t>
            </a:r>
            <a:r>
              <a:rPr lang="en-US" sz="1400" b="0" i="0" dirty="0">
                <a:solidFill>
                  <a:srgbClr val="000000"/>
                </a:solidFill>
                <a:latin typeface="Arial"/>
                <a:ea typeface="+mn-ea"/>
                <a:cs typeface="Tahoma"/>
              </a:rPr>
              <a:t> SAP BPM </a:t>
            </a:r>
            <a:r>
              <a:rPr lang="en-US" sz="1400" b="0" i="0" dirty="0" err="1">
                <a:solidFill>
                  <a:srgbClr val="000000"/>
                </a:solidFill>
                <a:latin typeface="Arial"/>
                <a:ea typeface="+mn-ea"/>
                <a:cs typeface="Tahoma"/>
              </a:rPr>
              <a:t>автоматизированные</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действия</a:t>
            </a:r>
            <a:r>
              <a:rPr lang="en-US" sz="1400" b="0" i="0" dirty="0">
                <a:solidFill>
                  <a:srgbClr val="000000"/>
                </a:solidFill>
                <a:latin typeface="Arial"/>
                <a:ea typeface="+mn-ea"/>
                <a:cs typeface="Tahoma"/>
              </a:rPr>
              <a:t> и </a:t>
            </a:r>
            <a:r>
              <a:rPr lang="en-US" sz="1400" b="0" i="0" dirty="0" err="1">
                <a:solidFill>
                  <a:srgbClr val="000000"/>
                </a:solidFill>
                <a:latin typeface="Arial"/>
                <a:ea typeface="+mn-ea"/>
                <a:cs typeface="Tahoma"/>
              </a:rPr>
              <a:t>действия</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выполняемые</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оператором</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различаются</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Эти</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действия</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могут</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быть</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структурированы</a:t>
            </a:r>
            <a:r>
              <a:rPr lang="en-US" sz="1400" b="0" i="0" dirty="0">
                <a:solidFill>
                  <a:srgbClr val="000000"/>
                </a:solidFill>
                <a:latin typeface="Arial"/>
                <a:ea typeface="+mn-ea"/>
                <a:cs typeface="Tahoma"/>
              </a:rPr>
              <a:t> в </a:t>
            </a:r>
            <a:r>
              <a:rPr lang="en-US" sz="1400" b="0" i="0" dirty="0" err="1">
                <a:solidFill>
                  <a:srgbClr val="000000"/>
                </a:solidFill>
                <a:latin typeface="Arial"/>
                <a:ea typeface="+mn-ea"/>
                <a:cs typeface="Tahoma"/>
              </a:rPr>
              <a:t>рамках</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вложенных</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процессов</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подпроцессов</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Действия</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выполняемые</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оператором</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как</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правило</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инициируют</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действия</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выполняемые</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конечными</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пользователями</a:t>
            </a:r>
            <a:r>
              <a:rPr lang="en-US" sz="1400" b="0" i="0" dirty="0">
                <a:solidFill>
                  <a:srgbClr val="000000"/>
                </a:solidFill>
                <a:latin typeface="Arial"/>
                <a:ea typeface="+mn-ea"/>
                <a:cs typeface="Tahoma"/>
              </a:rPr>
              <a:t>, а </a:t>
            </a:r>
            <a:r>
              <a:rPr lang="en-US" sz="1400" b="0" i="0" dirty="0" err="1">
                <a:solidFill>
                  <a:srgbClr val="000000"/>
                </a:solidFill>
                <a:latin typeface="Arial"/>
                <a:ea typeface="+mn-ea"/>
                <a:cs typeface="Tahoma"/>
              </a:rPr>
              <a:t>автоматизированные</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действия</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позволяют</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обращаться</a:t>
            </a:r>
            <a:r>
              <a:rPr lang="en-US" sz="1400" b="0" i="0" dirty="0">
                <a:solidFill>
                  <a:srgbClr val="000000"/>
                </a:solidFill>
                <a:latin typeface="Arial"/>
                <a:ea typeface="+mn-ea"/>
                <a:cs typeface="Tahoma"/>
              </a:rPr>
              <a:t> к </a:t>
            </a:r>
            <a:r>
              <a:rPr lang="ru-RU" sz="1400" b="0" i="0" dirty="0" err="1" smtClean="0">
                <a:solidFill>
                  <a:srgbClr val="000000"/>
                </a:solidFill>
                <a:latin typeface="Arial"/>
                <a:ea typeface="+mn-ea"/>
                <a:cs typeface="Tahoma"/>
              </a:rPr>
              <a:t>веб</a:t>
            </a:r>
            <a:r>
              <a:rPr lang="en-US" sz="1400" b="0" i="0" dirty="0" smtClean="0">
                <a:solidFill>
                  <a:srgbClr val="000000"/>
                </a:solidFill>
                <a:latin typeface="Arial"/>
                <a:ea typeface="+mn-ea"/>
                <a:cs typeface="Tahoma"/>
              </a:rPr>
              <a:t>-</a:t>
            </a:r>
            <a:r>
              <a:rPr lang="en-US" sz="1400" b="0" i="0" dirty="0" err="1" smtClean="0">
                <a:solidFill>
                  <a:srgbClr val="000000"/>
                </a:solidFill>
                <a:latin typeface="Arial"/>
                <a:ea typeface="+mn-ea"/>
                <a:cs typeface="Tahoma"/>
              </a:rPr>
              <a:t>сервисам</a:t>
            </a:r>
            <a:r>
              <a:rPr lang="ru-RU" sz="1400" b="0" i="0" dirty="0" smtClean="0">
                <a:solidFill>
                  <a:srgbClr val="000000"/>
                </a:solidFill>
                <a:latin typeface="Arial"/>
                <a:ea typeface="+mn-ea"/>
                <a:cs typeface="Tahoma"/>
              </a:rPr>
              <a:t>,</a:t>
            </a:r>
            <a:r>
              <a:rPr lang="en-US" sz="1400" b="0" i="0" dirty="0" smtClean="0">
                <a:solidFill>
                  <a:srgbClr val="000000"/>
                </a:solidFill>
                <a:latin typeface="Arial"/>
                <a:ea typeface="+mn-ea"/>
                <a:cs typeface="Tahoma"/>
              </a:rPr>
              <a:t> </a:t>
            </a:r>
            <a:r>
              <a:rPr lang="en-US" sz="1400" b="0" i="0" dirty="0">
                <a:solidFill>
                  <a:srgbClr val="000000"/>
                </a:solidFill>
                <a:latin typeface="Arial"/>
                <a:ea typeface="+mn-ea"/>
                <a:cs typeface="Tahoma"/>
              </a:rPr>
              <a:t>и </a:t>
            </a:r>
            <a:r>
              <a:rPr lang="en-US" sz="1400" b="0" i="0" dirty="0" err="1">
                <a:solidFill>
                  <a:srgbClr val="000000"/>
                </a:solidFill>
                <a:latin typeface="Arial"/>
                <a:ea typeface="+mn-ea"/>
                <a:cs typeface="Tahoma"/>
              </a:rPr>
              <a:t>тем</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самым</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обеспечивают</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полную</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интеграцию</a:t>
            </a:r>
            <a:r>
              <a:rPr lang="en-US" sz="1400" b="0" i="0" dirty="0">
                <a:solidFill>
                  <a:srgbClr val="000000"/>
                </a:solidFill>
                <a:latin typeface="Arial"/>
                <a:ea typeface="+mn-ea"/>
                <a:cs typeface="Tahoma"/>
              </a:rPr>
              <a:t> с </a:t>
            </a:r>
            <a:r>
              <a:rPr lang="en-US" sz="1400" b="0" i="0" dirty="0" err="1">
                <a:solidFill>
                  <a:srgbClr val="000000"/>
                </a:solidFill>
                <a:latin typeface="Arial"/>
                <a:ea typeface="+mn-ea"/>
                <a:cs typeface="Tahoma"/>
              </a:rPr>
              <a:t>бизнес-приложениями</a:t>
            </a:r>
            <a:r>
              <a:rPr lang="en-US" sz="1400" b="0" i="0" dirty="0">
                <a:solidFill>
                  <a:srgbClr val="000000"/>
                </a:solidFill>
                <a:latin typeface="Arial"/>
                <a:ea typeface="+mn-ea"/>
                <a:cs typeface="Tahoma"/>
              </a:rPr>
              <a:t> SAP, </a:t>
            </a:r>
            <a:r>
              <a:rPr lang="en-US" sz="1400" b="0" i="0" dirty="0" err="1">
                <a:solidFill>
                  <a:srgbClr val="000000"/>
                </a:solidFill>
                <a:latin typeface="Arial"/>
                <a:ea typeface="+mn-ea"/>
                <a:cs typeface="Tahoma"/>
              </a:rPr>
              <a:t>построенными</a:t>
            </a:r>
            <a:r>
              <a:rPr lang="en-US" sz="1400" b="0" i="0" dirty="0">
                <a:solidFill>
                  <a:srgbClr val="000000"/>
                </a:solidFill>
                <a:latin typeface="Arial"/>
                <a:ea typeface="+mn-ea"/>
                <a:cs typeface="Tahoma"/>
              </a:rPr>
              <a:t> в </a:t>
            </a:r>
            <a:r>
              <a:rPr lang="en-US" sz="1400" b="0" i="0" dirty="0" err="1">
                <a:solidFill>
                  <a:srgbClr val="000000"/>
                </a:solidFill>
                <a:latin typeface="Arial"/>
                <a:ea typeface="+mn-ea"/>
                <a:cs typeface="Tahoma"/>
              </a:rPr>
              <a:t>рамках</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сервисно-ориентированной</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архитектуры</a:t>
            </a:r>
            <a:r>
              <a:rPr lang="en-US" sz="1400" b="0" i="0" dirty="0">
                <a:solidFill>
                  <a:srgbClr val="000000"/>
                </a:solidFill>
                <a:latin typeface="Arial"/>
                <a:ea typeface="+mn-ea"/>
                <a:cs typeface="Tahoma"/>
              </a:rPr>
              <a:t>. </a:t>
            </a:r>
          </a:p>
          <a:p>
            <a:pPr marL="0" algn="just" defTabSz="914400">
              <a:buNone/>
            </a:pPr>
            <a:endParaRPr lang="en-US" sz="1400" dirty="0" smtClean="0">
              <a:cs typeface="Tahoma"/>
            </a:endParaRPr>
          </a:p>
          <a:p>
            <a:pPr marL="0" algn="just" defTabSz="914400">
              <a:buNone/>
            </a:pPr>
            <a:r>
              <a:rPr lang="en-US" sz="1400" b="1" i="0" dirty="0" err="1">
                <a:solidFill>
                  <a:srgbClr val="000000"/>
                </a:solidFill>
                <a:latin typeface="Arial"/>
                <a:ea typeface="+mn-ea"/>
                <a:cs typeface="Tahoma"/>
              </a:rPr>
              <a:t>Сервер</a:t>
            </a:r>
            <a:r>
              <a:rPr lang="en-US" sz="1400" b="1" i="0" dirty="0">
                <a:solidFill>
                  <a:srgbClr val="000000"/>
                </a:solidFill>
                <a:latin typeface="Arial"/>
                <a:ea typeface="+mn-ea"/>
                <a:cs typeface="Tahoma"/>
              </a:rPr>
              <a:t> </a:t>
            </a:r>
            <a:r>
              <a:rPr lang="en-US" sz="1400" b="1" i="0" dirty="0" err="1" smtClean="0">
                <a:solidFill>
                  <a:srgbClr val="000000"/>
                </a:solidFill>
                <a:latin typeface="Arial"/>
                <a:ea typeface="+mn-ea"/>
                <a:cs typeface="Tahoma"/>
              </a:rPr>
              <a:t>процессов</a:t>
            </a:r>
            <a:r>
              <a:rPr lang="en-US" sz="1400" b="1" i="0" dirty="0" smtClean="0">
                <a:solidFill>
                  <a:srgbClr val="000000"/>
                </a:solidFill>
                <a:latin typeface="Arial"/>
                <a:ea typeface="+mn-ea"/>
                <a:cs typeface="Tahoma"/>
              </a:rPr>
              <a:t> </a:t>
            </a:r>
            <a:endParaRPr lang="en-US" sz="1400" b="1" i="0" dirty="0">
              <a:solidFill>
                <a:srgbClr val="000000"/>
              </a:solidFill>
              <a:latin typeface="Arial"/>
              <a:ea typeface="+mn-ea"/>
              <a:cs typeface="Tahoma"/>
            </a:endParaRPr>
          </a:p>
          <a:p>
            <a:pPr marL="0" algn="just" defTabSz="914400">
              <a:buNone/>
            </a:pPr>
            <a:r>
              <a:rPr lang="en-US" sz="1400" b="0" i="0" dirty="0" err="1">
                <a:solidFill>
                  <a:srgbClr val="000000"/>
                </a:solidFill>
                <a:latin typeface="Arial"/>
                <a:ea typeface="+mn-ea"/>
                <a:cs typeface="+mn-cs"/>
              </a:rPr>
              <a:t>Представляет</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сервисы</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на</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этапе</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выполнения</a:t>
            </a:r>
            <a:r>
              <a:rPr lang="en-US" sz="1400" b="0" i="0" dirty="0">
                <a:solidFill>
                  <a:srgbClr val="000000"/>
                </a:solidFill>
                <a:latin typeface="Arial"/>
                <a:ea typeface="+mn-ea"/>
                <a:cs typeface="+mn-cs"/>
              </a:rPr>
              <a:t> в </a:t>
            </a:r>
            <a:r>
              <a:rPr lang="en-US" sz="1400" b="0" i="0" dirty="0" err="1">
                <a:solidFill>
                  <a:srgbClr val="000000"/>
                </a:solidFill>
                <a:latin typeface="Arial"/>
                <a:ea typeface="+mn-ea"/>
                <a:cs typeface="+mn-cs"/>
              </a:rPr>
              <a:t>решении</a:t>
            </a:r>
            <a:r>
              <a:rPr lang="en-US" sz="1400" b="0" i="0" dirty="0">
                <a:solidFill>
                  <a:srgbClr val="000000"/>
                </a:solidFill>
                <a:latin typeface="Arial"/>
                <a:ea typeface="+mn-ea"/>
                <a:cs typeface="+mn-cs"/>
              </a:rPr>
              <a:t> SAP BPM. </a:t>
            </a:r>
            <a:r>
              <a:rPr lang="en-US" sz="1400" b="0" i="0" dirty="0" err="1">
                <a:solidFill>
                  <a:srgbClr val="000000"/>
                </a:solidFill>
                <a:latin typeface="Arial"/>
                <a:ea typeface="+mn-ea"/>
                <a:cs typeface="+mn-cs"/>
              </a:rPr>
              <a:t>Интеграция</a:t>
            </a:r>
            <a:r>
              <a:rPr lang="en-US" sz="1400" b="0" i="0" dirty="0">
                <a:solidFill>
                  <a:srgbClr val="000000"/>
                </a:solidFill>
                <a:latin typeface="Arial"/>
                <a:ea typeface="+mn-ea"/>
                <a:cs typeface="+mn-cs"/>
              </a:rPr>
              <a:t> с </a:t>
            </a:r>
            <a:r>
              <a:rPr lang="en-US" sz="1400" b="0" i="0" dirty="0" err="1">
                <a:solidFill>
                  <a:srgbClr val="000000"/>
                </a:solidFill>
                <a:latin typeface="Arial"/>
                <a:ea typeface="+mn-ea"/>
                <a:cs typeface="+mn-cs"/>
              </a:rPr>
              <a:t>платформой</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администрирования</a:t>
            </a:r>
            <a:r>
              <a:rPr lang="en-US" sz="1400" b="0" i="0" dirty="0">
                <a:solidFill>
                  <a:srgbClr val="000000"/>
                </a:solidFill>
                <a:latin typeface="Arial"/>
                <a:ea typeface="+mn-ea"/>
                <a:cs typeface="+mn-cs"/>
              </a:rPr>
              <a:t> SAP </a:t>
            </a:r>
            <a:r>
              <a:rPr lang="en-US" sz="1400" b="0" i="0" dirty="0" err="1">
                <a:solidFill>
                  <a:srgbClr val="000000"/>
                </a:solidFill>
                <a:latin typeface="Arial"/>
                <a:ea typeface="+mn-ea"/>
                <a:cs typeface="+mn-cs"/>
              </a:rPr>
              <a:t>NetWeaver</a:t>
            </a:r>
            <a:r>
              <a:rPr lang="en-US" sz="1400" b="0" i="0" dirty="0">
                <a:solidFill>
                  <a:srgbClr val="000000"/>
                </a:solidFill>
                <a:latin typeface="Arial"/>
                <a:ea typeface="+mn-ea"/>
                <a:cs typeface="+mn-cs"/>
              </a:rPr>
              <a:t> </a:t>
            </a:r>
            <a:r>
              <a:rPr lang="en-US" sz="1400" b="0" i="0" dirty="0" smtClean="0">
                <a:solidFill>
                  <a:srgbClr val="000000"/>
                </a:solidFill>
                <a:latin typeface="Arial"/>
                <a:ea typeface="+mn-ea"/>
                <a:cs typeface="+mn-cs"/>
              </a:rPr>
              <a:t>Administrator </a:t>
            </a:r>
            <a:r>
              <a:rPr lang="en-US" sz="1400" b="0" i="0" dirty="0" err="1" smtClean="0">
                <a:solidFill>
                  <a:srgbClr val="000000"/>
                </a:solidFill>
                <a:latin typeface="Arial"/>
                <a:ea typeface="+mn-ea"/>
                <a:cs typeface="+mn-cs"/>
              </a:rPr>
              <a:t>позволяет</a:t>
            </a:r>
            <a:r>
              <a:rPr lang="en-US" sz="1400" b="0" i="0" dirty="0" smtClean="0">
                <a:solidFill>
                  <a:srgbClr val="000000"/>
                </a:solidFill>
                <a:latin typeface="Arial"/>
                <a:ea typeface="+mn-ea"/>
                <a:cs typeface="+mn-cs"/>
              </a:rPr>
              <a:t> </a:t>
            </a:r>
            <a:r>
              <a:rPr lang="en-US" sz="1400" b="0" i="0" dirty="0" err="1">
                <a:solidFill>
                  <a:srgbClr val="000000"/>
                </a:solidFill>
                <a:latin typeface="Arial"/>
                <a:ea typeface="+mn-ea"/>
                <a:cs typeface="+mn-cs"/>
              </a:rPr>
              <a:t>запускать</a:t>
            </a:r>
            <a:r>
              <a:rPr lang="en-US" sz="1400" b="0" i="0" dirty="0">
                <a:solidFill>
                  <a:srgbClr val="000000"/>
                </a:solidFill>
                <a:latin typeface="Arial"/>
                <a:ea typeface="+mn-ea"/>
                <a:cs typeface="+mn-cs"/>
              </a:rPr>
              <a:t> и </a:t>
            </a:r>
            <a:r>
              <a:rPr lang="en-US" sz="1400" b="0" i="0" dirty="0" err="1">
                <a:solidFill>
                  <a:srgbClr val="000000"/>
                </a:solidFill>
                <a:latin typeface="Arial"/>
                <a:ea typeface="+mn-ea"/>
                <a:cs typeface="+mn-cs"/>
              </a:rPr>
              <a:t>останавливать</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процессы</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отслеживать</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процессы</a:t>
            </a:r>
            <a:r>
              <a:rPr lang="en-US" sz="1400" b="0" i="0" dirty="0">
                <a:solidFill>
                  <a:srgbClr val="000000"/>
                </a:solidFill>
                <a:latin typeface="Arial"/>
                <a:ea typeface="+mn-ea"/>
                <a:cs typeface="+mn-cs"/>
              </a:rPr>
              <a:t> и </a:t>
            </a:r>
            <a:r>
              <a:rPr lang="en-US" sz="1400" b="0" i="0" dirty="0" err="1">
                <a:solidFill>
                  <a:srgbClr val="000000"/>
                </a:solidFill>
                <a:latin typeface="Arial"/>
                <a:ea typeface="+mn-ea"/>
                <a:cs typeface="+mn-cs"/>
              </a:rPr>
              <a:t>задачи</a:t>
            </a:r>
            <a:r>
              <a:rPr lang="en-US" sz="1400" b="0" i="0" dirty="0">
                <a:solidFill>
                  <a:srgbClr val="000000"/>
                </a:solidFill>
                <a:latin typeface="Arial"/>
                <a:ea typeface="+mn-ea"/>
                <a:cs typeface="+mn-cs"/>
              </a:rPr>
              <a:t> и </a:t>
            </a:r>
            <a:r>
              <a:rPr lang="en-US" sz="1400" b="0" i="0" dirty="0" err="1">
                <a:solidFill>
                  <a:srgbClr val="000000"/>
                </a:solidFill>
                <a:latin typeface="Arial"/>
                <a:ea typeface="+mn-ea"/>
                <a:cs typeface="+mn-cs"/>
              </a:rPr>
              <a:t>управлять</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ими</a:t>
            </a:r>
            <a:r>
              <a:rPr lang="en-US" sz="1400" b="0" i="0" dirty="0">
                <a:solidFill>
                  <a:srgbClr val="000000"/>
                </a:solidFill>
                <a:latin typeface="Arial"/>
                <a:ea typeface="+mn-ea"/>
                <a:cs typeface="+mn-cs"/>
              </a:rPr>
              <a:t>, а </a:t>
            </a:r>
            <a:r>
              <a:rPr lang="en-US" sz="1400" b="0" i="0" dirty="0" err="1">
                <a:solidFill>
                  <a:srgbClr val="000000"/>
                </a:solidFill>
                <a:latin typeface="Arial"/>
                <a:ea typeface="+mn-ea"/>
                <a:cs typeface="+mn-cs"/>
              </a:rPr>
              <a:t>также</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устранять</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возникшие</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проблемы</a:t>
            </a:r>
            <a:r>
              <a:rPr lang="en-US" sz="1400" b="0" i="0" dirty="0">
                <a:solidFill>
                  <a:srgbClr val="000000"/>
                </a:solidFill>
                <a:latin typeface="Arial"/>
                <a:ea typeface="+mn-ea"/>
                <a:cs typeface="+mn-cs"/>
              </a:rPr>
              <a:t>.</a:t>
            </a:r>
          </a:p>
          <a:p>
            <a:pPr marL="0" algn="just" defTabSz="914400">
              <a:buNone/>
            </a:pPr>
            <a:endParaRPr lang="en-US" sz="1400" dirty="0" smtClean="0">
              <a:cs typeface="Tahoma"/>
            </a:endParaRPr>
          </a:p>
          <a:p>
            <a:pPr marL="0" algn="just" defTabSz="914400">
              <a:buNone/>
            </a:pPr>
            <a:r>
              <a:rPr lang="en-US" sz="1400" b="1" i="0" dirty="0" err="1">
                <a:solidFill>
                  <a:srgbClr val="000000"/>
                </a:solidFill>
                <a:latin typeface="Arial"/>
                <a:ea typeface="+mn-ea"/>
                <a:cs typeface="Tahoma"/>
              </a:rPr>
              <a:t>Панель</a:t>
            </a:r>
            <a:r>
              <a:rPr lang="en-US" sz="1400" b="1" i="0" dirty="0">
                <a:solidFill>
                  <a:srgbClr val="000000"/>
                </a:solidFill>
                <a:latin typeface="Arial"/>
                <a:ea typeface="+mn-ea"/>
                <a:cs typeface="Tahoma"/>
              </a:rPr>
              <a:t> </a:t>
            </a:r>
            <a:r>
              <a:rPr lang="en-US" sz="1400" b="1" i="0" dirty="0" err="1" smtClean="0">
                <a:solidFill>
                  <a:srgbClr val="000000"/>
                </a:solidFill>
                <a:latin typeface="Arial"/>
                <a:ea typeface="+mn-ea"/>
                <a:cs typeface="Tahoma"/>
              </a:rPr>
              <a:t>процессов</a:t>
            </a:r>
            <a:r>
              <a:rPr lang="en-US" sz="1400" b="1" i="0" dirty="0" smtClean="0">
                <a:solidFill>
                  <a:srgbClr val="000000"/>
                </a:solidFill>
                <a:latin typeface="Arial"/>
                <a:ea typeface="+mn-ea"/>
                <a:cs typeface="Tahoma"/>
              </a:rPr>
              <a:t> </a:t>
            </a:r>
            <a:endParaRPr lang="en-US" sz="1400" b="1" i="0" dirty="0">
              <a:solidFill>
                <a:srgbClr val="000000"/>
              </a:solidFill>
              <a:latin typeface="Arial"/>
              <a:ea typeface="+mn-ea"/>
              <a:cs typeface="Tahoma"/>
            </a:endParaRPr>
          </a:p>
          <a:p>
            <a:pPr marL="0" algn="just" defTabSz="914400">
              <a:buNone/>
            </a:pPr>
            <a:r>
              <a:rPr lang="en-US" sz="1400" b="0" i="0" dirty="0" err="1">
                <a:solidFill>
                  <a:srgbClr val="000000"/>
                </a:solidFill>
                <a:latin typeface="Arial"/>
                <a:ea typeface="+mn-ea"/>
                <a:cs typeface="Tahoma"/>
              </a:rPr>
              <a:t>Панель</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процессов</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представляет</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собой</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структурный</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элемент</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для</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управления</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задачами</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интеграцией</a:t>
            </a:r>
            <a:r>
              <a:rPr lang="en-US" sz="1400" b="0" i="0" dirty="0">
                <a:solidFill>
                  <a:srgbClr val="000000"/>
                </a:solidFill>
                <a:latin typeface="Arial"/>
                <a:ea typeface="+mn-ea"/>
                <a:cs typeface="Tahoma"/>
              </a:rPr>
              <a:t> UI и </a:t>
            </a:r>
            <a:r>
              <a:rPr lang="en-US" sz="1400" b="0" i="0" dirty="0" err="1" smtClean="0">
                <a:solidFill>
                  <a:srgbClr val="000000"/>
                </a:solidFill>
                <a:latin typeface="Arial"/>
                <a:ea typeface="+mn-ea"/>
                <a:cs typeface="Tahoma"/>
              </a:rPr>
              <a:t>форм</a:t>
            </a:r>
            <a:r>
              <a:rPr lang="ru-RU" sz="1400" b="0" i="0" dirty="0" err="1" smtClean="0">
                <a:solidFill>
                  <a:srgbClr val="000000"/>
                </a:solidFill>
                <a:latin typeface="Arial"/>
                <a:ea typeface="+mn-ea"/>
                <a:cs typeface="Tahoma"/>
              </a:rPr>
              <a:t>ирует</a:t>
            </a:r>
            <a:r>
              <a:rPr lang="en-US" sz="1400" b="0" i="0" dirty="0" smtClean="0">
                <a:solidFill>
                  <a:srgbClr val="000000"/>
                </a:solidFill>
                <a:latin typeface="Arial"/>
                <a:ea typeface="+mn-ea"/>
                <a:cs typeface="Tahoma"/>
              </a:rPr>
              <a:t> </a:t>
            </a:r>
            <a:r>
              <a:rPr lang="en-US" sz="1400" b="0" i="0" dirty="0" err="1">
                <a:solidFill>
                  <a:srgbClr val="000000"/>
                </a:solidFill>
                <a:latin typeface="Arial"/>
                <a:ea typeface="+mn-ea"/>
                <a:cs typeface="Tahoma"/>
              </a:rPr>
              <a:t>определения</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правил</a:t>
            </a:r>
            <a:r>
              <a:rPr lang="en-US" sz="1400" b="0" i="0" dirty="0">
                <a:solidFill>
                  <a:srgbClr val="000000"/>
                </a:solidFill>
                <a:latin typeface="Arial"/>
                <a:ea typeface="+mn-ea"/>
                <a:cs typeface="Tahoma"/>
              </a:rPr>
              <a:t> и </a:t>
            </a:r>
            <a:r>
              <a:rPr lang="en-US" sz="1400" b="0" i="0" dirty="0" err="1">
                <a:solidFill>
                  <a:srgbClr val="000000"/>
                </a:solidFill>
                <a:latin typeface="Arial"/>
                <a:ea typeface="+mn-ea"/>
                <a:cs typeface="Tahoma"/>
              </a:rPr>
              <a:t>обработки</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бизнес-событий</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Управление</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задачами</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предоставляет</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конечным</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пользователям</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возможность</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доступа</a:t>
            </a:r>
            <a:r>
              <a:rPr lang="en-US" sz="1400" b="0" i="0" dirty="0">
                <a:solidFill>
                  <a:srgbClr val="000000"/>
                </a:solidFill>
                <a:latin typeface="Arial"/>
                <a:ea typeface="+mn-ea"/>
                <a:cs typeface="Tahoma"/>
              </a:rPr>
              <a:t> к </a:t>
            </a:r>
            <a:r>
              <a:rPr lang="en-US" sz="1400" b="0" i="0" dirty="0" err="1">
                <a:solidFill>
                  <a:srgbClr val="000000"/>
                </a:solidFill>
                <a:latin typeface="Arial"/>
                <a:ea typeface="+mn-ea"/>
                <a:cs typeface="Tahoma"/>
              </a:rPr>
              <a:t>задачам</a:t>
            </a:r>
            <a:r>
              <a:rPr lang="en-US" sz="1400" b="0" i="0" dirty="0">
                <a:solidFill>
                  <a:srgbClr val="000000"/>
                </a:solidFill>
                <a:latin typeface="Arial"/>
                <a:ea typeface="+mn-ea"/>
                <a:cs typeface="Tahoma"/>
              </a:rPr>
              <a:t>, </a:t>
            </a:r>
            <a:r>
              <a:rPr lang="en-US" sz="1400" b="0" i="0" dirty="0" err="1" smtClean="0">
                <a:solidFill>
                  <a:srgbClr val="000000"/>
                </a:solidFill>
                <a:latin typeface="Arial"/>
                <a:ea typeface="+mn-ea"/>
                <a:cs typeface="Tahoma"/>
              </a:rPr>
              <a:t>сбор</a:t>
            </a:r>
            <a:r>
              <a:rPr lang="ru-RU" sz="1400" b="0" i="0" dirty="0" smtClean="0">
                <a:solidFill>
                  <a:srgbClr val="000000"/>
                </a:solidFill>
                <a:latin typeface="Arial"/>
                <a:ea typeface="+mn-ea"/>
                <a:cs typeface="Tahoma"/>
              </a:rPr>
              <a:t>у</a:t>
            </a:r>
            <a:r>
              <a:rPr lang="en-US" sz="1400" b="0" i="0" dirty="0" smtClean="0">
                <a:solidFill>
                  <a:srgbClr val="000000"/>
                </a:solidFill>
                <a:latin typeface="Arial"/>
                <a:ea typeface="+mn-ea"/>
                <a:cs typeface="Tahoma"/>
              </a:rPr>
              <a:t> </a:t>
            </a:r>
            <a:r>
              <a:rPr lang="en-US" sz="1400" b="0" i="0" dirty="0" err="1">
                <a:solidFill>
                  <a:srgbClr val="000000"/>
                </a:solidFill>
                <a:latin typeface="Arial"/>
                <a:ea typeface="+mn-ea"/>
                <a:cs typeface="Tahoma"/>
              </a:rPr>
              <a:t>сведений</a:t>
            </a:r>
            <a:r>
              <a:rPr lang="en-US" sz="1400" b="0" i="0" dirty="0">
                <a:solidFill>
                  <a:srgbClr val="000000"/>
                </a:solidFill>
                <a:latin typeface="Arial"/>
                <a:ea typeface="+mn-ea"/>
                <a:cs typeface="Tahoma"/>
              </a:rPr>
              <a:t> о </a:t>
            </a:r>
            <a:r>
              <a:rPr lang="en-US" sz="1400" b="0" i="0" dirty="0" err="1">
                <a:solidFill>
                  <a:srgbClr val="000000"/>
                </a:solidFill>
                <a:latin typeface="Arial"/>
                <a:ea typeface="+mn-ea"/>
                <a:cs typeface="Tahoma"/>
              </a:rPr>
              <a:t>них</a:t>
            </a:r>
            <a:r>
              <a:rPr lang="en-US" sz="1400" b="0" i="0" dirty="0">
                <a:solidFill>
                  <a:srgbClr val="000000"/>
                </a:solidFill>
                <a:latin typeface="Arial"/>
                <a:ea typeface="+mn-ea"/>
                <a:cs typeface="Tahoma"/>
              </a:rPr>
              <a:t> и </a:t>
            </a:r>
            <a:r>
              <a:rPr lang="en-US" sz="1400" b="0" i="0" dirty="0" err="1">
                <a:solidFill>
                  <a:srgbClr val="000000"/>
                </a:solidFill>
                <a:latin typeface="Arial"/>
                <a:ea typeface="+mn-ea"/>
                <a:cs typeface="Tahoma"/>
              </a:rPr>
              <a:t>их</a:t>
            </a:r>
            <a:r>
              <a:rPr lang="en-US" sz="1400" b="0" i="0" dirty="0">
                <a:solidFill>
                  <a:srgbClr val="000000"/>
                </a:solidFill>
                <a:latin typeface="Arial"/>
                <a:ea typeface="+mn-ea"/>
                <a:cs typeface="Tahoma"/>
              </a:rPr>
              <a:t> </a:t>
            </a:r>
            <a:r>
              <a:rPr lang="en-US" sz="1400" b="0" i="0" dirty="0" err="1" smtClean="0">
                <a:solidFill>
                  <a:srgbClr val="000000"/>
                </a:solidFill>
                <a:latin typeface="Arial"/>
                <a:ea typeface="+mn-ea"/>
                <a:cs typeface="Tahoma"/>
              </a:rPr>
              <a:t>выполнени</a:t>
            </a:r>
            <a:r>
              <a:rPr lang="ru-RU" sz="1400" b="0" i="0" dirty="0" err="1" smtClean="0">
                <a:solidFill>
                  <a:srgbClr val="000000"/>
                </a:solidFill>
                <a:latin typeface="Arial"/>
                <a:ea typeface="+mn-ea"/>
                <a:cs typeface="Tahoma"/>
              </a:rPr>
              <a:t>ю</a:t>
            </a:r>
            <a:r>
              <a:rPr lang="en-US" sz="1400" b="0" i="0" dirty="0" smtClean="0">
                <a:solidFill>
                  <a:srgbClr val="000000"/>
                </a:solidFill>
                <a:latin typeface="Arial"/>
                <a:ea typeface="+mn-ea"/>
                <a:cs typeface="Tahoma"/>
              </a:rPr>
              <a:t>. </a:t>
            </a:r>
            <a:r>
              <a:rPr lang="en-US" sz="1400" b="0" i="0" dirty="0" err="1">
                <a:solidFill>
                  <a:srgbClr val="000000"/>
                </a:solidFill>
                <a:latin typeface="Arial"/>
                <a:ea typeface="+mn-ea"/>
                <a:cs typeface="Tahoma"/>
              </a:rPr>
              <a:t>Управление</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задачами</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также</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интегрировано</a:t>
            </a:r>
            <a:r>
              <a:rPr lang="en-US" sz="1400" b="0" i="0" dirty="0">
                <a:solidFill>
                  <a:srgbClr val="000000"/>
                </a:solidFill>
                <a:latin typeface="Arial"/>
                <a:ea typeface="+mn-ea"/>
                <a:cs typeface="Tahoma"/>
              </a:rPr>
              <a:t> с </a:t>
            </a:r>
            <a:r>
              <a:rPr lang="en-US" sz="1400" b="0" i="0" dirty="0" err="1">
                <a:solidFill>
                  <a:srgbClr val="000000"/>
                </a:solidFill>
                <a:latin typeface="Arial"/>
                <a:ea typeface="+mn-ea"/>
                <a:cs typeface="Tahoma"/>
              </a:rPr>
              <a:t>существующими</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компонентами</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например</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универсальным</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списком</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задач</a:t>
            </a:r>
            <a:r>
              <a:rPr lang="en-US" sz="1400" b="0" i="0" dirty="0">
                <a:solidFill>
                  <a:srgbClr val="000000"/>
                </a:solidFill>
                <a:latin typeface="Arial"/>
                <a:ea typeface="+mn-ea"/>
                <a:cs typeface="Tahoma"/>
              </a:rPr>
              <a:t> (UWL), </a:t>
            </a:r>
            <a:r>
              <a:rPr lang="en-US" sz="1400" b="0" i="0" dirty="0" err="1">
                <a:solidFill>
                  <a:srgbClr val="000000"/>
                </a:solidFill>
                <a:latin typeface="Arial"/>
                <a:ea typeface="+mn-ea"/>
                <a:cs typeface="Tahoma"/>
              </a:rPr>
              <a:t>который</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уже</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успешно</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используется</a:t>
            </a:r>
            <a:r>
              <a:rPr lang="en-US" sz="1400" b="0" i="0" dirty="0">
                <a:solidFill>
                  <a:srgbClr val="000000"/>
                </a:solidFill>
                <a:latin typeface="Arial"/>
                <a:ea typeface="+mn-ea"/>
                <a:cs typeface="Tahoma"/>
              </a:rPr>
              <a:t> в </a:t>
            </a:r>
            <a:r>
              <a:rPr lang="en-US" sz="1400" b="0" i="0" dirty="0" err="1">
                <a:solidFill>
                  <a:srgbClr val="000000"/>
                </a:solidFill>
                <a:latin typeface="Arial"/>
                <a:ea typeface="+mn-ea"/>
                <a:cs typeface="Tahoma"/>
              </a:rPr>
              <a:t>клиентских</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сценариях</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Возможна</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интеграция</a:t>
            </a:r>
            <a:r>
              <a:rPr lang="en-US" sz="1400" b="0" i="0" dirty="0">
                <a:solidFill>
                  <a:srgbClr val="000000"/>
                </a:solidFill>
                <a:latin typeface="Arial"/>
                <a:ea typeface="+mn-ea"/>
                <a:cs typeface="Tahoma"/>
              </a:rPr>
              <a:t> с </a:t>
            </a:r>
            <a:r>
              <a:rPr lang="en-US" sz="1400" b="0" i="0" dirty="0" err="1">
                <a:solidFill>
                  <a:srgbClr val="000000"/>
                </a:solidFill>
                <a:latin typeface="Arial"/>
                <a:ea typeface="+mn-ea"/>
                <a:cs typeface="Tahoma"/>
              </a:rPr>
              <a:t>технологиями</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пользовательского</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интерфейса</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от</a:t>
            </a:r>
            <a:r>
              <a:rPr lang="en-US" sz="1400" b="0" i="0" dirty="0">
                <a:solidFill>
                  <a:srgbClr val="000000"/>
                </a:solidFill>
                <a:latin typeface="Arial"/>
                <a:ea typeface="+mn-ea"/>
                <a:cs typeface="Tahoma"/>
              </a:rPr>
              <a:t> SAP, </a:t>
            </a:r>
            <a:r>
              <a:rPr lang="en-US" sz="1400" b="0" i="0" dirty="0" err="1">
                <a:solidFill>
                  <a:srgbClr val="000000"/>
                </a:solidFill>
                <a:latin typeface="Arial"/>
                <a:ea typeface="+mn-ea"/>
                <a:cs typeface="Tahoma"/>
              </a:rPr>
              <a:t>например</a:t>
            </a:r>
            <a:r>
              <a:rPr lang="en-US" sz="1400" b="0" i="0" dirty="0">
                <a:solidFill>
                  <a:srgbClr val="000000"/>
                </a:solidFill>
                <a:latin typeface="Arial"/>
                <a:ea typeface="+mn-ea"/>
                <a:cs typeface="Tahoma"/>
              </a:rPr>
              <a:t>, Web </a:t>
            </a:r>
            <a:r>
              <a:rPr lang="en-US" sz="1400" b="0" i="0" dirty="0" err="1">
                <a:solidFill>
                  <a:srgbClr val="000000"/>
                </a:solidFill>
                <a:latin typeface="Arial"/>
                <a:ea typeface="+mn-ea"/>
                <a:cs typeface="Tahoma"/>
              </a:rPr>
              <a:t>Dynpro</a:t>
            </a:r>
            <a:r>
              <a:rPr lang="en-US" sz="1400" b="0" i="0" dirty="0">
                <a:solidFill>
                  <a:srgbClr val="000000"/>
                </a:solidFill>
                <a:latin typeface="Arial"/>
                <a:ea typeface="+mn-ea"/>
                <a:cs typeface="Tahoma"/>
              </a:rPr>
              <a:t> и Interactive Forms </a:t>
            </a:r>
            <a:r>
              <a:rPr lang="en-US" sz="1400" b="0" i="0" dirty="0" err="1">
                <a:solidFill>
                  <a:srgbClr val="000000"/>
                </a:solidFill>
                <a:latin typeface="Arial"/>
                <a:ea typeface="+mn-ea"/>
                <a:cs typeface="Tahoma"/>
              </a:rPr>
              <a:t>для</a:t>
            </a:r>
            <a:r>
              <a:rPr lang="en-US" sz="1400" b="0" i="0" dirty="0">
                <a:solidFill>
                  <a:srgbClr val="000000"/>
                </a:solidFill>
                <a:latin typeface="Arial"/>
                <a:ea typeface="+mn-ea"/>
                <a:cs typeface="Tahoma"/>
              </a:rPr>
              <a:t> взаимодействия </a:t>
            </a:r>
            <a:r>
              <a:rPr lang="en-US" sz="1400" b="0" i="0" dirty="0" err="1">
                <a:solidFill>
                  <a:srgbClr val="000000"/>
                </a:solidFill>
                <a:latin typeface="Arial"/>
                <a:ea typeface="+mn-ea"/>
                <a:cs typeface="Tahoma"/>
              </a:rPr>
              <a:t>конечных</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пользователей</a:t>
            </a:r>
            <a:r>
              <a:rPr lang="en-US" sz="1400" b="0" i="0" dirty="0">
                <a:solidFill>
                  <a:srgbClr val="000000"/>
                </a:solidFill>
                <a:latin typeface="Arial"/>
                <a:ea typeface="+mn-ea"/>
                <a:cs typeface="Tahoma"/>
              </a:rPr>
              <a:t> и </a:t>
            </a:r>
            <a:r>
              <a:rPr lang="en-US" sz="1400" b="0" i="0" dirty="0" err="1">
                <a:solidFill>
                  <a:srgbClr val="000000"/>
                </a:solidFill>
                <a:latin typeface="Arial"/>
                <a:ea typeface="+mn-ea"/>
                <a:cs typeface="Tahoma"/>
              </a:rPr>
              <a:t>смоделированных</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процессов</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Возможности</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по</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быстрому</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прототипированию</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пользовательского</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интерфейса</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расширяют</a:t>
            </a:r>
            <a:r>
              <a:rPr lang="en-US" sz="1400" b="0" i="0" dirty="0">
                <a:solidFill>
                  <a:srgbClr val="000000"/>
                </a:solidFill>
                <a:latin typeface="Arial"/>
                <a:ea typeface="+mn-ea"/>
                <a:cs typeface="Tahoma"/>
              </a:rPr>
              <a:t> и </a:t>
            </a:r>
            <a:r>
              <a:rPr lang="en-US" sz="1400" b="0" i="0" dirty="0" err="1">
                <a:solidFill>
                  <a:srgbClr val="000000"/>
                </a:solidFill>
                <a:latin typeface="Arial"/>
                <a:ea typeface="+mn-ea"/>
                <a:cs typeface="Tahoma"/>
              </a:rPr>
              <a:t>ускоряют</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проектирование</a:t>
            </a:r>
            <a:r>
              <a:rPr lang="en-US" sz="1400" b="0" i="0" dirty="0">
                <a:solidFill>
                  <a:srgbClr val="000000"/>
                </a:solidFill>
                <a:latin typeface="Arial"/>
                <a:ea typeface="+mn-ea"/>
                <a:cs typeface="Tahoma"/>
              </a:rPr>
              <a:t> и </a:t>
            </a:r>
            <a:r>
              <a:rPr lang="en-US" sz="1400" b="0" i="0" dirty="0" err="1">
                <a:solidFill>
                  <a:srgbClr val="000000"/>
                </a:solidFill>
                <a:latin typeface="Arial"/>
                <a:ea typeface="+mn-ea"/>
                <a:cs typeface="Tahoma"/>
              </a:rPr>
              <a:t>разработку</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спецификаций</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для</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компонентов</a:t>
            </a:r>
            <a:r>
              <a:rPr lang="en-US" sz="1400" b="0" i="0" dirty="0">
                <a:solidFill>
                  <a:srgbClr val="000000"/>
                </a:solidFill>
                <a:latin typeface="Arial"/>
                <a:ea typeface="+mn-ea"/>
                <a:cs typeface="Tahoma"/>
              </a:rPr>
              <a:t> взаимодействия </a:t>
            </a:r>
            <a:r>
              <a:rPr lang="en-US" sz="1400" b="0" i="0" dirty="0" err="1">
                <a:solidFill>
                  <a:srgbClr val="000000"/>
                </a:solidFill>
                <a:latin typeface="Arial"/>
                <a:ea typeface="+mn-ea"/>
                <a:cs typeface="Tahoma"/>
              </a:rPr>
              <a:t>процессов</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Эти</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пользовательские</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интерфейсы</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могут</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быть</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сгенерированы</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на</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основе</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артефактов</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моделирования</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процессов</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контекста</a:t>
            </a:r>
            <a:r>
              <a:rPr lang="en-US" sz="1400" b="0" i="0" dirty="0">
                <a:solidFill>
                  <a:srgbClr val="000000"/>
                </a:solidFill>
                <a:latin typeface="Arial"/>
                <a:ea typeface="+mn-ea"/>
                <a:cs typeface="Tahoma"/>
              </a:rPr>
              <a:t> </a:t>
            </a:r>
            <a:r>
              <a:rPr lang="en-US" sz="1400" b="0" i="0" dirty="0" err="1">
                <a:solidFill>
                  <a:srgbClr val="000000"/>
                </a:solidFill>
                <a:latin typeface="Arial"/>
                <a:ea typeface="+mn-ea"/>
                <a:cs typeface="Tahoma"/>
              </a:rPr>
              <a:t>процесса</a:t>
            </a:r>
            <a:r>
              <a:rPr lang="en-US" sz="1400" b="0" i="0" dirty="0">
                <a:solidFill>
                  <a:srgbClr val="000000"/>
                </a:solidFill>
                <a:latin typeface="Arial"/>
                <a:ea typeface="+mn-ea"/>
                <a:cs typeface="Tahoma"/>
              </a:rPr>
              <a:t>). </a:t>
            </a:r>
          </a:p>
          <a:p>
            <a:pPr marL="292608" lvl="1" indent="-274320" algn="l" defTabSz="914400">
              <a:buNone/>
            </a:pPr>
            <a:endParaRPr lang="en-US" sz="4000" dirty="0" smtClean="0">
              <a:latin typeface="+mn-ea"/>
              <a:cs typeface="MS PGothic"/>
            </a:endParaRPr>
          </a:p>
          <a:p>
            <a:pPr marL="292608" lvl="1" indent="-274320" algn="l" defTabSz="914400">
              <a:buNone/>
            </a:pPr>
            <a:endParaRPr lang="en-US" sz="4000" dirty="0" smtClean="0">
              <a:latin typeface="+mn-ea"/>
              <a:cs typeface="MS PGothic"/>
            </a:endParaRPr>
          </a:p>
          <a:p>
            <a:pPr marL="0" lvl="1" indent="-274320" algn="l" defTabSz="914400">
              <a:lnSpc>
                <a:spcPct val="80000"/>
              </a:lnSpc>
              <a:buNone/>
            </a:pPr>
            <a:r>
              <a:rPr lang="en-US" sz="4000" b="1" i="0" dirty="0" err="1">
                <a:solidFill>
                  <a:srgbClr val="000000"/>
                </a:solidFill>
                <a:latin typeface="+mn-ea"/>
                <a:cs typeface="+mn-cs"/>
              </a:rPr>
              <a:t>Преимущества</a:t>
            </a:r>
            <a:r>
              <a:rPr lang="en-US" sz="4000" b="1" i="0" dirty="0">
                <a:solidFill>
                  <a:srgbClr val="000000"/>
                </a:solidFill>
                <a:latin typeface="+mn-ea"/>
                <a:cs typeface="+mn-cs"/>
              </a:rPr>
              <a:t> </a:t>
            </a:r>
            <a:r>
              <a:rPr lang="en-US" sz="4000" b="1" i="0" dirty="0" err="1">
                <a:solidFill>
                  <a:srgbClr val="000000"/>
                </a:solidFill>
                <a:latin typeface="+mn-ea"/>
                <a:cs typeface="+mn-cs"/>
              </a:rPr>
              <a:t>интегрированной</a:t>
            </a:r>
            <a:r>
              <a:rPr lang="en-US" sz="4000" b="1" i="0" dirty="0">
                <a:solidFill>
                  <a:srgbClr val="000000"/>
                </a:solidFill>
                <a:latin typeface="+mn-ea"/>
                <a:cs typeface="+mn-cs"/>
              </a:rPr>
              <a:t> </a:t>
            </a:r>
            <a:r>
              <a:rPr lang="en-US" sz="4000" b="1" i="0" dirty="0" err="1">
                <a:solidFill>
                  <a:srgbClr val="000000"/>
                </a:solidFill>
                <a:latin typeface="+mn-ea"/>
                <a:cs typeface="+mn-cs"/>
              </a:rPr>
              <a:t>композитной</a:t>
            </a:r>
            <a:r>
              <a:rPr lang="en-US" sz="4000" b="1" i="0" dirty="0">
                <a:solidFill>
                  <a:srgbClr val="000000"/>
                </a:solidFill>
                <a:latin typeface="+mn-ea"/>
                <a:cs typeface="+mn-cs"/>
              </a:rPr>
              <a:t> </a:t>
            </a:r>
            <a:r>
              <a:rPr lang="en-US" sz="4000" b="1" i="0" dirty="0" err="1">
                <a:solidFill>
                  <a:srgbClr val="000000"/>
                </a:solidFill>
                <a:latin typeface="+mn-ea"/>
                <a:cs typeface="+mn-cs"/>
              </a:rPr>
              <a:t>среды</a:t>
            </a:r>
            <a:endParaRPr lang="en-US" sz="4000" b="1" i="0" dirty="0">
              <a:solidFill>
                <a:srgbClr val="000000"/>
              </a:solidFill>
              <a:latin typeface="+mn-ea"/>
              <a:cs typeface="+mn-cs"/>
            </a:endParaRPr>
          </a:p>
          <a:p>
            <a:pPr marL="292608" lvl="1" indent="-274320" algn="l" defTabSz="914400">
              <a:buClr>
                <a:srgbClr val="FDB913"/>
              </a:buClr>
              <a:buSzPct val="100000"/>
              <a:buFont typeface="Wingdings"/>
              <a:buChar char=""/>
            </a:pPr>
            <a:r>
              <a:rPr lang="en-US" altLang="ja-JP" sz="4000" b="0" i="0" dirty="0" err="1">
                <a:solidFill>
                  <a:srgbClr val="000000"/>
                </a:solidFill>
                <a:latin typeface="+mn-ea"/>
                <a:cs typeface="MS PGothic"/>
              </a:rPr>
              <a:t>Быстрые</a:t>
            </a:r>
            <a:r>
              <a:rPr lang="en-US" altLang="ja-JP" sz="4000" b="0" i="0" dirty="0">
                <a:solidFill>
                  <a:srgbClr val="000000"/>
                </a:solidFill>
                <a:latin typeface="+mn-ea"/>
                <a:cs typeface="MS PGothic"/>
              </a:rPr>
              <a:t> </a:t>
            </a:r>
            <a:r>
              <a:rPr lang="en-US" altLang="ja-JP" sz="4000" b="0" i="0" dirty="0" err="1">
                <a:solidFill>
                  <a:srgbClr val="000000"/>
                </a:solidFill>
                <a:latin typeface="+mn-ea"/>
                <a:cs typeface="MS PGothic"/>
              </a:rPr>
              <a:t>инновации</a:t>
            </a:r>
            <a:r>
              <a:rPr lang="en-US" altLang="ja-JP" sz="4000" b="0" i="0" dirty="0">
                <a:solidFill>
                  <a:srgbClr val="000000"/>
                </a:solidFill>
                <a:latin typeface="+mn-ea"/>
                <a:cs typeface="MS PGothic"/>
              </a:rPr>
              <a:t> </a:t>
            </a:r>
            <a:r>
              <a:rPr lang="en-US" altLang="ja-JP" sz="4000" b="0" i="0" dirty="0" err="1">
                <a:solidFill>
                  <a:srgbClr val="000000"/>
                </a:solidFill>
                <a:latin typeface="+mn-ea"/>
                <a:cs typeface="MS PGothic"/>
              </a:rPr>
              <a:t>без</a:t>
            </a:r>
            <a:r>
              <a:rPr lang="en-US" altLang="ja-JP" sz="4000" b="0" i="0" dirty="0">
                <a:solidFill>
                  <a:srgbClr val="000000"/>
                </a:solidFill>
                <a:latin typeface="+mn-ea"/>
                <a:cs typeface="MS PGothic"/>
              </a:rPr>
              <a:t> </a:t>
            </a:r>
            <a:r>
              <a:rPr lang="en-US" altLang="ja-JP" sz="4000" b="0" i="0" dirty="0" err="1">
                <a:solidFill>
                  <a:srgbClr val="000000"/>
                </a:solidFill>
                <a:latin typeface="+mn-ea"/>
                <a:cs typeface="MS PGothic"/>
              </a:rPr>
              <a:t>ущерба</a:t>
            </a:r>
            <a:r>
              <a:rPr lang="en-US" altLang="ja-JP" sz="4000" b="0" i="0" dirty="0">
                <a:solidFill>
                  <a:srgbClr val="000000"/>
                </a:solidFill>
                <a:latin typeface="+mn-ea"/>
                <a:cs typeface="MS PGothic"/>
              </a:rPr>
              <a:t> </a:t>
            </a:r>
            <a:r>
              <a:rPr lang="en-US" altLang="ja-JP" sz="4000" b="0" i="0" dirty="0" err="1">
                <a:solidFill>
                  <a:srgbClr val="000000"/>
                </a:solidFill>
                <a:latin typeface="+mn-ea"/>
                <a:cs typeface="MS PGothic"/>
              </a:rPr>
              <a:t>для</a:t>
            </a:r>
            <a:r>
              <a:rPr lang="en-US" altLang="ja-JP" sz="4000" b="0" i="0" dirty="0">
                <a:solidFill>
                  <a:srgbClr val="000000"/>
                </a:solidFill>
                <a:latin typeface="+mn-ea"/>
                <a:cs typeface="MS PGothic"/>
              </a:rPr>
              <a:t> </a:t>
            </a:r>
            <a:r>
              <a:rPr lang="en-US" altLang="ja-JP" sz="4000" b="0" i="0" dirty="0" err="1">
                <a:solidFill>
                  <a:srgbClr val="000000"/>
                </a:solidFill>
                <a:latin typeface="+mn-ea"/>
                <a:cs typeface="MS PGothic"/>
              </a:rPr>
              <a:t>бизнес-процессов</a:t>
            </a:r>
            <a:endParaRPr lang="en-US" altLang="ja-JP" sz="4000" b="0" i="0" dirty="0">
              <a:solidFill>
                <a:srgbClr val="000000"/>
              </a:solidFill>
              <a:latin typeface="+mn-ea"/>
              <a:cs typeface="MS PGothic"/>
            </a:endParaRPr>
          </a:p>
          <a:p>
            <a:pPr marL="502920" lvl="2" indent="-274320" algn="l" defTabSz="914400">
              <a:buClr>
                <a:srgbClr val="626366"/>
              </a:buClr>
              <a:buSzPct val="80000"/>
              <a:buFont typeface="Symbol"/>
              <a:buChar char="-"/>
            </a:pPr>
            <a:r>
              <a:rPr lang="en-US" altLang="ja-JP" sz="3800" b="0" i="0" dirty="0" err="1">
                <a:solidFill>
                  <a:srgbClr val="000000"/>
                </a:solidFill>
                <a:latin typeface="+mn-ea"/>
                <a:cs typeface="MS PGothic"/>
              </a:rPr>
              <a:t>Разработка</a:t>
            </a:r>
            <a:r>
              <a:rPr lang="en-US" altLang="ja-JP" sz="3800" b="0" i="0" dirty="0">
                <a:solidFill>
                  <a:srgbClr val="000000"/>
                </a:solidFill>
                <a:latin typeface="+mn-ea"/>
                <a:cs typeface="MS PGothic"/>
              </a:rPr>
              <a:t> </a:t>
            </a:r>
            <a:r>
              <a:rPr lang="en-US" altLang="ja-JP" sz="3800" b="0" i="0" dirty="0" err="1">
                <a:solidFill>
                  <a:srgbClr val="000000"/>
                </a:solidFill>
                <a:latin typeface="+mn-ea"/>
                <a:cs typeface="MS PGothic"/>
              </a:rPr>
              <a:t>на</a:t>
            </a:r>
            <a:r>
              <a:rPr lang="en-US" altLang="ja-JP" sz="3800" b="0" i="0" dirty="0">
                <a:solidFill>
                  <a:srgbClr val="000000"/>
                </a:solidFill>
                <a:latin typeface="+mn-ea"/>
                <a:cs typeface="MS PGothic"/>
              </a:rPr>
              <a:t> </a:t>
            </a:r>
            <a:r>
              <a:rPr lang="en-US" altLang="ja-JP" sz="3800" b="0" i="0" dirty="0" err="1">
                <a:solidFill>
                  <a:srgbClr val="000000"/>
                </a:solidFill>
                <a:latin typeface="+mn-ea"/>
                <a:cs typeface="MS PGothic"/>
              </a:rPr>
              <a:t>основе</a:t>
            </a:r>
            <a:r>
              <a:rPr lang="en-US" altLang="ja-JP" sz="3800" b="0" i="0" dirty="0">
                <a:solidFill>
                  <a:srgbClr val="000000"/>
                </a:solidFill>
                <a:latin typeface="+mn-ea"/>
                <a:cs typeface="MS PGothic"/>
              </a:rPr>
              <a:t> </a:t>
            </a:r>
            <a:r>
              <a:rPr lang="en-US" altLang="ja-JP" sz="3800" b="0" i="0" dirty="0" err="1">
                <a:solidFill>
                  <a:srgbClr val="000000"/>
                </a:solidFill>
                <a:latin typeface="+mn-ea"/>
                <a:cs typeface="MS PGothic"/>
              </a:rPr>
              <a:t>моделей</a:t>
            </a:r>
            <a:endParaRPr lang="en-US" altLang="ja-JP" sz="3800" b="0" i="0" dirty="0">
              <a:solidFill>
                <a:srgbClr val="000000"/>
              </a:solidFill>
              <a:latin typeface="+mn-ea"/>
              <a:cs typeface="MS PGothic"/>
            </a:endParaRPr>
          </a:p>
          <a:p>
            <a:pPr marL="502920" lvl="2" indent="-274320" algn="l" defTabSz="914400">
              <a:buClr>
                <a:srgbClr val="626366"/>
              </a:buClr>
              <a:buSzPct val="80000"/>
              <a:buFont typeface="Symbol"/>
              <a:buChar char="-"/>
            </a:pPr>
            <a:r>
              <a:rPr lang="en-US" altLang="ja-JP" sz="4000" b="0" i="0" dirty="0" err="1">
                <a:solidFill>
                  <a:srgbClr val="000000"/>
                </a:solidFill>
                <a:latin typeface="+mn-ea"/>
                <a:cs typeface="MS PGothic"/>
              </a:rPr>
              <a:t>Повышение</a:t>
            </a:r>
            <a:r>
              <a:rPr lang="en-US" altLang="ja-JP" sz="4000" b="0" i="0" dirty="0">
                <a:solidFill>
                  <a:srgbClr val="000000"/>
                </a:solidFill>
                <a:latin typeface="+mn-ea"/>
                <a:cs typeface="MS PGothic"/>
              </a:rPr>
              <a:t> </a:t>
            </a:r>
            <a:r>
              <a:rPr lang="en-US" altLang="ja-JP" sz="4000" b="0" i="0" dirty="0" err="1">
                <a:solidFill>
                  <a:srgbClr val="000000"/>
                </a:solidFill>
                <a:latin typeface="+mn-ea"/>
                <a:cs typeface="MS PGothic"/>
              </a:rPr>
              <a:t>стабильности</a:t>
            </a:r>
            <a:r>
              <a:rPr lang="en-US" altLang="ja-JP" sz="4000" b="0" i="0" dirty="0">
                <a:solidFill>
                  <a:srgbClr val="000000"/>
                </a:solidFill>
                <a:latin typeface="+mn-ea"/>
                <a:cs typeface="MS PGothic"/>
              </a:rPr>
              <a:t> </a:t>
            </a:r>
            <a:r>
              <a:rPr lang="en-US" altLang="ja-JP" sz="4000" b="0" i="0" dirty="0" err="1">
                <a:solidFill>
                  <a:srgbClr val="000000"/>
                </a:solidFill>
                <a:latin typeface="+mn-ea"/>
                <a:cs typeface="MS PGothic"/>
              </a:rPr>
              <a:t>платформы</a:t>
            </a:r>
            <a:r>
              <a:rPr lang="en-US" altLang="ja-JP" sz="4000" b="0" i="0" dirty="0">
                <a:solidFill>
                  <a:srgbClr val="000000"/>
                </a:solidFill>
                <a:latin typeface="+mn-ea"/>
                <a:cs typeface="MS PGothic"/>
              </a:rPr>
              <a:t> </a:t>
            </a:r>
            <a:r>
              <a:rPr lang="en-US" altLang="ja-JP" sz="4000" b="0" i="0" dirty="0" err="1">
                <a:solidFill>
                  <a:srgbClr val="000000"/>
                </a:solidFill>
                <a:latin typeface="+mn-ea"/>
                <a:cs typeface="MS PGothic"/>
              </a:rPr>
              <a:t>бизнес-процессов</a:t>
            </a:r>
            <a:r>
              <a:rPr lang="en-US" altLang="ja-JP" sz="4000" b="0" i="0" dirty="0">
                <a:solidFill>
                  <a:srgbClr val="000000"/>
                </a:solidFill>
                <a:latin typeface="+mn-ea"/>
                <a:cs typeface="MS PGothic"/>
              </a:rPr>
              <a:t> и </a:t>
            </a:r>
            <a:r>
              <a:rPr lang="en-US" altLang="ja-JP" sz="4000" b="0" i="0" dirty="0" err="1">
                <a:solidFill>
                  <a:srgbClr val="000000"/>
                </a:solidFill>
                <a:latin typeface="+mn-ea"/>
                <a:cs typeface="MS PGothic"/>
              </a:rPr>
              <a:t>непрерывное</a:t>
            </a:r>
            <a:r>
              <a:rPr lang="en-US" altLang="ja-JP" sz="4000" b="0" i="0" dirty="0">
                <a:solidFill>
                  <a:srgbClr val="000000"/>
                </a:solidFill>
                <a:latin typeface="+mn-ea"/>
                <a:cs typeface="MS PGothic"/>
              </a:rPr>
              <a:t> </a:t>
            </a:r>
            <a:r>
              <a:rPr lang="en-US" altLang="ja-JP" sz="4000" b="0" i="0" dirty="0" err="1">
                <a:solidFill>
                  <a:srgbClr val="000000"/>
                </a:solidFill>
                <a:latin typeface="+mn-ea"/>
                <a:cs typeface="MS PGothic"/>
              </a:rPr>
              <a:t>внедрение</a:t>
            </a:r>
            <a:r>
              <a:rPr lang="en-US" altLang="ja-JP" sz="4000" b="0" i="0" dirty="0">
                <a:solidFill>
                  <a:srgbClr val="000000"/>
                </a:solidFill>
                <a:latin typeface="+mn-ea"/>
                <a:cs typeface="MS PGothic"/>
              </a:rPr>
              <a:t> </a:t>
            </a:r>
            <a:r>
              <a:rPr lang="en-US" altLang="ja-JP" sz="4000" b="0" i="0" dirty="0" err="1" smtClean="0">
                <a:solidFill>
                  <a:srgbClr val="000000"/>
                </a:solidFill>
                <a:latin typeface="+mn-ea"/>
                <a:cs typeface="MS PGothic"/>
              </a:rPr>
              <a:t>инноваций</a:t>
            </a:r>
            <a:r>
              <a:rPr lang="ru-RU" altLang="ja-JP" sz="4000" b="0" i="0" dirty="0" smtClean="0">
                <a:solidFill>
                  <a:srgbClr val="000000"/>
                </a:solidFill>
                <a:latin typeface="+mn-ea"/>
                <a:cs typeface="MS PGothic"/>
              </a:rPr>
              <a:t> </a:t>
            </a:r>
            <a:r>
              <a:rPr lang="en-US" altLang="ja-JP" sz="4000" b="0" i="0" dirty="0" smtClean="0">
                <a:solidFill>
                  <a:srgbClr val="000000"/>
                </a:solidFill>
                <a:latin typeface="+mn-ea"/>
                <a:cs typeface="MS PGothic"/>
              </a:rPr>
              <a:t>(</a:t>
            </a:r>
            <a:r>
              <a:rPr lang="en-US" altLang="ja-JP" sz="4000" b="0" i="1" dirty="0" err="1" smtClean="0">
                <a:solidFill>
                  <a:srgbClr val="000000"/>
                </a:solidFill>
                <a:latin typeface="+mn-ea"/>
                <a:cs typeface="MS PGothic"/>
              </a:rPr>
              <a:t>пропустить</a:t>
            </a:r>
            <a:r>
              <a:rPr lang="en-US" altLang="ja-JP" sz="4000" b="0" i="0" dirty="0">
                <a:solidFill>
                  <a:srgbClr val="000000"/>
                </a:solidFill>
                <a:latin typeface="+mn-ea"/>
                <a:cs typeface="MS PGothic"/>
              </a:rPr>
              <a:t>)</a:t>
            </a:r>
          </a:p>
          <a:p>
            <a:pPr marL="292608" lvl="1" indent="-274320" algn="l" defTabSz="914400">
              <a:spcBef>
                <a:spcPts val="960"/>
              </a:spcBef>
              <a:buClr>
                <a:srgbClr val="FDB913"/>
              </a:buClr>
              <a:buSzPct val="100000"/>
              <a:buFont typeface="Wingdings"/>
              <a:buChar char=""/>
            </a:pPr>
            <a:r>
              <a:rPr lang="en-US" altLang="ja-JP" sz="4000" b="0" i="0" dirty="0" err="1">
                <a:solidFill>
                  <a:srgbClr val="000000"/>
                </a:solidFill>
                <a:latin typeface="+mn-ea"/>
                <a:cs typeface="MS PGothic"/>
              </a:rPr>
              <a:t>Композитные</a:t>
            </a:r>
            <a:r>
              <a:rPr lang="en-US" altLang="ja-JP" sz="4000" b="0" i="0" dirty="0">
                <a:solidFill>
                  <a:srgbClr val="000000"/>
                </a:solidFill>
                <a:latin typeface="+mn-ea"/>
                <a:cs typeface="MS PGothic"/>
              </a:rPr>
              <a:t> </a:t>
            </a:r>
            <a:r>
              <a:rPr lang="en-US" altLang="ja-JP" sz="4000" b="0" i="0" dirty="0" err="1">
                <a:solidFill>
                  <a:srgbClr val="000000"/>
                </a:solidFill>
                <a:latin typeface="+mn-ea"/>
                <a:cs typeface="MS PGothic"/>
              </a:rPr>
              <a:t>приложения</a:t>
            </a:r>
            <a:r>
              <a:rPr lang="en-US" altLang="ja-JP" sz="4000" b="0" i="0" dirty="0">
                <a:solidFill>
                  <a:srgbClr val="000000"/>
                </a:solidFill>
                <a:latin typeface="+mn-ea"/>
                <a:cs typeface="MS PGothic"/>
              </a:rPr>
              <a:t> </a:t>
            </a:r>
            <a:r>
              <a:rPr lang="en-US" altLang="ja-JP" sz="4000" b="0" i="0" dirty="0" err="1">
                <a:solidFill>
                  <a:srgbClr val="000000"/>
                </a:solidFill>
                <a:latin typeface="+mn-ea"/>
                <a:cs typeface="MS PGothic"/>
              </a:rPr>
              <a:t>масштаба</a:t>
            </a:r>
            <a:r>
              <a:rPr lang="en-US" altLang="ja-JP" sz="4000" b="0" i="0" dirty="0">
                <a:solidFill>
                  <a:srgbClr val="000000"/>
                </a:solidFill>
                <a:latin typeface="+mn-ea"/>
                <a:cs typeface="MS PGothic"/>
              </a:rPr>
              <a:t> </a:t>
            </a:r>
            <a:r>
              <a:rPr lang="en-US" altLang="ja-JP" sz="4000" b="0" i="0" dirty="0" err="1">
                <a:solidFill>
                  <a:srgbClr val="000000"/>
                </a:solidFill>
                <a:latin typeface="+mn-ea"/>
                <a:cs typeface="MS PGothic"/>
              </a:rPr>
              <a:t>предприятия</a:t>
            </a:r>
            <a:endParaRPr lang="en-US" altLang="ja-JP" sz="4000" b="0" i="0" dirty="0">
              <a:solidFill>
                <a:srgbClr val="000000"/>
              </a:solidFill>
              <a:latin typeface="+mn-ea"/>
              <a:cs typeface="MS PGothic"/>
            </a:endParaRPr>
          </a:p>
          <a:p>
            <a:pPr marL="502920" lvl="2" indent="-274320" algn="l" defTabSz="914400">
              <a:spcBef>
                <a:spcPts val="912"/>
              </a:spcBef>
              <a:buClr>
                <a:srgbClr val="626366"/>
              </a:buClr>
              <a:buSzPct val="80000"/>
              <a:buFont typeface="Symbol"/>
              <a:buChar char="-"/>
            </a:pPr>
            <a:r>
              <a:rPr lang="en-US" altLang="ja-JP" sz="3800" b="0" i="0" dirty="0" err="1">
                <a:solidFill>
                  <a:srgbClr val="000000"/>
                </a:solidFill>
                <a:latin typeface="+mn-ea"/>
                <a:cs typeface="MS PGothic"/>
              </a:rPr>
              <a:t>Комплексное</a:t>
            </a:r>
            <a:r>
              <a:rPr lang="en-US" altLang="ja-JP" sz="3800" b="0" i="0" dirty="0">
                <a:solidFill>
                  <a:srgbClr val="000000"/>
                </a:solidFill>
                <a:latin typeface="+mn-ea"/>
                <a:cs typeface="MS PGothic"/>
              </a:rPr>
              <a:t> </a:t>
            </a:r>
            <a:r>
              <a:rPr lang="en-US" altLang="ja-JP" sz="3800" b="0" i="0" dirty="0" err="1">
                <a:solidFill>
                  <a:srgbClr val="000000"/>
                </a:solidFill>
                <a:latin typeface="+mn-ea"/>
                <a:cs typeface="MS PGothic"/>
              </a:rPr>
              <a:t>управление</a:t>
            </a:r>
            <a:r>
              <a:rPr lang="en-US" altLang="ja-JP" sz="3800" b="0" i="0" dirty="0">
                <a:solidFill>
                  <a:srgbClr val="000000"/>
                </a:solidFill>
                <a:latin typeface="+mn-ea"/>
                <a:cs typeface="MS PGothic"/>
              </a:rPr>
              <a:t> </a:t>
            </a:r>
            <a:r>
              <a:rPr lang="en-US" altLang="ja-JP" sz="3800" b="0" i="0" dirty="0" err="1">
                <a:solidFill>
                  <a:srgbClr val="000000"/>
                </a:solidFill>
                <a:latin typeface="+mn-ea"/>
                <a:cs typeface="MS PGothic"/>
              </a:rPr>
              <a:t>жизненным</a:t>
            </a:r>
            <a:r>
              <a:rPr lang="en-US" altLang="ja-JP" sz="3800" b="0" i="0" dirty="0">
                <a:solidFill>
                  <a:srgbClr val="000000"/>
                </a:solidFill>
                <a:latin typeface="+mn-ea"/>
                <a:cs typeface="MS PGothic"/>
              </a:rPr>
              <a:t> </a:t>
            </a:r>
            <a:r>
              <a:rPr lang="en-US" altLang="ja-JP" sz="3800" b="0" i="0" dirty="0" err="1">
                <a:solidFill>
                  <a:srgbClr val="000000"/>
                </a:solidFill>
                <a:latin typeface="+mn-ea"/>
                <a:cs typeface="MS PGothic"/>
              </a:rPr>
              <a:t>циклом</a:t>
            </a:r>
            <a:r>
              <a:rPr lang="en-US" altLang="ja-JP" sz="3800" b="0" i="0" dirty="0">
                <a:solidFill>
                  <a:srgbClr val="000000"/>
                </a:solidFill>
                <a:latin typeface="+mn-ea"/>
                <a:cs typeface="MS PGothic"/>
              </a:rPr>
              <a:t> </a:t>
            </a:r>
            <a:r>
              <a:rPr lang="en-US" altLang="ja-JP" sz="3800" b="0" i="0" dirty="0" err="1">
                <a:solidFill>
                  <a:srgbClr val="000000"/>
                </a:solidFill>
                <a:latin typeface="+mn-ea"/>
                <a:cs typeface="MS PGothic"/>
              </a:rPr>
              <a:t>ряда</a:t>
            </a:r>
            <a:r>
              <a:rPr lang="en-US" altLang="ja-JP" sz="3800" b="0" i="0" dirty="0">
                <a:solidFill>
                  <a:srgbClr val="000000"/>
                </a:solidFill>
                <a:latin typeface="+mn-ea"/>
                <a:cs typeface="MS PGothic"/>
              </a:rPr>
              <a:t> </a:t>
            </a:r>
            <a:r>
              <a:rPr lang="en-US" altLang="ja-JP" sz="3800" b="0" i="0" dirty="0" err="1">
                <a:solidFill>
                  <a:srgbClr val="000000"/>
                </a:solidFill>
                <a:latin typeface="+mn-ea"/>
                <a:cs typeface="MS PGothic"/>
              </a:rPr>
              <a:t>решений</a:t>
            </a:r>
            <a:endParaRPr lang="en-US" altLang="ja-JP" sz="3800" b="0" i="0" dirty="0">
              <a:solidFill>
                <a:srgbClr val="000000"/>
              </a:solidFill>
              <a:latin typeface="+mn-ea"/>
              <a:cs typeface="MS PGothic"/>
            </a:endParaRPr>
          </a:p>
          <a:p>
            <a:pPr marL="502920" lvl="2" indent="-274320" algn="l" defTabSz="914400">
              <a:spcBef>
                <a:spcPts val="960"/>
              </a:spcBef>
              <a:buClr>
                <a:srgbClr val="626366"/>
              </a:buClr>
              <a:buSzPct val="80000"/>
              <a:buFont typeface="Symbol"/>
              <a:buChar char="-"/>
            </a:pPr>
            <a:r>
              <a:rPr lang="en-US" altLang="ja-JP" sz="4000" b="0" i="0" dirty="0" err="1">
                <a:solidFill>
                  <a:srgbClr val="000000"/>
                </a:solidFill>
                <a:latin typeface="+mn-ea"/>
                <a:cs typeface="MS PGothic"/>
              </a:rPr>
              <a:t>На</a:t>
            </a:r>
            <a:r>
              <a:rPr lang="en-US" altLang="ja-JP" sz="4000" b="0" i="0" dirty="0">
                <a:solidFill>
                  <a:srgbClr val="000000"/>
                </a:solidFill>
                <a:latin typeface="+mn-ea"/>
                <a:cs typeface="MS PGothic"/>
              </a:rPr>
              <a:t> </a:t>
            </a:r>
            <a:r>
              <a:rPr lang="en-US" altLang="ja-JP" sz="4000" b="0" i="0" dirty="0" err="1">
                <a:solidFill>
                  <a:srgbClr val="000000"/>
                </a:solidFill>
                <a:latin typeface="+mn-ea"/>
                <a:cs typeface="MS PGothic"/>
              </a:rPr>
              <a:t>основе</a:t>
            </a:r>
            <a:r>
              <a:rPr lang="en-US" altLang="ja-JP" sz="4000" b="0" i="0" dirty="0">
                <a:solidFill>
                  <a:srgbClr val="000000"/>
                </a:solidFill>
                <a:latin typeface="+mn-ea"/>
                <a:cs typeface="MS PGothic"/>
              </a:rPr>
              <a:t> </a:t>
            </a:r>
            <a:r>
              <a:rPr lang="en-US" altLang="ja-JP" sz="4000" b="0" i="0" dirty="0" err="1">
                <a:solidFill>
                  <a:srgbClr val="000000"/>
                </a:solidFill>
                <a:latin typeface="+mn-ea"/>
                <a:cs typeface="MS PGothic"/>
              </a:rPr>
              <a:t>открытых</a:t>
            </a:r>
            <a:r>
              <a:rPr lang="en-US" altLang="ja-JP" sz="4000" b="0" i="0" dirty="0">
                <a:solidFill>
                  <a:srgbClr val="000000"/>
                </a:solidFill>
                <a:latin typeface="+mn-ea"/>
                <a:cs typeface="MS PGothic"/>
              </a:rPr>
              <a:t> </a:t>
            </a:r>
            <a:r>
              <a:rPr lang="en-US" altLang="ja-JP" sz="4000" b="0" i="0" dirty="0" err="1">
                <a:solidFill>
                  <a:srgbClr val="000000"/>
                </a:solidFill>
                <a:latin typeface="+mn-ea"/>
                <a:cs typeface="MS PGothic"/>
              </a:rPr>
              <a:t>стандартов</a:t>
            </a:r>
            <a:endParaRPr lang="en-US" altLang="ja-JP" sz="4000" b="0" i="0" dirty="0">
              <a:solidFill>
                <a:srgbClr val="000000"/>
              </a:solidFill>
              <a:latin typeface="+mn-ea"/>
              <a:cs typeface="MS PGothic"/>
            </a:endParaRPr>
          </a:p>
          <a:p>
            <a:pPr marL="292608" lvl="1" indent="-274320" algn="l" defTabSz="914400">
              <a:spcBef>
                <a:spcPts val="960"/>
              </a:spcBef>
              <a:buClr>
                <a:srgbClr val="FDB913"/>
              </a:buClr>
              <a:buSzPct val="100000"/>
              <a:buFont typeface="Wingdings"/>
              <a:buChar char=""/>
            </a:pPr>
            <a:r>
              <a:rPr lang="en-US" altLang="ja-JP" sz="4000" b="0" i="0" dirty="0" err="1">
                <a:solidFill>
                  <a:srgbClr val="000000"/>
                </a:solidFill>
                <a:latin typeface="+mn-ea"/>
                <a:cs typeface="MS PGothic"/>
              </a:rPr>
              <a:t>Надежная</a:t>
            </a:r>
            <a:r>
              <a:rPr lang="en-US" altLang="ja-JP" sz="4000" b="0" i="0" dirty="0">
                <a:solidFill>
                  <a:srgbClr val="000000"/>
                </a:solidFill>
                <a:latin typeface="+mn-ea"/>
                <a:cs typeface="MS PGothic"/>
              </a:rPr>
              <a:t> </a:t>
            </a:r>
            <a:r>
              <a:rPr lang="en-US" altLang="ja-JP" sz="4000" b="0" i="0" dirty="0" err="1">
                <a:solidFill>
                  <a:srgbClr val="000000"/>
                </a:solidFill>
                <a:latin typeface="+mn-ea"/>
                <a:cs typeface="MS PGothic"/>
              </a:rPr>
              <a:t>платформа</a:t>
            </a:r>
            <a:r>
              <a:rPr lang="en-US" altLang="ja-JP" sz="4000" b="0" i="0" dirty="0">
                <a:solidFill>
                  <a:srgbClr val="000000"/>
                </a:solidFill>
                <a:latin typeface="+mn-ea"/>
                <a:cs typeface="MS PGothic"/>
              </a:rPr>
              <a:t> </a:t>
            </a:r>
            <a:r>
              <a:rPr lang="en-US" altLang="ja-JP" sz="4000" b="0" i="0" dirty="0" err="1">
                <a:solidFill>
                  <a:srgbClr val="000000"/>
                </a:solidFill>
                <a:latin typeface="+mn-ea"/>
                <a:cs typeface="MS PGothic"/>
              </a:rPr>
              <a:t>разработки</a:t>
            </a:r>
            <a:endParaRPr lang="en-US" altLang="ja-JP" sz="4000" b="0" i="0" dirty="0">
              <a:solidFill>
                <a:srgbClr val="000000"/>
              </a:solidFill>
              <a:latin typeface="+mn-ea"/>
              <a:cs typeface="MS PGothic"/>
            </a:endParaRPr>
          </a:p>
          <a:p>
            <a:pPr marL="502920" lvl="2" indent="-274320" algn="l" defTabSz="914400">
              <a:spcBef>
                <a:spcPts val="912"/>
              </a:spcBef>
              <a:buClr>
                <a:srgbClr val="626366"/>
              </a:buClr>
              <a:buSzPct val="80000"/>
              <a:buFont typeface="Symbol"/>
              <a:buChar char="-"/>
            </a:pPr>
            <a:r>
              <a:rPr lang="en-US" altLang="ja-JP" sz="3800" b="0" i="0" dirty="0" err="1">
                <a:solidFill>
                  <a:srgbClr val="000000"/>
                </a:solidFill>
                <a:latin typeface="+mn-ea"/>
                <a:cs typeface="MS PGothic"/>
              </a:rPr>
              <a:t>Сервер</a:t>
            </a:r>
            <a:r>
              <a:rPr lang="en-US" altLang="ja-JP" sz="3800" b="0" i="0" dirty="0">
                <a:solidFill>
                  <a:srgbClr val="000000"/>
                </a:solidFill>
                <a:latin typeface="+mn-ea"/>
                <a:cs typeface="MS PGothic"/>
              </a:rPr>
              <a:t> </a:t>
            </a:r>
            <a:r>
              <a:rPr lang="en-US" altLang="ja-JP" sz="3800" b="0" i="0" dirty="0" err="1">
                <a:solidFill>
                  <a:srgbClr val="000000"/>
                </a:solidFill>
                <a:latin typeface="+mn-ea"/>
                <a:cs typeface="MS PGothic"/>
              </a:rPr>
              <a:t>приложений</a:t>
            </a:r>
            <a:r>
              <a:rPr lang="en-US" altLang="ja-JP" sz="3800" b="0" i="0" dirty="0">
                <a:solidFill>
                  <a:srgbClr val="000000"/>
                </a:solidFill>
                <a:latin typeface="+mn-ea"/>
                <a:cs typeface="MS PGothic"/>
              </a:rPr>
              <a:t> Java EE 5 </a:t>
            </a:r>
          </a:p>
          <a:p>
            <a:pPr marL="502920" lvl="2" indent="-274320" algn="l" defTabSz="914400">
              <a:spcBef>
                <a:spcPts val="960"/>
              </a:spcBef>
              <a:buClr>
                <a:srgbClr val="626366"/>
              </a:buClr>
              <a:buSzPct val="80000"/>
              <a:buFont typeface="Symbol"/>
              <a:buChar char="-"/>
            </a:pPr>
            <a:r>
              <a:rPr lang="en-US" altLang="ja-JP" sz="4000" b="0" i="0" dirty="0" err="1">
                <a:solidFill>
                  <a:srgbClr val="000000"/>
                </a:solidFill>
                <a:latin typeface="+mn-ea"/>
                <a:cs typeface="MS PGothic"/>
              </a:rPr>
              <a:t>Среда</a:t>
            </a:r>
            <a:r>
              <a:rPr lang="en-US" altLang="ja-JP" sz="4000" b="0" i="0" dirty="0">
                <a:solidFill>
                  <a:srgbClr val="000000"/>
                </a:solidFill>
                <a:latin typeface="+mn-ea"/>
                <a:cs typeface="MS PGothic"/>
              </a:rPr>
              <a:t> </a:t>
            </a:r>
            <a:r>
              <a:rPr lang="en-US" altLang="ja-JP" sz="4000" b="0" i="0" dirty="0" err="1">
                <a:solidFill>
                  <a:srgbClr val="000000"/>
                </a:solidFill>
                <a:latin typeface="+mn-ea"/>
                <a:cs typeface="MS PGothic"/>
              </a:rPr>
              <a:t>моделирования</a:t>
            </a:r>
            <a:r>
              <a:rPr lang="en-US" altLang="ja-JP" sz="4000" b="0" i="0" dirty="0">
                <a:solidFill>
                  <a:srgbClr val="000000"/>
                </a:solidFill>
                <a:latin typeface="+mn-ea"/>
                <a:cs typeface="MS PGothic"/>
              </a:rPr>
              <a:t> и </a:t>
            </a:r>
            <a:r>
              <a:rPr lang="en-US" altLang="ja-JP" sz="4000" b="0" i="0" dirty="0" err="1">
                <a:solidFill>
                  <a:srgbClr val="000000"/>
                </a:solidFill>
                <a:latin typeface="+mn-ea"/>
                <a:cs typeface="MS PGothic"/>
              </a:rPr>
              <a:t>разработки</a:t>
            </a:r>
            <a:r>
              <a:rPr lang="en-US" altLang="ja-JP" sz="4000" b="0" i="0" dirty="0">
                <a:solidFill>
                  <a:srgbClr val="000000"/>
                </a:solidFill>
                <a:latin typeface="+mn-ea"/>
                <a:cs typeface="MS PGothic"/>
              </a:rPr>
              <a:t> </a:t>
            </a:r>
            <a:r>
              <a:rPr lang="en-US" altLang="ja-JP" sz="4000" b="0" i="0" dirty="0" err="1">
                <a:solidFill>
                  <a:srgbClr val="000000"/>
                </a:solidFill>
                <a:latin typeface="+mn-ea"/>
                <a:cs typeface="MS PGothic"/>
              </a:rPr>
              <a:t>на</a:t>
            </a:r>
            <a:r>
              <a:rPr lang="en-US" altLang="ja-JP" sz="4000" b="0" i="0" dirty="0">
                <a:solidFill>
                  <a:srgbClr val="000000"/>
                </a:solidFill>
                <a:latin typeface="+mn-ea"/>
                <a:cs typeface="MS PGothic"/>
              </a:rPr>
              <a:t> </a:t>
            </a:r>
            <a:r>
              <a:rPr lang="en-US" altLang="ja-JP" sz="4000" b="0" i="0" dirty="0" err="1">
                <a:solidFill>
                  <a:srgbClr val="000000"/>
                </a:solidFill>
                <a:latin typeface="+mn-ea"/>
                <a:cs typeface="MS PGothic"/>
              </a:rPr>
              <a:t>основе</a:t>
            </a:r>
            <a:r>
              <a:rPr lang="en-US" altLang="ja-JP" sz="4000" b="0" i="0" dirty="0">
                <a:solidFill>
                  <a:srgbClr val="000000"/>
                </a:solidFill>
                <a:latin typeface="+mn-ea"/>
                <a:cs typeface="MS PGothic"/>
              </a:rPr>
              <a:t> Eclipse</a:t>
            </a:r>
          </a:p>
          <a:p>
            <a:pPr marL="338328" indent="-338328" algn="l" defTabSz="914400">
              <a:spcBef>
                <a:spcPts val="960"/>
              </a:spcBef>
              <a:buNone/>
            </a:pPr>
            <a:r>
              <a:rPr lang="de-DE" sz="4000" b="1" i="0" dirty="0">
                <a:solidFill>
                  <a:srgbClr val="000000"/>
                </a:solidFill>
                <a:latin typeface="Arial"/>
                <a:ea typeface="+mn-ea"/>
                <a:cs typeface="+mn-cs"/>
              </a:rPr>
              <a:t>И </a:t>
            </a:r>
            <a:r>
              <a:rPr lang="de-DE" sz="4000" b="1" i="0" dirty="0" err="1">
                <a:solidFill>
                  <a:srgbClr val="000000"/>
                </a:solidFill>
                <a:latin typeface="Arial"/>
                <a:ea typeface="+mn-ea"/>
                <a:cs typeface="+mn-cs"/>
              </a:rPr>
              <a:t>клиенты</a:t>
            </a:r>
            <a:r>
              <a:rPr lang="de-DE" sz="4000" b="1" i="0" dirty="0">
                <a:solidFill>
                  <a:srgbClr val="000000"/>
                </a:solidFill>
                <a:latin typeface="Arial"/>
                <a:ea typeface="+mn-ea"/>
                <a:cs typeface="+mn-cs"/>
              </a:rPr>
              <a:t>, и </a:t>
            </a:r>
            <a:r>
              <a:rPr lang="de-DE" sz="4000" b="1" i="0" dirty="0" err="1">
                <a:solidFill>
                  <a:srgbClr val="000000"/>
                </a:solidFill>
                <a:latin typeface="Arial"/>
                <a:ea typeface="+mn-ea"/>
                <a:cs typeface="+mn-cs"/>
              </a:rPr>
              <a:t>партнеры</a:t>
            </a:r>
            <a:r>
              <a:rPr lang="de-DE" sz="4000" b="1" i="0" dirty="0">
                <a:solidFill>
                  <a:srgbClr val="000000"/>
                </a:solidFill>
                <a:latin typeface="Arial"/>
                <a:ea typeface="+mn-ea"/>
                <a:cs typeface="+mn-cs"/>
              </a:rPr>
              <a:t> </a:t>
            </a:r>
            <a:r>
              <a:rPr lang="de-DE" sz="4000" b="1" i="0" dirty="0" err="1">
                <a:solidFill>
                  <a:srgbClr val="000000"/>
                </a:solidFill>
                <a:latin typeface="Arial"/>
                <a:ea typeface="+mn-ea"/>
                <a:cs typeface="+mn-cs"/>
              </a:rPr>
              <a:t>уже</a:t>
            </a:r>
            <a:r>
              <a:rPr lang="de-DE" sz="4000" b="1" i="0" dirty="0">
                <a:solidFill>
                  <a:srgbClr val="000000"/>
                </a:solidFill>
                <a:latin typeface="Arial"/>
                <a:ea typeface="+mn-ea"/>
                <a:cs typeface="+mn-cs"/>
              </a:rPr>
              <a:t> </a:t>
            </a:r>
            <a:r>
              <a:rPr lang="de-DE" sz="4000" b="1" i="0" dirty="0" err="1">
                <a:solidFill>
                  <a:srgbClr val="000000"/>
                </a:solidFill>
                <a:latin typeface="Arial"/>
                <a:ea typeface="+mn-ea"/>
                <a:cs typeface="+mn-cs"/>
              </a:rPr>
              <a:t>пользуются</a:t>
            </a:r>
            <a:r>
              <a:rPr lang="de-DE" sz="4000" b="1" i="0" dirty="0">
                <a:solidFill>
                  <a:srgbClr val="000000"/>
                </a:solidFill>
                <a:latin typeface="Arial"/>
                <a:ea typeface="+mn-ea"/>
                <a:cs typeface="+mn-cs"/>
              </a:rPr>
              <a:t> </a:t>
            </a:r>
            <a:r>
              <a:rPr lang="de-DE" sz="4000" b="1" i="0" dirty="0" err="1">
                <a:solidFill>
                  <a:srgbClr val="000000"/>
                </a:solidFill>
                <a:latin typeface="Arial"/>
                <a:ea typeface="+mn-ea"/>
                <a:cs typeface="+mn-cs"/>
              </a:rPr>
              <a:t>преимуществами</a:t>
            </a:r>
            <a:r>
              <a:rPr lang="de-DE" sz="4000" b="1" i="0" dirty="0">
                <a:solidFill>
                  <a:srgbClr val="000000"/>
                </a:solidFill>
                <a:latin typeface="Arial"/>
                <a:ea typeface="+mn-ea"/>
                <a:cs typeface="+mn-cs"/>
              </a:rPr>
              <a:t> </a:t>
            </a:r>
            <a:r>
              <a:rPr lang="de-DE" sz="4000" b="1" i="0" dirty="0" err="1">
                <a:solidFill>
                  <a:srgbClr val="000000"/>
                </a:solidFill>
                <a:latin typeface="Arial"/>
                <a:ea typeface="+mn-ea"/>
                <a:cs typeface="+mn-cs"/>
              </a:rPr>
              <a:t>этого</a:t>
            </a:r>
            <a:r>
              <a:rPr lang="de-DE" sz="4000" b="1" i="0" dirty="0">
                <a:solidFill>
                  <a:srgbClr val="000000"/>
                </a:solidFill>
                <a:latin typeface="Arial"/>
                <a:ea typeface="+mn-ea"/>
                <a:cs typeface="+mn-cs"/>
              </a:rPr>
              <a:t> </a:t>
            </a:r>
            <a:r>
              <a:rPr lang="de-DE" sz="4000" b="1" i="0" dirty="0" err="1">
                <a:solidFill>
                  <a:srgbClr val="000000"/>
                </a:solidFill>
                <a:latin typeface="Arial"/>
                <a:ea typeface="+mn-ea"/>
                <a:cs typeface="+mn-cs"/>
              </a:rPr>
              <a:t>решения</a:t>
            </a:r>
            <a:endParaRPr lang="de-DE" sz="4000" b="1" i="0" dirty="0">
              <a:solidFill>
                <a:srgbClr val="000000"/>
              </a:solidFill>
              <a:latin typeface="Arial"/>
              <a:ea typeface="+mn-ea"/>
              <a:cs typeface="+mn-cs"/>
            </a:endParaRPr>
          </a:p>
          <a:p>
            <a:pPr marL="338328" indent="-338328" algn="l" defTabSz="914400">
              <a:spcBef>
                <a:spcPts val="960"/>
              </a:spcBef>
              <a:buNone/>
            </a:pPr>
            <a:endParaRPr lang="en-US" sz="4000" dirty="0" smtClean="0">
              <a:latin typeface="+mn-ea"/>
              <a:cs typeface="MS PGothic"/>
            </a:endParaRPr>
          </a:p>
          <a:p>
            <a:pPr marL="0" algn="l" defTabSz="914400">
              <a:lnSpc>
                <a:spcPct val="80000"/>
              </a:lnSpc>
              <a:buNone/>
            </a:pPr>
            <a:r>
              <a:rPr lang="en-IE" sz="4000" b="1" i="0" dirty="0" err="1">
                <a:solidFill>
                  <a:srgbClr val="000000"/>
                </a:solidFill>
                <a:latin typeface="+mn-ea"/>
                <a:cs typeface="+mn-cs"/>
              </a:rPr>
              <a:t>Установка</a:t>
            </a:r>
            <a:r>
              <a:rPr lang="en-IE" sz="4000" b="1" i="0" dirty="0">
                <a:solidFill>
                  <a:srgbClr val="000000"/>
                </a:solidFill>
                <a:latin typeface="+mn-ea"/>
                <a:cs typeface="+mn-cs"/>
              </a:rPr>
              <a:t> и </a:t>
            </a:r>
            <a:r>
              <a:rPr lang="en-IE" sz="4000" b="1" i="0" dirty="0" err="1">
                <a:solidFill>
                  <a:srgbClr val="000000"/>
                </a:solidFill>
                <a:latin typeface="+mn-ea"/>
                <a:cs typeface="+mn-cs"/>
              </a:rPr>
              <a:t>окупаемость</a:t>
            </a:r>
            <a:r>
              <a:rPr lang="en-IE" sz="4000" b="1" i="0" dirty="0">
                <a:solidFill>
                  <a:srgbClr val="000000"/>
                </a:solidFill>
                <a:latin typeface="+mn-ea"/>
                <a:cs typeface="+mn-cs"/>
              </a:rPr>
              <a:t> в </a:t>
            </a:r>
            <a:r>
              <a:rPr lang="en-IE" sz="4000" b="1" i="0" dirty="0" err="1">
                <a:solidFill>
                  <a:srgbClr val="000000"/>
                </a:solidFill>
                <a:latin typeface="+mn-ea"/>
                <a:cs typeface="+mn-cs"/>
              </a:rPr>
              <a:t>короткие</a:t>
            </a:r>
            <a:r>
              <a:rPr lang="en-IE" sz="4000" b="1" i="0" dirty="0">
                <a:solidFill>
                  <a:srgbClr val="000000"/>
                </a:solidFill>
                <a:latin typeface="+mn-ea"/>
                <a:cs typeface="+mn-cs"/>
              </a:rPr>
              <a:t> </a:t>
            </a:r>
            <a:r>
              <a:rPr lang="en-IE" sz="4000" b="1" i="0" dirty="0" err="1">
                <a:solidFill>
                  <a:srgbClr val="000000"/>
                </a:solidFill>
                <a:latin typeface="+mn-ea"/>
                <a:cs typeface="+mn-cs"/>
              </a:rPr>
              <a:t>сроки</a:t>
            </a:r>
            <a:endParaRPr lang="en-IE" sz="4000" b="1" i="0" dirty="0">
              <a:solidFill>
                <a:srgbClr val="000000"/>
              </a:solidFill>
              <a:latin typeface="+mn-ea"/>
              <a:cs typeface="+mn-cs"/>
            </a:endParaRPr>
          </a:p>
          <a:p>
            <a:pPr marL="292608" lvl="1" indent="-274320" algn="l" defTabSz="914400">
              <a:spcBef>
                <a:spcPts val="960"/>
              </a:spcBef>
              <a:buClr>
                <a:srgbClr val="FDB913"/>
              </a:buClr>
              <a:buSzPct val="100000"/>
              <a:buFont typeface="Wingdings"/>
              <a:buChar char="n"/>
            </a:pPr>
            <a:r>
              <a:rPr lang="en-IE" altLang="ja-JP" sz="4000" b="0" i="0" dirty="0" err="1">
                <a:solidFill>
                  <a:srgbClr val="000000"/>
                </a:solidFill>
                <a:latin typeface="+mn-ea"/>
                <a:cs typeface="MS PGothic"/>
              </a:rPr>
              <a:t>Полный</a:t>
            </a:r>
            <a:r>
              <a:rPr lang="en-IE" altLang="ja-JP" sz="4000" b="0" i="0" dirty="0">
                <a:solidFill>
                  <a:srgbClr val="000000"/>
                </a:solidFill>
                <a:latin typeface="+mn-ea"/>
                <a:cs typeface="MS PGothic"/>
              </a:rPr>
              <a:t> </a:t>
            </a:r>
            <a:r>
              <a:rPr lang="en-IE" altLang="ja-JP" sz="4000" b="0" i="0" dirty="0" err="1">
                <a:solidFill>
                  <a:srgbClr val="000000"/>
                </a:solidFill>
                <a:latin typeface="+mn-ea"/>
                <a:cs typeface="MS PGothic"/>
              </a:rPr>
              <a:t>цикл</a:t>
            </a:r>
            <a:r>
              <a:rPr lang="en-IE" altLang="ja-JP" sz="4000" b="0" i="0" dirty="0">
                <a:solidFill>
                  <a:srgbClr val="000000"/>
                </a:solidFill>
                <a:latin typeface="+mn-ea"/>
                <a:cs typeface="MS PGothic"/>
              </a:rPr>
              <a:t> </a:t>
            </a:r>
            <a:r>
              <a:rPr lang="en-IE" altLang="ja-JP" sz="4000" b="0" i="0" dirty="0" err="1">
                <a:solidFill>
                  <a:srgbClr val="000000"/>
                </a:solidFill>
                <a:latin typeface="+mn-ea"/>
                <a:cs typeface="MS PGothic"/>
              </a:rPr>
              <a:t>разработки</a:t>
            </a:r>
            <a:r>
              <a:rPr lang="en-IE" altLang="ja-JP" sz="4000" b="0" i="0" dirty="0">
                <a:solidFill>
                  <a:srgbClr val="000000"/>
                </a:solidFill>
                <a:latin typeface="+mn-ea"/>
                <a:cs typeface="MS PGothic"/>
              </a:rPr>
              <a:t> </a:t>
            </a:r>
            <a:r>
              <a:rPr lang="en-IE" altLang="ja-JP" sz="4000" b="0" i="0" dirty="0" err="1">
                <a:solidFill>
                  <a:srgbClr val="000000"/>
                </a:solidFill>
                <a:latin typeface="+mn-ea"/>
                <a:cs typeface="MS PGothic"/>
              </a:rPr>
              <a:t>индивидуального</a:t>
            </a:r>
            <a:r>
              <a:rPr lang="en-IE" altLang="ja-JP" sz="4000" b="0" i="0" dirty="0">
                <a:solidFill>
                  <a:srgbClr val="000000"/>
                </a:solidFill>
                <a:latin typeface="+mn-ea"/>
                <a:cs typeface="MS PGothic"/>
              </a:rPr>
              <a:t> </a:t>
            </a:r>
            <a:r>
              <a:rPr lang="en-IE" altLang="ja-JP" sz="4000" b="0" i="0" dirty="0" err="1">
                <a:solidFill>
                  <a:srgbClr val="000000"/>
                </a:solidFill>
                <a:latin typeface="+mn-ea"/>
                <a:cs typeface="MS PGothic"/>
              </a:rPr>
              <a:t>приложения</a:t>
            </a:r>
            <a:r>
              <a:rPr lang="en-IE" altLang="ja-JP" sz="4000" b="0" i="0" dirty="0">
                <a:solidFill>
                  <a:srgbClr val="000000"/>
                </a:solidFill>
                <a:latin typeface="+mn-ea"/>
                <a:cs typeface="MS PGothic"/>
              </a:rPr>
              <a:t> </a:t>
            </a:r>
            <a:r>
              <a:rPr lang="en-IE" altLang="ja-JP" sz="4000" b="0" i="0" dirty="0" err="1">
                <a:solidFill>
                  <a:srgbClr val="000000"/>
                </a:solidFill>
                <a:latin typeface="+mn-ea"/>
                <a:cs typeface="MS PGothic"/>
              </a:rPr>
              <a:t>одним</a:t>
            </a:r>
            <a:r>
              <a:rPr lang="en-IE" altLang="ja-JP" sz="4000" b="0" i="0" dirty="0">
                <a:solidFill>
                  <a:srgbClr val="000000"/>
                </a:solidFill>
                <a:latin typeface="+mn-ea"/>
                <a:cs typeface="MS PGothic"/>
              </a:rPr>
              <a:t> </a:t>
            </a:r>
            <a:r>
              <a:rPr lang="en-IE" altLang="ja-JP" sz="4000" b="0" i="0" dirty="0" err="1">
                <a:solidFill>
                  <a:srgbClr val="000000"/>
                </a:solidFill>
                <a:latin typeface="+mn-ea"/>
                <a:cs typeface="MS PGothic"/>
              </a:rPr>
              <a:t>разработчиком</a:t>
            </a:r>
            <a:r>
              <a:rPr lang="en-IE" altLang="ja-JP" sz="4000" b="0" i="0" dirty="0">
                <a:solidFill>
                  <a:srgbClr val="000000"/>
                </a:solidFill>
                <a:latin typeface="+mn-ea"/>
                <a:cs typeface="MS PGothic"/>
              </a:rPr>
              <a:t> – 5-6 </a:t>
            </a:r>
            <a:r>
              <a:rPr lang="en-IE" altLang="ja-JP" sz="4000" b="0" i="0" dirty="0" err="1">
                <a:solidFill>
                  <a:srgbClr val="000000"/>
                </a:solidFill>
                <a:latin typeface="+mn-ea"/>
                <a:cs typeface="MS PGothic"/>
              </a:rPr>
              <a:t>недель</a:t>
            </a:r>
            <a:r>
              <a:rPr lang="en-IE" altLang="ja-JP" sz="4000" b="0" i="0" dirty="0">
                <a:solidFill>
                  <a:srgbClr val="000000"/>
                </a:solidFill>
                <a:latin typeface="+mn-ea"/>
                <a:cs typeface="MS PGothic"/>
              </a:rPr>
              <a:t> </a:t>
            </a:r>
          </a:p>
          <a:p>
            <a:pPr marL="292608" lvl="1" indent="-274320" algn="l" defTabSz="914400">
              <a:spcBef>
                <a:spcPts val="960"/>
              </a:spcBef>
              <a:buClr>
                <a:srgbClr val="FDB913"/>
              </a:buClr>
              <a:buSzPct val="100000"/>
              <a:buFont typeface="Wingdings"/>
              <a:buChar char="n"/>
            </a:pPr>
            <a:r>
              <a:rPr lang="en-IE" altLang="ja-JP" sz="4000" b="0" i="0" dirty="0" err="1">
                <a:solidFill>
                  <a:srgbClr val="000000"/>
                </a:solidFill>
                <a:latin typeface="+mn-ea"/>
                <a:cs typeface="MS PGothic"/>
              </a:rPr>
              <a:t>Быстрая</a:t>
            </a:r>
            <a:r>
              <a:rPr lang="en-IE" altLang="ja-JP" sz="4000" b="0" i="0" dirty="0">
                <a:solidFill>
                  <a:srgbClr val="000000"/>
                </a:solidFill>
                <a:latin typeface="+mn-ea"/>
                <a:cs typeface="MS PGothic"/>
              </a:rPr>
              <a:t> </a:t>
            </a:r>
            <a:r>
              <a:rPr lang="en-IE" altLang="ja-JP" sz="4000" b="0" i="0" dirty="0" err="1">
                <a:solidFill>
                  <a:srgbClr val="000000"/>
                </a:solidFill>
                <a:latin typeface="+mn-ea"/>
                <a:cs typeface="MS PGothic"/>
              </a:rPr>
              <a:t>установка</a:t>
            </a:r>
            <a:r>
              <a:rPr lang="en-IE" altLang="ja-JP" sz="4000" b="0" i="0" dirty="0">
                <a:solidFill>
                  <a:srgbClr val="000000"/>
                </a:solidFill>
                <a:latin typeface="+mn-ea"/>
                <a:cs typeface="MS PGothic"/>
              </a:rPr>
              <a:t> (~1 </a:t>
            </a:r>
            <a:r>
              <a:rPr lang="en-IE" altLang="ja-JP" sz="4000" b="0" i="0" dirty="0" err="1">
                <a:solidFill>
                  <a:srgbClr val="000000"/>
                </a:solidFill>
                <a:latin typeface="+mn-ea"/>
                <a:cs typeface="MS PGothic"/>
              </a:rPr>
              <a:t>час</a:t>
            </a:r>
            <a:r>
              <a:rPr lang="en-IE" altLang="ja-JP" sz="4000" b="0" i="0" dirty="0">
                <a:solidFill>
                  <a:srgbClr val="000000"/>
                </a:solidFill>
                <a:latin typeface="+mn-ea"/>
                <a:cs typeface="MS PGothic"/>
              </a:rPr>
              <a:t>), </a:t>
            </a:r>
            <a:r>
              <a:rPr lang="en-IE" altLang="ja-JP" sz="4000" b="0" i="0" dirty="0" err="1">
                <a:solidFill>
                  <a:srgbClr val="000000"/>
                </a:solidFill>
                <a:latin typeface="+mn-ea"/>
                <a:cs typeface="MS PGothic"/>
              </a:rPr>
              <a:t>комплексный</a:t>
            </a:r>
            <a:r>
              <a:rPr lang="en-IE" altLang="ja-JP" sz="4000" b="0" i="0" dirty="0">
                <a:solidFill>
                  <a:srgbClr val="000000"/>
                </a:solidFill>
                <a:latin typeface="+mn-ea"/>
                <a:cs typeface="MS PGothic"/>
              </a:rPr>
              <a:t> и </a:t>
            </a:r>
            <a:r>
              <a:rPr lang="en-IE" altLang="ja-JP" sz="4000" b="0" i="0" dirty="0" err="1">
                <a:solidFill>
                  <a:srgbClr val="000000"/>
                </a:solidFill>
                <a:latin typeface="+mn-ea"/>
                <a:cs typeface="MS PGothic"/>
              </a:rPr>
              <a:t>централизованный</a:t>
            </a:r>
            <a:r>
              <a:rPr lang="en-IE" altLang="ja-JP" sz="4000" b="0" i="0" dirty="0">
                <a:solidFill>
                  <a:srgbClr val="000000"/>
                </a:solidFill>
                <a:latin typeface="+mn-ea"/>
                <a:cs typeface="MS PGothic"/>
              </a:rPr>
              <a:t> </a:t>
            </a:r>
            <a:r>
              <a:rPr lang="en-IE" altLang="ja-JP" sz="4000" b="0" i="0" dirty="0" err="1">
                <a:solidFill>
                  <a:srgbClr val="000000"/>
                </a:solidFill>
                <a:latin typeface="+mn-ea"/>
                <a:cs typeface="MS PGothic"/>
              </a:rPr>
              <a:t>инструмент</a:t>
            </a:r>
            <a:r>
              <a:rPr lang="en-IE" altLang="ja-JP" sz="4000" b="0" i="0" dirty="0">
                <a:solidFill>
                  <a:srgbClr val="000000"/>
                </a:solidFill>
                <a:latin typeface="+mn-ea"/>
                <a:cs typeface="MS PGothic"/>
              </a:rPr>
              <a:t> </a:t>
            </a:r>
            <a:r>
              <a:rPr lang="en-IE" altLang="ja-JP" sz="4000" b="0" i="0" dirty="0" err="1">
                <a:solidFill>
                  <a:srgbClr val="000000"/>
                </a:solidFill>
                <a:latin typeface="+mn-ea"/>
                <a:cs typeface="MS PGothic"/>
              </a:rPr>
              <a:t>разработки</a:t>
            </a:r>
            <a:r>
              <a:rPr lang="en-IE" altLang="ja-JP" sz="4000" b="0" i="0" dirty="0">
                <a:solidFill>
                  <a:srgbClr val="000000"/>
                </a:solidFill>
                <a:latin typeface="+mn-ea"/>
                <a:cs typeface="MS PGothic"/>
              </a:rPr>
              <a:t> и </a:t>
            </a:r>
            <a:r>
              <a:rPr lang="en-IE" altLang="ja-JP" sz="4000" b="0" i="0" dirty="0" err="1">
                <a:solidFill>
                  <a:srgbClr val="000000"/>
                </a:solidFill>
                <a:latin typeface="+mn-ea"/>
                <a:cs typeface="MS PGothic"/>
              </a:rPr>
              <a:t>моделирования</a:t>
            </a:r>
            <a:r>
              <a:rPr lang="en-IE" altLang="ja-JP" sz="4000" b="0" i="0" dirty="0">
                <a:solidFill>
                  <a:srgbClr val="000000"/>
                </a:solidFill>
                <a:latin typeface="+mn-ea"/>
                <a:cs typeface="MS PGothic"/>
              </a:rPr>
              <a:t> </a:t>
            </a:r>
            <a:r>
              <a:rPr lang="en-IE" altLang="ja-JP" sz="4000" b="0" i="0" dirty="0" err="1">
                <a:solidFill>
                  <a:srgbClr val="000000"/>
                </a:solidFill>
                <a:latin typeface="+mn-ea"/>
                <a:cs typeface="MS PGothic"/>
              </a:rPr>
              <a:t>различных</a:t>
            </a:r>
            <a:r>
              <a:rPr lang="en-IE" altLang="ja-JP" sz="4000" b="0" i="0" dirty="0">
                <a:solidFill>
                  <a:srgbClr val="000000"/>
                </a:solidFill>
                <a:latin typeface="+mn-ea"/>
                <a:cs typeface="MS PGothic"/>
              </a:rPr>
              <a:t> </a:t>
            </a:r>
            <a:r>
              <a:rPr lang="en-IE" altLang="ja-JP" sz="4000" b="0" i="0" dirty="0" err="1">
                <a:solidFill>
                  <a:srgbClr val="000000"/>
                </a:solidFill>
                <a:latin typeface="+mn-ea"/>
                <a:cs typeface="MS PGothic"/>
              </a:rPr>
              <a:t>компонентов</a:t>
            </a:r>
            <a:endParaRPr lang="en-IE" altLang="ja-JP" sz="4000" b="0" i="0" dirty="0">
              <a:solidFill>
                <a:srgbClr val="000000"/>
              </a:solidFill>
              <a:latin typeface="+mn-ea"/>
              <a:cs typeface="MS PGothic"/>
            </a:endParaRPr>
          </a:p>
          <a:p>
            <a:pPr marL="292608" lvl="1" indent="-274320" algn="l" defTabSz="914400">
              <a:spcBef>
                <a:spcPts val="960"/>
              </a:spcBef>
              <a:buClr>
                <a:srgbClr val="FDB913"/>
              </a:buClr>
              <a:buSzPct val="100000"/>
              <a:buFont typeface="Wingdings"/>
              <a:buChar char="n"/>
            </a:pPr>
            <a:r>
              <a:rPr lang="de-DE" altLang="ja-JP" sz="4000" b="0" i="0" dirty="0" err="1">
                <a:solidFill>
                  <a:srgbClr val="000000"/>
                </a:solidFill>
                <a:latin typeface="+mn-ea"/>
                <a:cs typeface="MS PGothic"/>
              </a:rPr>
              <a:t>Возможность</a:t>
            </a:r>
            <a:r>
              <a:rPr lang="de-DE" altLang="ja-JP" sz="4000" b="0" i="0" dirty="0">
                <a:solidFill>
                  <a:srgbClr val="000000"/>
                </a:solidFill>
                <a:latin typeface="+mn-ea"/>
                <a:cs typeface="MS PGothic"/>
              </a:rPr>
              <a:t> </a:t>
            </a:r>
            <a:r>
              <a:rPr lang="de-DE" altLang="ja-JP" sz="4000" b="0" i="0" dirty="0" err="1">
                <a:solidFill>
                  <a:srgbClr val="000000"/>
                </a:solidFill>
                <a:latin typeface="+mn-ea"/>
                <a:cs typeface="MS PGothic"/>
              </a:rPr>
              <a:t>создания</a:t>
            </a:r>
            <a:r>
              <a:rPr lang="de-DE" altLang="ja-JP" sz="4000" b="0" i="0" dirty="0">
                <a:solidFill>
                  <a:srgbClr val="000000"/>
                </a:solidFill>
                <a:latin typeface="+mn-ea"/>
                <a:cs typeface="MS PGothic"/>
              </a:rPr>
              <a:t> </a:t>
            </a:r>
            <a:r>
              <a:rPr lang="de-DE" altLang="ja-JP" sz="4000" b="0" i="0" dirty="0" err="1">
                <a:solidFill>
                  <a:srgbClr val="000000"/>
                </a:solidFill>
                <a:latin typeface="+mn-ea"/>
                <a:cs typeface="MS PGothic"/>
              </a:rPr>
              <a:t>сложных</a:t>
            </a:r>
            <a:r>
              <a:rPr lang="de-DE" altLang="ja-JP" sz="4000" b="0" i="0" dirty="0">
                <a:solidFill>
                  <a:srgbClr val="000000"/>
                </a:solidFill>
                <a:latin typeface="+mn-ea"/>
                <a:cs typeface="MS PGothic"/>
              </a:rPr>
              <a:t> </a:t>
            </a:r>
            <a:r>
              <a:rPr lang="de-DE" altLang="ja-JP" sz="4000" b="0" i="0" dirty="0" err="1">
                <a:solidFill>
                  <a:srgbClr val="000000"/>
                </a:solidFill>
                <a:latin typeface="+mn-ea"/>
                <a:cs typeface="MS PGothic"/>
              </a:rPr>
              <a:t>моделей</a:t>
            </a:r>
            <a:r>
              <a:rPr lang="de-DE" altLang="ja-JP" sz="4000" b="0" i="0" dirty="0">
                <a:solidFill>
                  <a:srgbClr val="000000"/>
                </a:solidFill>
                <a:latin typeface="+mn-ea"/>
                <a:cs typeface="MS PGothic"/>
              </a:rPr>
              <a:t> в </a:t>
            </a:r>
            <a:r>
              <a:rPr lang="de-DE" altLang="ja-JP" sz="4000" b="0" i="0" dirty="0" err="1">
                <a:solidFill>
                  <a:srgbClr val="000000"/>
                </a:solidFill>
                <a:latin typeface="+mn-ea"/>
                <a:cs typeface="MS PGothic"/>
              </a:rPr>
              <a:t>короткие</a:t>
            </a:r>
            <a:r>
              <a:rPr lang="de-DE" altLang="ja-JP" sz="4000" b="0" i="0" dirty="0">
                <a:solidFill>
                  <a:srgbClr val="000000"/>
                </a:solidFill>
                <a:latin typeface="+mn-ea"/>
                <a:cs typeface="MS PGothic"/>
              </a:rPr>
              <a:t> </a:t>
            </a:r>
            <a:r>
              <a:rPr lang="de-DE" altLang="ja-JP" sz="4000" b="0" i="0" dirty="0" err="1">
                <a:solidFill>
                  <a:srgbClr val="000000"/>
                </a:solidFill>
                <a:latin typeface="+mn-ea"/>
                <a:cs typeface="MS PGothic"/>
              </a:rPr>
              <a:t>сроки</a:t>
            </a:r>
            <a:endParaRPr lang="de-DE" altLang="ja-JP" sz="4000" b="0" i="0" dirty="0">
              <a:solidFill>
                <a:srgbClr val="000000"/>
              </a:solidFill>
              <a:latin typeface="+mn-ea"/>
              <a:cs typeface="MS PGothic"/>
            </a:endParaRPr>
          </a:p>
          <a:p>
            <a:pPr marL="292608" lvl="1" indent="-274320" algn="l" defTabSz="914400">
              <a:spcBef>
                <a:spcPts val="960"/>
              </a:spcBef>
              <a:buClr>
                <a:srgbClr val="FDB913"/>
              </a:buClr>
              <a:buSzPct val="80000"/>
              <a:buFont typeface="Wingdings"/>
              <a:buChar char="n"/>
            </a:pPr>
            <a:endParaRPr lang="en-US" sz="4000" dirty="0" smtClean="0">
              <a:latin typeface="+mn-ea"/>
              <a:cs typeface="MS PGothic"/>
            </a:endParaRPr>
          </a:p>
          <a:p>
            <a:pPr marL="0" algn="l" defTabSz="914400">
              <a:lnSpc>
                <a:spcPct val="80000"/>
              </a:lnSpc>
              <a:buNone/>
            </a:pPr>
            <a:r>
              <a:rPr lang="de-DE" sz="4000" b="1" i="0" dirty="0" err="1">
                <a:solidFill>
                  <a:srgbClr val="000000"/>
                </a:solidFill>
                <a:latin typeface="Arial"/>
                <a:ea typeface="+mn-ea"/>
                <a:cs typeface="+mn-cs"/>
              </a:rPr>
              <a:t>Направленность</a:t>
            </a:r>
            <a:r>
              <a:rPr lang="de-DE" sz="4000" b="1" i="0" dirty="0">
                <a:solidFill>
                  <a:srgbClr val="000000"/>
                </a:solidFill>
                <a:latin typeface="Arial"/>
                <a:ea typeface="+mn-ea"/>
                <a:cs typeface="+mn-cs"/>
              </a:rPr>
              <a:t> </a:t>
            </a:r>
            <a:r>
              <a:rPr lang="de-DE" sz="4000" b="1" i="0" dirty="0" err="1">
                <a:solidFill>
                  <a:srgbClr val="000000"/>
                </a:solidFill>
                <a:latin typeface="Arial"/>
                <a:ea typeface="+mn-ea"/>
                <a:cs typeface="+mn-cs"/>
              </a:rPr>
              <a:t>на</a:t>
            </a:r>
            <a:r>
              <a:rPr lang="de-DE" sz="4000" b="1" i="0" dirty="0">
                <a:solidFill>
                  <a:srgbClr val="000000"/>
                </a:solidFill>
                <a:latin typeface="Arial"/>
                <a:ea typeface="+mn-ea"/>
                <a:cs typeface="+mn-cs"/>
              </a:rPr>
              <a:t> </a:t>
            </a:r>
            <a:r>
              <a:rPr lang="de-DE" sz="4000" b="1" i="0" dirty="0" err="1">
                <a:solidFill>
                  <a:srgbClr val="000000"/>
                </a:solidFill>
                <a:latin typeface="Arial"/>
                <a:ea typeface="+mn-ea"/>
                <a:cs typeface="+mn-cs"/>
              </a:rPr>
              <a:t>конечных</a:t>
            </a:r>
            <a:r>
              <a:rPr lang="de-DE" sz="4000" b="1" i="0" dirty="0">
                <a:solidFill>
                  <a:srgbClr val="000000"/>
                </a:solidFill>
                <a:latin typeface="Arial"/>
                <a:ea typeface="+mn-ea"/>
                <a:cs typeface="+mn-cs"/>
              </a:rPr>
              <a:t> </a:t>
            </a:r>
            <a:r>
              <a:rPr lang="de-DE" sz="4000" b="1" i="0" dirty="0" err="1">
                <a:solidFill>
                  <a:srgbClr val="000000"/>
                </a:solidFill>
                <a:latin typeface="Arial"/>
                <a:ea typeface="+mn-ea"/>
                <a:cs typeface="+mn-cs"/>
              </a:rPr>
              <a:t>пользователей</a:t>
            </a:r>
            <a:r>
              <a:rPr lang="de-DE" sz="4000" b="1" i="0" dirty="0">
                <a:solidFill>
                  <a:srgbClr val="000000"/>
                </a:solidFill>
                <a:latin typeface="Arial"/>
                <a:ea typeface="+mn-ea"/>
                <a:cs typeface="+mn-cs"/>
              </a:rPr>
              <a:t>, </a:t>
            </a:r>
            <a:r>
              <a:rPr lang="de-DE" sz="4000" b="1" i="0" dirty="0" err="1">
                <a:solidFill>
                  <a:srgbClr val="000000"/>
                </a:solidFill>
                <a:latin typeface="Arial"/>
                <a:ea typeface="+mn-ea"/>
                <a:cs typeface="+mn-cs"/>
              </a:rPr>
              <a:t>отличная</a:t>
            </a:r>
            <a:r>
              <a:rPr lang="de-DE" sz="4000" b="1" i="0" dirty="0">
                <a:solidFill>
                  <a:srgbClr val="000000"/>
                </a:solidFill>
                <a:latin typeface="Arial"/>
                <a:ea typeface="+mn-ea"/>
                <a:cs typeface="+mn-cs"/>
              </a:rPr>
              <a:t> </a:t>
            </a:r>
            <a:r>
              <a:rPr lang="de-DE" sz="4000" b="1" i="0" dirty="0" err="1">
                <a:solidFill>
                  <a:srgbClr val="000000"/>
                </a:solidFill>
                <a:latin typeface="Arial"/>
                <a:ea typeface="+mn-ea"/>
                <a:cs typeface="+mn-cs"/>
              </a:rPr>
              <a:t>поддержка</a:t>
            </a:r>
            <a:r>
              <a:rPr lang="de-DE" sz="4000" b="1" i="0" dirty="0">
                <a:solidFill>
                  <a:srgbClr val="000000"/>
                </a:solidFill>
                <a:latin typeface="Arial"/>
                <a:ea typeface="+mn-ea"/>
                <a:cs typeface="+mn-cs"/>
              </a:rPr>
              <a:t> UI</a:t>
            </a:r>
          </a:p>
          <a:p>
            <a:pPr marL="292608" lvl="1" indent="-274320" algn="l" defTabSz="914400">
              <a:spcBef>
                <a:spcPts val="960"/>
              </a:spcBef>
              <a:buClr>
                <a:srgbClr val="FDB913"/>
              </a:buClr>
              <a:buSzPct val="100000"/>
              <a:buFont typeface="Wingdings"/>
              <a:buChar char=""/>
            </a:pPr>
            <a:r>
              <a:rPr lang="en-US" altLang="ja-JP" sz="4000" b="0" i="0" dirty="0" err="1">
                <a:solidFill>
                  <a:srgbClr val="000000"/>
                </a:solidFill>
                <a:latin typeface="+mn-ea"/>
                <a:cs typeface="MS PGothic"/>
              </a:rPr>
              <a:t>Мощные</a:t>
            </a:r>
            <a:r>
              <a:rPr lang="en-US" altLang="ja-JP" sz="4000" b="0" i="0" dirty="0">
                <a:solidFill>
                  <a:srgbClr val="000000"/>
                </a:solidFill>
                <a:latin typeface="+mn-ea"/>
                <a:cs typeface="MS PGothic"/>
              </a:rPr>
              <a:t> </a:t>
            </a:r>
            <a:r>
              <a:rPr lang="en-US" altLang="ja-JP" sz="4000" b="0" i="0" dirty="0" err="1">
                <a:solidFill>
                  <a:srgbClr val="000000"/>
                </a:solidFill>
                <a:latin typeface="+mn-ea"/>
                <a:cs typeface="MS PGothic"/>
              </a:rPr>
              <a:t>возможности</a:t>
            </a:r>
            <a:r>
              <a:rPr lang="en-US" altLang="ja-JP" sz="4000" b="0" i="0" dirty="0">
                <a:solidFill>
                  <a:srgbClr val="000000"/>
                </a:solidFill>
                <a:latin typeface="+mn-ea"/>
                <a:cs typeface="MS PGothic"/>
              </a:rPr>
              <a:t> Web </a:t>
            </a:r>
            <a:r>
              <a:rPr lang="en-US" altLang="ja-JP" sz="4000" b="0" i="0" dirty="0" err="1">
                <a:solidFill>
                  <a:srgbClr val="000000"/>
                </a:solidFill>
                <a:latin typeface="+mn-ea"/>
                <a:cs typeface="MS PGothic"/>
              </a:rPr>
              <a:t>Dynpro</a:t>
            </a:r>
            <a:r>
              <a:rPr lang="en-US" altLang="ja-JP" sz="4000" b="0" i="0" dirty="0">
                <a:solidFill>
                  <a:srgbClr val="000000"/>
                </a:solidFill>
                <a:latin typeface="+mn-ea"/>
                <a:cs typeface="MS PGothic"/>
              </a:rPr>
              <a:t> </a:t>
            </a:r>
            <a:r>
              <a:rPr lang="en-US" altLang="ja-JP" sz="4000" b="0" i="0" dirty="0" err="1">
                <a:solidFill>
                  <a:srgbClr val="000000"/>
                </a:solidFill>
                <a:latin typeface="+mn-ea"/>
                <a:cs typeface="MS PGothic"/>
              </a:rPr>
              <a:t>упрощают</a:t>
            </a:r>
            <a:r>
              <a:rPr lang="en-US" altLang="ja-JP" sz="4000" b="0" i="0" dirty="0">
                <a:solidFill>
                  <a:srgbClr val="000000"/>
                </a:solidFill>
                <a:latin typeface="+mn-ea"/>
                <a:cs typeface="MS PGothic"/>
              </a:rPr>
              <a:t> </a:t>
            </a:r>
            <a:r>
              <a:rPr lang="en-US" altLang="ja-JP" sz="4000" b="0" i="0" dirty="0" err="1">
                <a:solidFill>
                  <a:srgbClr val="000000"/>
                </a:solidFill>
                <a:latin typeface="+mn-ea"/>
                <a:cs typeface="MS PGothic"/>
              </a:rPr>
              <a:t>разработку</a:t>
            </a:r>
            <a:r>
              <a:rPr lang="en-US" altLang="ja-JP" sz="4000" b="0" i="0" dirty="0">
                <a:solidFill>
                  <a:srgbClr val="000000"/>
                </a:solidFill>
                <a:latin typeface="+mn-ea"/>
                <a:cs typeface="MS PGothic"/>
              </a:rPr>
              <a:t> UI</a:t>
            </a:r>
          </a:p>
          <a:p>
            <a:pPr marL="292608" lvl="1" indent="-274320" algn="l" defTabSz="914400">
              <a:spcBef>
                <a:spcPts val="960"/>
              </a:spcBef>
              <a:buClr>
                <a:srgbClr val="FDB913"/>
              </a:buClr>
              <a:buSzPct val="100000"/>
              <a:buFont typeface="Wingdings"/>
              <a:buChar char=""/>
            </a:pPr>
            <a:r>
              <a:rPr lang="en-IE" altLang="ja-JP" sz="4000" b="0" i="0" dirty="0" err="1">
                <a:solidFill>
                  <a:srgbClr val="000000"/>
                </a:solidFill>
                <a:latin typeface="+mn-ea"/>
                <a:cs typeface="MS PGothic"/>
              </a:rPr>
              <a:t>Быстрое</a:t>
            </a:r>
            <a:r>
              <a:rPr lang="en-IE" altLang="ja-JP" sz="4000" b="0" i="0" dirty="0">
                <a:solidFill>
                  <a:srgbClr val="000000"/>
                </a:solidFill>
                <a:latin typeface="+mn-ea"/>
                <a:cs typeface="MS PGothic"/>
              </a:rPr>
              <a:t> и </a:t>
            </a:r>
            <a:r>
              <a:rPr lang="en-IE" altLang="ja-JP" sz="4000" b="0" i="0" dirty="0" err="1">
                <a:solidFill>
                  <a:srgbClr val="000000"/>
                </a:solidFill>
                <a:latin typeface="+mn-ea"/>
                <a:cs typeface="MS PGothic"/>
              </a:rPr>
              <a:t>эффективное</a:t>
            </a:r>
            <a:r>
              <a:rPr lang="en-IE" altLang="ja-JP" sz="4000" b="0" i="0" dirty="0">
                <a:solidFill>
                  <a:srgbClr val="000000"/>
                </a:solidFill>
                <a:latin typeface="+mn-ea"/>
                <a:cs typeface="MS PGothic"/>
              </a:rPr>
              <a:t> </a:t>
            </a:r>
            <a:r>
              <a:rPr lang="en-IE" altLang="ja-JP" sz="4000" b="0" i="0" dirty="0" err="1">
                <a:solidFill>
                  <a:srgbClr val="000000"/>
                </a:solidFill>
                <a:latin typeface="+mn-ea"/>
                <a:cs typeface="MS PGothic"/>
              </a:rPr>
              <a:t>моделирование</a:t>
            </a:r>
            <a:r>
              <a:rPr lang="en-IE" altLang="ja-JP" sz="4000" b="0" i="0" dirty="0">
                <a:solidFill>
                  <a:srgbClr val="000000"/>
                </a:solidFill>
                <a:latin typeface="+mn-ea"/>
                <a:cs typeface="MS PGothic"/>
              </a:rPr>
              <a:t> </a:t>
            </a:r>
            <a:r>
              <a:rPr lang="en-IE" altLang="ja-JP" sz="4000" b="0" i="0" dirty="0" err="1">
                <a:solidFill>
                  <a:srgbClr val="000000"/>
                </a:solidFill>
                <a:latin typeface="+mn-ea"/>
                <a:cs typeface="MS PGothic"/>
              </a:rPr>
              <a:t>новых</a:t>
            </a:r>
            <a:r>
              <a:rPr lang="en-IE" altLang="ja-JP" sz="4000" b="0" i="0" dirty="0">
                <a:solidFill>
                  <a:srgbClr val="000000"/>
                </a:solidFill>
                <a:latin typeface="+mn-ea"/>
                <a:cs typeface="MS PGothic"/>
              </a:rPr>
              <a:t> UI </a:t>
            </a:r>
            <a:r>
              <a:rPr lang="en-IE" altLang="ja-JP" sz="4000" b="0" i="0" dirty="0" err="1">
                <a:solidFill>
                  <a:srgbClr val="000000"/>
                </a:solidFill>
                <a:latin typeface="+mn-ea"/>
                <a:cs typeface="MS PGothic"/>
              </a:rPr>
              <a:t>эффективно</a:t>
            </a:r>
            <a:r>
              <a:rPr lang="en-IE" altLang="ja-JP" sz="4000" b="0" i="0" dirty="0">
                <a:solidFill>
                  <a:srgbClr val="000000"/>
                </a:solidFill>
                <a:latin typeface="+mn-ea"/>
                <a:cs typeface="MS PGothic"/>
              </a:rPr>
              <a:t> </a:t>
            </a:r>
            <a:r>
              <a:rPr lang="en-IE" altLang="ja-JP" sz="4000" b="0" i="0" dirty="0" err="1">
                <a:solidFill>
                  <a:srgbClr val="000000"/>
                </a:solidFill>
                <a:latin typeface="+mn-ea"/>
                <a:cs typeface="MS PGothic"/>
              </a:rPr>
              <a:t>использует</a:t>
            </a:r>
            <a:r>
              <a:rPr lang="en-IE" altLang="ja-JP" sz="4000" b="0" i="0" dirty="0">
                <a:solidFill>
                  <a:srgbClr val="000000"/>
                </a:solidFill>
                <a:latin typeface="+mn-ea"/>
                <a:cs typeface="MS PGothic"/>
              </a:rPr>
              <a:t> </a:t>
            </a:r>
            <a:r>
              <a:rPr lang="en-IE" altLang="ja-JP" sz="4000" b="0" i="0" dirty="0" err="1">
                <a:solidFill>
                  <a:srgbClr val="000000"/>
                </a:solidFill>
                <a:latin typeface="+mn-ea"/>
                <a:cs typeface="MS PGothic"/>
              </a:rPr>
              <a:t>внутренние</a:t>
            </a:r>
            <a:r>
              <a:rPr lang="en-IE" altLang="ja-JP" sz="4000" b="0" i="0" dirty="0">
                <a:solidFill>
                  <a:srgbClr val="000000"/>
                </a:solidFill>
                <a:latin typeface="+mn-ea"/>
                <a:cs typeface="MS PGothic"/>
              </a:rPr>
              <a:t> и </a:t>
            </a:r>
            <a:r>
              <a:rPr lang="en-IE" altLang="ja-JP" sz="4000" b="0" i="0" dirty="0" err="1">
                <a:solidFill>
                  <a:srgbClr val="000000"/>
                </a:solidFill>
                <a:latin typeface="+mn-ea"/>
                <a:cs typeface="MS PGothic"/>
              </a:rPr>
              <a:t>внешние</a:t>
            </a:r>
            <a:r>
              <a:rPr lang="en-IE" altLang="ja-JP" sz="4000" b="0" i="0" dirty="0">
                <a:solidFill>
                  <a:srgbClr val="000000"/>
                </a:solidFill>
                <a:latin typeface="+mn-ea"/>
                <a:cs typeface="MS PGothic"/>
              </a:rPr>
              <a:t> </a:t>
            </a:r>
            <a:r>
              <a:rPr lang="ru-RU" altLang="ja-JP" sz="4000" b="0" i="0" dirty="0" err="1" smtClean="0">
                <a:solidFill>
                  <a:srgbClr val="000000"/>
                </a:solidFill>
                <a:latin typeface="+mn-ea"/>
                <a:cs typeface="MS PGothic"/>
              </a:rPr>
              <a:t>веб</a:t>
            </a:r>
            <a:r>
              <a:rPr lang="en-IE" altLang="ja-JP" sz="4000" b="0" i="0" dirty="0" smtClean="0">
                <a:solidFill>
                  <a:srgbClr val="000000"/>
                </a:solidFill>
                <a:latin typeface="+mn-ea"/>
                <a:cs typeface="MS PGothic"/>
              </a:rPr>
              <a:t>-</a:t>
            </a:r>
            <a:r>
              <a:rPr lang="en-IE" altLang="ja-JP" sz="4000" b="0" i="0" dirty="0" err="1" smtClean="0">
                <a:solidFill>
                  <a:srgbClr val="000000"/>
                </a:solidFill>
                <a:latin typeface="+mn-ea"/>
                <a:cs typeface="MS PGothic"/>
              </a:rPr>
              <a:t>сервисы</a:t>
            </a:r>
            <a:endParaRPr lang="en-IE" altLang="ja-JP" sz="4000" b="0" i="0" dirty="0">
              <a:solidFill>
                <a:srgbClr val="000000"/>
              </a:solidFill>
              <a:latin typeface="+mn-ea"/>
              <a:cs typeface="MS PGothic"/>
            </a:endParaRPr>
          </a:p>
          <a:p>
            <a:pPr marL="292608" lvl="1" indent="-274320" algn="l" defTabSz="914400">
              <a:spcBef>
                <a:spcPts val="960"/>
              </a:spcBef>
              <a:buClr>
                <a:srgbClr val="FDB913"/>
              </a:buClr>
              <a:buSzPct val="100000"/>
              <a:buFont typeface="Wingdings"/>
              <a:buChar char=""/>
            </a:pPr>
            <a:r>
              <a:rPr lang="en-US" altLang="ja-JP" sz="4000" b="0" i="0" dirty="0" err="1">
                <a:solidFill>
                  <a:srgbClr val="000000"/>
                </a:solidFill>
                <a:latin typeface="+mn-ea"/>
                <a:cs typeface="MS PGothic"/>
              </a:rPr>
              <a:t>Уровень</a:t>
            </a:r>
            <a:r>
              <a:rPr lang="en-US" altLang="ja-JP" sz="4000" b="0" i="0" dirty="0">
                <a:solidFill>
                  <a:srgbClr val="000000"/>
                </a:solidFill>
                <a:latin typeface="+mn-ea"/>
                <a:cs typeface="MS PGothic"/>
              </a:rPr>
              <a:t> </a:t>
            </a:r>
            <a:r>
              <a:rPr lang="en-US" altLang="ja-JP" sz="4000" b="0" i="0" dirty="0" err="1">
                <a:solidFill>
                  <a:srgbClr val="000000"/>
                </a:solidFill>
                <a:latin typeface="+mn-ea"/>
                <a:cs typeface="MS PGothic"/>
              </a:rPr>
              <a:t>сервисов</a:t>
            </a:r>
            <a:r>
              <a:rPr lang="en-US" altLang="ja-JP" sz="4000" b="0" i="0" dirty="0">
                <a:solidFill>
                  <a:srgbClr val="000000"/>
                </a:solidFill>
                <a:latin typeface="+mn-ea"/>
                <a:cs typeface="MS PGothic"/>
              </a:rPr>
              <a:t> </a:t>
            </a:r>
            <a:r>
              <a:rPr lang="en-US" altLang="ja-JP" sz="4000" b="0" i="0" dirty="0" err="1">
                <a:solidFill>
                  <a:srgbClr val="000000"/>
                </a:solidFill>
                <a:latin typeface="+mn-ea"/>
                <a:cs typeface="MS PGothic"/>
              </a:rPr>
              <a:t>полностью</a:t>
            </a:r>
            <a:r>
              <a:rPr lang="en-US" altLang="ja-JP" sz="4000" b="0" i="0" dirty="0">
                <a:solidFill>
                  <a:srgbClr val="000000"/>
                </a:solidFill>
                <a:latin typeface="+mn-ea"/>
                <a:cs typeface="MS PGothic"/>
              </a:rPr>
              <a:t> </a:t>
            </a:r>
            <a:r>
              <a:rPr lang="en-US" altLang="ja-JP" sz="4000" b="0" i="0" dirty="0" err="1">
                <a:solidFill>
                  <a:srgbClr val="000000"/>
                </a:solidFill>
                <a:latin typeface="+mn-ea"/>
                <a:cs typeface="MS PGothic"/>
              </a:rPr>
              <a:t>основан</a:t>
            </a:r>
            <a:r>
              <a:rPr lang="en-US" altLang="ja-JP" sz="4000" b="0" i="0" dirty="0">
                <a:solidFill>
                  <a:srgbClr val="000000"/>
                </a:solidFill>
                <a:latin typeface="+mn-ea"/>
                <a:cs typeface="MS PGothic"/>
              </a:rPr>
              <a:t> </a:t>
            </a:r>
            <a:r>
              <a:rPr lang="en-US" altLang="ja-JP" sz="4000" b="0" i="0" dirty="0" err="1">
                <a:solidFill>
                  <a:srgbClr val="000000"/>
                </a:solidFill>
                <a:latin typeface="+mn-ea"/>
                <a:cs typeface="MS PGothic"/>
              </a:rPr>
              <a:t>на</a:t>
            </a:r>
            <a:r>
              <a:rPr lang="en-US" altLang="ja-JP" sz="4000" b="0" i="0" dirty="0">
                <a:solidFill>
                  <a:srgbClr val="000000"/>
                </a:solidFill>
                <a:latin typeface="+mn-ea"/>
                <a:cs typeface="MS PGothic"/>
              </a:rPr>
              <a:t> </a:t>
            </a:r>
            <a:r>
              <a:rPr lang="en-US" altLang="ja-JP" sz="4000" b="0" i="0" dirty="0" err="1">
                <a:solidFill>
                  <a:srgbClr val="000000"/>
                </a:solidFill>
                <a:latin typeface="+mn-ea"/>
                <a:cs typeface="MS PGothic"/>
              </a:rPr>
              <a:t>стандартных</a:t>
            </a:r>
            <a:r>
              <a:rPr lang="en-US" altLang="ja-JP" sz="4000" b="0" i="0" dirty="0">
                <a:solidFill>
                  <a:srgbClr val="000000"/>
                </a:solidFill>
                <a:latin typeface="+mn-ea"/>
                <a:cs typeface="MS PGothic"/>
              </a:rPr>
              <a:t> </a:t>
            </a:r>
            <a:r>
              <a:rPr lang="en-US" altLang="ja-JP" sz="4000" b="0" i="0" dirty="0" err="1">
                <a:solidFill>
                  <a:srgbClr val="000000"/>
                </a:solidFill>
                <a:latin typeface="+mn-ea"/>
                <a:cs typeface="MS PGothic"/>
              </a:rPr>
              <a:t>сервисах</a:t>
            </a:r>
            <a:r>
              <a:rPr lang="en-US" altLang="ja-JP" sz="4000" b="0" i="0" dirty="0">
                <a:solidFill>
                  <a:srgbClr val="000000"/>
                </a:solidFill>
                <a:latin typeface="+mn-ea"/>
                <a:cs typeface="MS PGothic"/>
              </a:rPr>
              <a:t>, </a:t>
            </a:r>
            <a:r>
              <a:rPr lang="en-US" altLang="ja-JP" sz="4000" b="0" i="0" dirty="0" err="1" smtClean="0">
                <a:solidFill>
                  <a:srgbClr val="000000"/>
                </a:solidFill>
                <a:latin typeface="+mn-ea"/>
                <a:cs typeface="MS PGothic"/>
              </a:rPr>
              <a:t>возможност</a:t>
            </a:r>
            <a:r>
              <a:rPr lang="ru-RU" altLang="ja-JP" sz="4000" b="0" i="0" dirty="0" smtClean="0">
                <a:solidFill>
                  <a:srgbClr val="000000"/>
                </a:solidFill>
                <a:latin typeface="+mn-ea"/>
                <a:cs typeface="MS PGothic"/>
              </a:rPr>
              <a:t>и</a:t>
            </a:r>
            <a:r>
              <a:rPr lang="en-US" altLang="ja-JP" sz="4000" b="0" i="0" dirty="0" smtClean="0">
                <a:solidFill>
                  <a:srgbClr val="000000"/>
                </a:solidFill>
                <a:latin typeface="+mn-ea"/>
                <a:cs typeface="MS PGothic"/>
              </a:rPr>
              <a:t> </a:t>
            </a:r>
            <a:r>
              <a:rPr lang="en-US" altLang="ja-JP" sz="4000" b="0" i="0" dirty="0" err="1">
                <a:solidFill>
                  <a:srgbClr val="000000"/>
                </a:solidFill>
                <a:latin typeface="+mn-ea"/>
                <a:cs typeface="MS PGothic"/>
              </a:rPr>
              <a:t>автоматической</a:t>
            </a:r>
            <a:r>
              <a:rPr lang="en-US" altLang="ja-JP" sz="4000" b="0" i="0" dirty="0">
                <a:solidFill>
                  <a:srgbClr val="000000"/>
                </a:solidFill>
                <a:latin typeface="+mn-ea"/>
                <a:cs typeface="MS PGothic"/>
              </a:rPr>
              <a:t> </a:t>
            </a:r>
            <a:r>
              <a:rPr lang="en-US" altLang="ja-JP" sz="4000" b="0" i="0" dirty="0" err="1">
                <a:solidFill>
                  <a:srgbClr val="000000"/>
                </a:solidFill>
                <a:latin typeface="+mn-ea"/>
                <a:cs typeface="MS PGothic"/>
              </a:rPr>
              <a:t>настройки</a:t>
            </a:r>
            <a:r>
              <a:rPr lang="en-US" altLang="ja-JP" sz="4000" b="0" i="0" dirty="0">
                <a:solidFill>
                  <a:srgbClr val="000000"/>
                </a:solidFill>
                <a:latin typeface="+mn-ea"/>
                <a:cs typeface="MS PGothic"/>
              </a:rPr>
              <a:t> </a:t>
            </a:r>
            <a:r>
              <a:rPr lang="en-US" altLang="ja-JP" sz="4000" b="0" i="0" dirty="0" err="1">
                <a:solidFill>
                  <a:srgbClr val="000000"/>
                </a:solidFill>
                <a:latin typeface="+mn-ea"/>
                <a:cs typeface="MS PGothic"/>
              </a:rPr>
              <a:t>прочих</a:t>
            </a:r>
            <a:r>
              <a:rPr lang="en-US" altLang="ja-JP" sz="4000" b="0" i="0" dirty="0">
                <a:solidFill>
                  <a:srgbClr val="000000"/>
                </a:solidFill>
                <a:latin typeface="+mn-ea"/>
                <a:cs typeface="MS PGothic"/>
              </a:rPr>
              <a:t> UI с </a:t>
            </a:r>
            <a:r>
              <a:rPr lang="en-US" altLang="ja-JP" sz="4000" b="0" i="0" dirty="0" err="1">
                <a:solidFill>
                  <a:srgbClr val="000000"/>
                </a:solidFill>
                <a:latin typeface="+mn-ea"/>
                <a:cs typeface="MS PGothic"/>
              </a:rPr>
              <a:t>визуальным</a:t>
            </a:r>
            <a:r>
              <a:rPr lang="en-US" altLang="ja-JP" sz="4000" b="0" i="0" dirty="0">
                <a:solidFill>
                  <a:srgbClr val="000000"/>
                </a:solidFill>
                <a:latin typeface="+mn-ea"/>
                <a:cs typeface="MS PGothic"/>
              </a:rPr>
              <a:t> </a:t>
            </a:r>
            <a:r>
              <a:rPr lang="en-US" altLang="ja-JP" sz="4000" b="0" i="0" dirty="0" err="1">
                <a:solidFill>
                  <a:srgbClr val="000000"/>
                </a:solidFill>
                <a:latin typeface="+mn-ea"/>
                <a:cs typeface="MS PGothic"/>
              </a:rPr>
              <a:t>компоновщиком</a:t>
            </a:r>
            <a:endParaRPr lang="en-US" altLang="ja-JP" sz="4000" b="0" i="0" dirty="0">
              <a:solidFill>
                <a:srgbClr val="000000"/>
              </a:solidFill>
              <a:latin typeface="+mn-ea"/>
              <a:cs typeface="MS PGothic"/>
            </a:endParaRPr>
          </a:p>
          <a:p>
            <a:pPr marL="0" algn="l" defTabSz="914400">
              <a:buNone/>
            </a:pPr>
            <a:endParaRPr lang="en-US" sz="4000" dirty="0" smtClean="0">
              <a:latin typeface="+mn-ea"/>
              <a:cs typeface="MS PGothic"/>
            </a:endParaRPr>
          </a:p>
          <a:p>
            <a:pPr marL="0" algn="l" defTabSz="914400">
              <a:buNone/>
            </a:pPr>
            <a:r>
              <a:rPr lang="de-DE" altLang="ja-JP" sz="4000" b="1" i="0" dirty="0" err="1">
                <a:solidFill>
                  <a:srgbClr val="000000"/>
                </a:solidFill>
                <a:latin typeface="+mn-ea"/>
                <a:cs typeface="MS PGothic"/>
              </a:rPr>
              <a:t>Встроенное</a:t>
            </a:r>
            <a:r>
              <a:rPr lang="de-DE" altLang="ja-JP" sz="4000" b="1" i="0" dirty="0">
                <a:solidFill>
                  <a:srgbClr val="000000"/>
                </a:solidFill>
                <a:latin typeface="+mn-ea"/>
                <a:cs typeface="MS PGothic"/>
              </a:rPr>
              <a:t> </a:t>
            </a:r>
            <a:r>
              <a:rPr lang="de-DE" altLang="ja-JP" sz="4000" b="1" i="0" dirty="0" err="1">
                <a:solidFill>
                  <a:srgbClr val="000000"/>
                </a:solidFill>
                <a:latin typeface="+mn-ea"/>
                <a:cs typeface="MS PGothic"/>
              </a:rPr>
              <a:t>обеспечение</a:t>
            </a:r>
            <a:r>
              <a:rPr lang="de-DE" altLang="ja-JP" sz="4000" b="1" i="0" dirty="0">
                <a:solidFill>
                  <a:srgbClr val="000000"/>
                </a:solidFill>
                <a:latin typeface="+mn-ea"/>
                <a:cs typeface="MS PGothic"/>
              </a:rPr>
              <a:t> </a:t>
            </a:r>
            <a:r>
              <a:rPr lang="de-DE" altLang="ja-JP" sz="4000" b="1" i="0" dirty="0" err="1">
                <a:solidFill>
                  <a:srgbClr val="000000"/>
                </a:solidFill>
                <a:latin typeface="+mn-ea"/>
                <a:cs typeface="MS PGothic"/>
              </a:rPr>
              <a:t>стандартов</a:t>
            </a:r>
            <a:r>
              <a:rPr lang="de-DE" altLang="ja-JP" sz="4000" b="1" i="0" dirty="0">
                <a:solidFill>
                  <a:srgbClr val="000000"/>
                </a:solidFill>
                <a:latin typeface="+mn-ea"/>
                <a:cs typeface="MS PGothic"/>
              </a:rPr>
              <a:t>, </a:t>
            </a:r>
            <a:r>
              <a:rPr lang="de-DE" altLang="ja-JP" sz="4000" b="1" i="0" dirty="0" err="1">
                <a:solidFill>
                  <a:srgbClr val="000000"/>
                </a:solidFill>
                <a:latin typeface="+mn-ea"/>
                <a:cs typeface="MS PGothic"/>
              </a:rPr>
              <a:t>упрощающих</a:t>
            </a:r>
            <a:r>
              <a:rPr lang="de-DE" altLang="ja-JP" sz="4000" b="1" i="0" dirty="0">
                <a:solidFill>
                  <a:srgbClr val="000000"/>
                </a:solidFill>
                <a:latin typeface="+mn-ea"/>
                <a:cs typeface="MS PGothic"/>
              </a:rPr>
              <a:t> </a:t>
            </a:r>
            <a:r>
              <a:rPr lang="de-DE" altLang="ja-JP" sz="4000" b="1" i="0" dirty="0" err="1">
                <a:solidFill>
                  <a:srgbClr val="000000"/>
                </a:solidFill>
                <a:latin typeface="+mn-ea"/>
                <a:cs typeface="MS PGothic"/>
              </a:rPr>
              <a:t>разработку</a:t>
            </a:r>
            <a:r>
              <a:rPr lang="de-DE" altLang="ja-JP" sz="4000" b="1" i="0" dirty="0">
                <a:solidFill>
                  <a:srgbClr val="000000"/>
                </a:solidFill>
                <a:latin typeface="+mn-ea"/>
                <a:cs typeface="MS PGothic"/>
              </a:rPr>
              <a:t>, и </a:t>
            </a:r>
            <a:r>
              <a:rPr lang="de-DE" altLang="ja-JP" sz="4000" b="1" i="0" dirty="0" err="1">
                <a:solidFill>
                  <a:srgbClr val="000000"/>
                </a:solidFill>
                <a:latin typeface="+mn-ea"/>
                <a:cs typeface="MS PGothic"/>
              </a:rPr>
              <a:t>интеграция</a:t>
            </a:r>
            <a:r>
              <a:rPr lang="de-DE" altLang="ja-JP" sz="4000" b="1" i="0" dirty="0">
                <a:solidFill>
                  <a:srgbClr val="000000"/>
                </a:solidFill>
                <a:latin typeface="+mn-ea"/>
                <a:cs typeface="MS PGothic"/>
              </a:rPr>
              <a:t> с </a:t>
            </a:r>
            <a:r>
              <a:rPr lang="de-DE" altLang="ja-JP" sz="4000" b="1" i="0" dirty="0" err="1">
                <a:solidFill>
                  <a:srgbClr val="000000"/>
                </a:solidFill>
                <a:latin typeface="+mn-ea"/>
                <a:cs typeface="MS PGothic"/>
              </a:rPr>
              <a:t>ними</a:t>
            </a:r>
            <a:endParaRPr lang="de-DE" altLang="ja-JP" sz="4000" b="1" i="0" dirty="0">
              <a:solidFill>
                <a:srgbClr val="000000"/>
              </a:solidFill>
              <a:latin typeface="+mn-ea"/>
              <a:cs typeface="MS PGothic"/>
            </a:endParaRPr>
          </a:p>
          <a:p>
            <a:pPr marL="292608" lvl="1" indent="-274320" algn="l" defTabSz="914400">
              <a:spcBef>
                <a:spcPts val="960"/>
              </a:spcBef>
              <a:buClr>
                <a:srgbClr val="FDB913"/>
              </a:buClr>
              <a:buSzPct val="100000"/>
              <a:buFont typeface="Wingdings"/>
              <a:buChar char=""/>
            </a:pPr>
            <a:r>
              <a:rPr lang="de-DE" altLang="ja-JP" sz="4000" b="0" i="0" dirty="0" err="1">
                <a:solidFill>
                  <a:srgbClr val="000000"/>
                </a:solidFill>
                <a:latin typeface="+mn-ea"/>
                <a:cs typeface="MS PGothic"/>
              </a:rPr>
              <a:t>Решение</a:t>
            </a:r>
            <a:r>
              <a:rPr lang="de-DE" altLang="ja-JP" sz="4000" b="0" i="0" dirty="0">
                <a:solidFill>
                  <a:srgbClr val="000000"/>
                </a:solidFill>
                <a:latin typeface="+mn-ea"/>
                <a:cs typeface="MS PGothic"/>
              </a:rPr>
              <a:t> SAP </a:t>
            </a:r>
            <a:r>
              <a:rPr lang="de-DE" altLang="ja-JP" sz="4000" b="0" i="0" dirty="0" err="1">
                <a:solidFill>
                  <a:srgbClr val="000000"/>
                </a:solidFill>
                <a:latin typeface="+mn-ea"/>
                <a:cs typeface="MS PGothic"/>
              </a:rPr>
              <a:t>NetWeaver</a:t>
            </a:r>
            <a:r>
              <a:rPr lang="de-DE" altLang="ja-JP" sz="4000" b="0" i="0" dirty="0">
                <a:solidFill>
                  <a:srgbClr val="000000"/>
                </a:solidFill>
                <a:latin typeface="+mn-ea"/>
                <a:cs typeface="MS PGothic"/>
              </a:rPr>
              <a:t> «</a:t>
            </a:r>
            <a:r>
              <a:rPr lang="de-DE" altLang="ja-JP" sz="4000" b="0" i="0" dirty="0" err="1">
                <a:solidFill>
                  <a:srgbClr val="000000"/>
                </a:solidFill>
                <a:latin typeface="+mn-ea"/>
                <a:cs typeface="MS PGothic"/>
              </a:rPr>
              <a:t>Композитная</a:t>
            </a:r>
            <a:r>
              <a:rPr lang="de-DE" altLang="ja-JP" sz="4000" b="0" i="0" dirty="0">
                <a:solidFill>
                  <a:srgbClr val="000000"/>
                </a:solidFill>
                <a:latin typeface="+mn-ea"/>
                <a:cs typeface="MS PGothic"/>
              </a:rPr>
              <a:t> </a:t>
            </a:r>
            <a:r>
              <a:rPr lang="de-DE" altLang="ja-JP" sz="4000" b="0" i="0" dirty="0" err="1">
                <a:solidFill>
                  <a:srgbClr val="000000"/>
                </a:solidFill>
                <a:latin typeface="+mn-ea"/>
                <a:cs typeface="MS PGothic"/>
              </a:rPr>
              <a:t>среда</a:t>
            </a:r>
            <a:r>
              <a:rPr lang="de-DE" altLang="ja-JP" sz="4000" b="0" i="0" dirty="0">
                <a:solidFill>
                  <a:srgbClr val="000000"/>
                </a:solidFill>
                <a:latin typeface="+mn-ea"/>
                <a:cs typeface="MS PGothic"/>
              </a:rPr>
              <a:t>» </a:t>
            </a:r>
            <a:r>
              <a:rPr lang="de-DE" altLang="ja-JP" sz="4000" b="0" i="0" dirty="0" err="1">
                <a:solidFill>
                  <a:srgbClr val="000000"/>
                </a:solidFill>
                <a:latin typeface="+mn-ea"/>
                <a:cs typeface="MS PGothic"/>
              </a:rPr>
              <a:t>поставляется</a:t>
            </a:r>
            <a:r>
              <a:rPr lang="de-DE" altLang="ja-JP" sz="4000" b="0" i="0" dirty="0">
                <a:solidFill>
                  <a:srgbClr val="000000"/>
                </a:solidFill>
                <a:latin typeface="+mn-ea"/>
                <a:cs typeface="MS PGothic"/>
              </a:rPr>
              <a:t> </a:t>
            </a:r>
            <a:r>
              <a:rPr lang="de-DE" altLang="ja-JP" sz="4000" b="0" i="0" dirty="0" err="1">
                <a:solidFill>
                  <a:srgbClr val="000000"/>
                </a:solidFill>
                <a:latin typeface="+mn-ea"/>
                <a:cs typeface="MS PGothic"/>
              </a:rPr>
              <a:t>со</a:t>
            </a:r>
            <a:r>
              <a:rPr lang="de-DE" altLang="ja-JP" sz="4000" b="0" i="0" dirty="0">
                <a:solidFill>
                  <a:srgbClr val="000000"/>
                </a:solidFill>
                <a:latin typeface="+mn-ea"/>
                <a:cs typeface="MS PGothic"/>
              </a:rPr>
              <a:t> </a:t>
            </a:r>
            <a:r>
              <a:rPr lang="de-DE" altLang="ja-JP" sz="4000" b="0" i="0" dirty="0" err="1">
                <a:solidFill>
                  <a:srgbClr val="000000"/>
                </a:solidFill>
                <a:latin typeface="+mn-ea"/>
                <a:cs typeface="MS PGothic"/>
              </a:rPr>
              <a:t>встроенными</a:t>
            </a:r>
            <a:r>
              <a:rPr lang="de-DE" altLang="ja-JP" sz="4000" b="0" i="0" dirty="0">
                <a:solidFill>
                  <a:srgbClr val="000000"/>
                </a:solidFill>
                <a:latin typeface="+mn-ea"/>
                <a:cs typeface="MS PGothic"/>
              </a:rPr>
              <a:t> </a:t>
            </a:r>
            <a:r>
              <a:rPr lang="de-DE" altLang="ja-JP" sz="4000" b="0" i="0" dirty="0" err="1">
                <a:solidFill>
                  <a:srgbClr val="000000"/>
                </a:solidFill>
                <a:latin typeface="+mn-ea"/>
                <a:cs typeface="MS PGothic"/>
              </a:rPr>
              <a:t>возможностями</a:t>
            </a:r>
            <a:r>
              <a:rPr lang="de-DE" altLang="ja-JP" sz="4000" b="0" i="0" dirty="0">
                <a:solidFill>
                  <a:srgbClr val="000000"/>
                </a:solidFill>
                <a:latin typeface="+mn-ea"/>
                <a:cs typeface="MS PGothic"/>
              </a:rPr>
              <a:t> </a:t>
            </a:r>
            <a:r>
              <a:rPr lang="de-DE" altLang="ja-JP" sz="4000" b="0" i="0" dirty="0" err="1">
                <a:solidFill>
                  <a:srgbClr val="000000"/>
                </a:solidFill>
                <a:latin typeface="+mn-ea"/>
                <a:cs typeface="MS PGothic"/>
              </a:rPr>
              <a:t>интеграции</a:t>
            </a:r>
            <a:r>
              <a:rPr lang="de-DE" altLang="ja-JP" sz="4000" b="0" i="0" dirty="0">
                <a:solidFill>
                  <a:srgbClr val="000000"/>
                </a:solidFill>
                <a:latin typeface="+mn-ea"/>
                <a:cs typeface="MS PGothic"/>
              </a:rPr>
              <a:t> с </a:t>
            </a:r>
            <a:r>
              <a:rPr lang="de-DE" altLang="ja-JP" sz="4000" b="0" i="0" dirty="0" err="1">
                <a:solidFill>
                  <a:srgbClr val="000000"/>
                </a:solidFill>
                <a:latin typeface="+mn-ea"/>
                <a:cs typeface="MS PGothic"/>
              </a:rPr>
              <a:t>системами</a:t>
            </a:r>
            <a:r>
              <a:rPr lang="de-DE" altLang="ja-JP" sz="4000" b="0" i="0" dirty="0">
                <a:solidFill>
                  <a:srgbClr val="000000"/>
                </a:solidFill>
                <a:latin typeface="+mn-ea"/>
                <a:cs typeface="MS PGothic"/>
              </a:rPr>
              <a:t> SAP ABAP (</a:t>
            </a:r>
            <a:r>
              <a:rPr lang="de-DE" altLang="ja-JP" sz="4000" b="0" i="1" dirty="0" err="1">
                <a:solidFill>
                  <a:srgbClr val="000000"/>
                </a:solidFill>
                <a:latin typeface="+mn-ea"/>
                <a:cs typeface="MS PGothic"/>
              </a:rPr>
              <a:t>необходимо</a:t>
            </a:r>
            <a:r>
              <a:rPr lang="de-DE" altLang="ja-JP" sz="4000" b="0" i="1" dirty="0">
                <a:solidFill>
                  <a:srgbClr val="000000"/>
                </a:solidFill>
                <a:latin typeface="+mn-ea"/>
                <a:cs typeface="MS PGothic"/>
              </a:rPr>
              <a:t> </a:t>
            </a:r>
            <a:r>
              <a:rPr lang="de-DE" altLang="ja-JP" sz="4000" b="0" i="1" dirty="0" err="1">
                <a:solidFill>
                  <a:srgbClr val="000000"/>
                </a:solidFill>
                <a:latin typeface="+mn-ea"/>
                <a:cs typeface="MS PGothic"/>
              </a:rPr>
              <a:t>пояснить</a:t>
            </a:r>
            <a:r>
              <a:rPr lang="de-DE" altLang="ja-JP" sz="4000" b="0" i="0" dirty="0" smtClean="0">
                <a:solidFill>
                  <a:srgbClr val="000000"/>
                </a:solidFill>
                <a:latin typeface="+mn-ea"/>
                <a:cs typeface="MS PGothic"/>
              </a:rPr>
              <a:t>)</a:t>
            </a:r>
            <a:r>
              <a:rPr lang="ru-RU" altLang="ja-JP" sz="4000" b="0" i="0" dirty="0" smtClean="0">
                <a:solidFill>
                  <a:srgbClr val="000000"/>
                </a:solidFill>
                <a:latin typeface="+mn-ea"/>
                <a:cs typeface="MS PGothic"/>
              </a:rPr>
              <a:t>,</a:t>
            </a:r>
            <a:r>
              <a:rPr lang="de-DE" altLang="ja-JP" sz="4000" b="0" i="0" dirty="0" smtClean="0">
                <a:solidFill>
                  <a:srgbClr val="000000"/>
                </a:solidFill>
                <a:latin typeface="+mn-ea"/>
                <a:cs typeface="MS PGothic"/>
              </a:rPr>
              <a:t> </a:t>
            </a:r>
            <a:r>
              <a:rPr lang="de-DE" altLang="ja-JP" sz="4000" b="0" i="0" dirty="0" err="1">
                <a:solidFill>
                  <a:srgbClr val="000000"/>
                </a:solidFill>
                <a:latin typeface="+mn-ea"/>
                <a:cs typeface="MS PGothic"/>
              </a:rPr>
              <a:t>включая</a:t>
            </a:r>
            <a:r>
              <a:rPr lang="de-DE" altLang="ja-JP" sz="4000" b="0" i="0" dirty="0">
                <a:solidFill>
                  <a:srgbClr val="000000"/>
                </a:solidFill>
                <a:latin typeface="+mn-ea"/>
                <a:cs typeface="MS PGothic"/>
              </a:rPr>
              <a:t> </a:t>
            </a:r>
            <a:r>
              <a:rPr lang="de-DE" altLang="ja-JP" sz="4000" b="0" i="0" dirty="0" err="1">
                <a:solidFill>
                  <a:srgbClr val="000000"/>
                </a:solidFill>
                <a:latin typeface="+mn-ea"/>
                <a:cs typeface="MS PGothic"/>
              </a:rPr>
              <a:t>моделирование</a:t>
            </a:r>
            <a:r>
              <a:rPr lang="de-DE" altLang="ja-JP" sz="4000" b="0" i="0" dirty="0">
                <a:solidFill>
                  <a:srgbClr val="000000"/>
                </a:solidFill>
                <a:latin typeface="+mn-ea"/>
                <a:cs typeface="MS PGothic"/>
              </a:rPr>
              <a:t>, </a:t>
            </a:r>
            <a:r>
              <a:rPr lang="de-DE" altLang="ja-JP" sz="4000" b="0" i="0" dirty="0" err="1">
                <a:solidFill>
                  <a:srgbClr val="000000"/>
                </a:solidFill>
                <a:latin typeface="+mn-ea"/>
                <a:cs typeface="MS PGothic"/>
              </a:rPr>
              <a:t>типы</a:t>
            </a:r>
            <a:r>
              <a:rPr lang="de-DE" altLang="ja-JP" sz="4000" b="0" i="0" dirty="0">
                <a:solidFill>
                  <a:srgbClr val="000000"/>
                </a:solidFill>
                <a:latin typeface="+mn-ea"/>
                <a:cs typeface="MS PGothic"/>
              </a:rPr>
              <a:t> </a:t>
            </a:r>
            <a:r>
              <a:rPr lang="de-DE" altLang="ja-JP" sz="4000" b="0" i="0" dirty="0" err="1">
                <a:solidFill>
                  <a:srgbClr val="000000"/>
                </a:solidFill>
                <a:latin typeface="+mn-ea"/>
                <a:cs typeface="MS PGothic"/>
              </a:rPr>
              <a:t>данных</a:t>
            </a:r>
            <a:r>
              <a:rPr lang="de-DE" altLang="ja-JP" sz="4000" b="0" i="0" dirty="0">
                <a:solidFill>
                  <a:srgbClr val="000000"/>
                </a:solidFill>
                <a:latin typeface="+mn-ea"/>
                <a:cs typeface="MS PGothic"/>
              </a:rPr>
              <a:t>, </a:t>
            </a:r>
            <a:r>
              <a:rPr lang="de-DE" altLang="ja-JP" sz="4000" b="0" i="0" dirty="0" err="1">
                <a:solidFill>
                  <a:srgbClr val="000000"/>
                </a:solidFill>
                <a:latin typeface="+mn-ea"/>
                <a:cs typeface="MS PGothic"/>
              </a:rPr>
              <a:t>транзакции</a:t>
            </a:r>
            <a:r>
              <a:rPr lang="de-DE" altLang="ja-JP" sz="4000" b="0" i="0" dirty="0">
                <a:solidFill>
                  <a:srgbClr val="000000"/>
                </a:solidFill>
                <a:latin typeface="+mn-ea"/>
                <a:cs typeface="MS PGothic"/>
              </a:rPr>
              <a:t>, </a:t>
            </a:r>
            <a:r>
              <a:rPr lang="de-DE" altLang="ja-JP" sz="4000" b="0" i="0" dirty="0" err="1">
                <a:solidFill>
                  <a:srgbClr val="000000"/>
                </a:solidFill>
                <a:latin typeface="+mn-ea"/>
                <a:cs typeface="MS PGothic"/>
              </a:rPr>
              <a:t>интеграцию</a:t>
            </a:r>
            <a:r>
              <a:rPr lang="de-DE" altLang="ja-JP" sz="4000" b="0" i="0" dirty="0">
                <a:solidFill>
                  <a:srgbClr val="000000"/>
                </a:solidFill>
                <a:latin typeface="+mn-ea"/>
                <a:cs typeface="MS PGothic"/>
              </a:rPr>
              <a:t> </a:t>
            </a:r>
            <a:r>
              <a:rPr lang="de-DE" altLang="ja-JP" sz="4000" b="0" i="0" dirty="0" err="1">
                <a:solidFill>
                  <a:srgbClr val="000000"/>
                </a:solidFill>
                <a:latin typeface="+mn-ea"/>
                <a:cs typeface="MS PGothic"/>
              </a:rPr>
              <a:t>процессов</a:t>
            </a:r>
            <a:r>
              <a:rPr lang="de-DE" altLang="ja-JP" sz="4000" b="0" i="0" dirty="0">
                <a:solidFill>
                  <a:srgbClr val="000000"/>
                </a:solidFill>
                <a:latin typeface="+mn-ea"/>
                <a:cs typeface="MS PGothic"/>
              </a:rPr>
              <a:t>, </a:t>
            </a:r>
            <a:r>
              <a:rPr lang="de-DE" altLang="ja-JP" sz="4000" b="0" i="0" dirty="0" err="1">
                <a:solidFill>
                  <a:srgbClr val="000000"/>
                </a:solidFill>
                <a:latin typeface="+mn-ea"/>
                <a:cs typeface="MS PGothic"/>
              </a:rPr>
              <a:t>парадигмы</a:t>
            </a:r>
            <a:r>
              <a:rPr lang="de-DE" altLang="ja-JP" sz="4000" b="0" i="0" dirty="0">
                <a:solidFill>
                  <a:srgbClr val="000000"/>
                </a:solidFill>
                <a:latin typeface="+mn-ea"/>
                <a:cs typeface="MS PGothic"/>
              </a:rPr>
              <a:t> </a:t>
            </a:r>
            <a:r>
              <a:rPr lang="de-DE" altLang="ja-JP" sz="4000" b="0" i="0" dirty="0" err="1">
                <a:solidFill>
                  <a:srgbClr val="000000"/>
                </a:solidFill>
                <a:latin typeface="+mn-ea"/>
                <a:cs typeface="MS PGothic"/>
              </a:rPr>
              <a:t>пользовательских</a:t>
            </a:r>
            <a:r>
              <a:rPr lang="de-DE" altLang="ja-JP" sz="4000" b="0" i="0" dirty="0">
                <a:solidFill>
                  <a:srgbClr val="000000"/>
                </a:solidFill>
                <a:latin typeface="+mn-ea"/>
                <a:cs typeface="MS PGothic"/>
              </a:rPr>
              <a:t> </a:t>
            </a:r>
            <a:r>
              <a:rPr lang="de-DE" altLang="ja-JP" sz="4000" b="0" i="0" dirty="0" err="1">
                <a:solidFill>
                  <a:srgbClr val="000000"/>
                </a:solidFill>
                <a:latin typeface="+mn-ea"/>
                <a:cs typeface="MS PGothic"/>
              </a:rPr>
              <a:t>интерфейсов</a:t>
            </a:r>
            <a:r>
              <a:rPr lang="de-DE" altLang="ja-JP" sz="4000" b="0" i="0" dirty="0">
                <a:solidFill>
                  <a:srgbClr val="000000"/>
                </a:solidFill>
                <a:latin typeface="+mn-ea"/>
                <a:cs typeface="MS PGothic"/>
              </a:rPr>
              <a:t> и </a:t>
            </a:r>
            <a:r>
              <a:rPr lang="de-DE" altLang="ja-JP" sz="4000" b="0" i="0" dirty="0" err="1">
                <a:solidFill>
                  <a:srgbClr val="000000"/>
                </a:solidFill>
                <a:latin typeface="+mn-ea"/>
                <a:cs typeface="MS PGothic"/>
              </a:rPr>
              <a:t>стандарты</a:t>
            </a:r>
            <a:r>
              <a:rPr lang="de-DE" altLang="ja-JP" sz="4000" b="0" i="0" dirty="0">
                <a:solidFill>
                  <a:srgbClr val="000000"/>
                </a:solidFill>
                <a:latin typeface="+mn-ea"/>
                <a:cs typeface="MS PGothic"/>
              </a:rPr>
              <a:t> </a:t>
            </a:r>
            <a:r>
              <a:rPr lang="de-DE" altLang="ja-JP" sz="4000" b="0" i="0" dirty="0" err="1">
                <a:solidFill>
                  <a:srgbClr val="000000"/>
                </a:solidFill>
                <a:latin typeface="+mn-ea"/>
                <a:cs typeface="MS PGothic"/>
              </a:rPr>
              <a:t>документации</a:t>
            </a:r>
            <a:r>
              <a:rPr lang="en-US" altLang="ja-JP" sz="4000" b="0" i="0" dirty="0">
                <a:solidFill>
                  <a:srgbClr val="000000"/>
                </a:solidFill>
                <a:latin typeface="+mn-ea"/>
                <a:cs typeface="MS PGothic"/>
              </a:rPr>
              <a:t> </a:t>
            </a:r>
          </a:p>
          <a:p>
            <a:pPr marL="502920" marR="0" lvl="2" indent="-274320" algn="l" defTabSz="914400">
              <a:lnSpc>
                <a:spcPct val="100000"/>
              </a:lnSpc>
              <a:spcBef>
                <a:spcPts val="912"/>
              </a:spcBef>
              <a:spcAft>
                <a:spcPts val="0"/>
              </a:spcAft>
              <a:buClr>
                <a:srgbClr val="FDB913"/>
              </a:buClr>
              <a:buSzPct val="80000"/>
              <a:buFont typeface="Wingdings"/>
              <a:buChar char="n"/>
            </a:pPr>
            <a:r>
              <a:rPr lang="en-US" altLang="ja-JP" sz="3800" b="0" i="0" dirty="0" err="1">
                <a:solidFill>
                  <a:srgbClr val="000000"/>
                </a:solidFill>
                <a:latin typeface="+mn-ea"/>
                <a:cs typeface="MS PGothic"/>
              </a:rPr>
              <a:t>Создание</a:t>
            </a:r>
            <a:r>
              <a:rPr lang="en-US" altLang="ja-JP" sz="3800" b="0" i="0" dirty="0">
                <a:solidFill>
                  <a:srgbClr val="000000"/>
                </a:solidFill>
                <a:latin typeface="+mn-ea"/>
                <a:cs typeface="MS PGothic"/>
              </a:rPr>
              <a:t> </a:t>
            </a:r>
            <a:r>
              <a:rPr lang="ru-RU" altLang="ja-JP" sz="3800" b="0" i="0" dirty="0" err="1" smtClean="0">
                <a:solidFill>
                  <a:srgbClr val="000000"/>
                </a:solidFill>
                <a:latin typeface="+mn-ea"/>
                <a:cs typeface="MS PGothic"/>
              </a:rPr>
              <a:t>веб</a:t>
            </a:r>
            <a:r>
              <a:rPr lang="en-US" altLang="ja-JP" sz="3800" b="0" i="0" dirty="0" smtClean="0">
                <a:solidFill>
                  <a:srgbClr val="000000"/>
                </a:solidFill>
                <a:latin typeface="+mn-ea"/>
                <a:cs typeface="MS PGothic"/>
              </a:rPr>
              <a:t>-</a:t>
            </a:r>
            <a:r>
              <a:rPr lang="en-US" altLang="ja-JP" sz="3800" b="0" i="0" dirty="0" err="1" smtClean="0">
                <a:solidFill>
                  <a:srgbClr val="000000"/>
                </a:solidFill>
                <a:latin typeface="+mn-ea"/>
                <a:cs typeface="MS PGothic"/>
              </a:rPr>
              <a:t>сервисов</a:t>
            </a:r>
            <a:r>
              <a:rPr lang="en-US" altLang="ja-JP" sz="3800" b="0" i="0" dirty="0" smtClean="0">
                <a:solidFill>
                  <a:srgbClr val="000000"/>
                </a:solidFill>
                <a:latin typeface="+mn-ea"/>
                <a:cs typeface="MS PGothic"/>
              </a:rPr>
              <a:t> </a:t>
            </a:r>
            <a:r>
              <a:rPr lang="en-US" altLang="ja-JP" sz="3800" b="0" i="0" dirty="0" err="1">
                <a:solidFill>
                  <a:srgbClr val="000000"/>
                </a:solidFill>
                <a:latin typeface="+mn-ea"/>
                <a:cs typeface="MS PGothic"/>
              </a:rPr>
              <a:t>чрезвычайно</a:t>
            </a:r>
            <a:r>
              <a:rPr lang="en-US" altLang="ja-JP" sz="3800" b="0" i="0" dirty="0">
                <a:solidFill>
                  <a:srgbClr val="000000"/>
                </a:solidFill>
                <a:latin typeface="+mn-ea"/>
                <a:cs typeface="MS PGothic"/>
              </a:rPr>
              <a:t> </a:t>
            </a:r>
            <a:r>
              <a:rPr lang="en-US" altLang="ja-JP" sz="3800" b="0" i="0" dirty="0" err="1">
                <a:solidFill>
                  <a:srgbClr val="000000"/>
                </a:solidFill>
                <a:latin typeface="+mn-ea"/>
                <a:cs typeface="MS PGothic"/>
              </a:rPr>
              <a:t>просто</a:t>
            </a:r>
            <a:r>
              <a:rPr lang="en-US" altLang="ja-JP" sz="3800" b="0" i="0" dirty="0">
                <a:solidFill>
                  <a:srgbClr val="000000"/>
                </a:solidFill>
                <a:latin typeface="+mn-ea"/>
                <a:cs typeface="MS PGothic"/>
              </a:rPr>
              <a:t> – </a:t>
            </a:r>
            <a:r>
              <a:rPr lang="en-US" altLang="ja-JP" sz="3800" b="0" i="0" dirty="0" err="1">
                <a:solidFill>
                  <a:srgbClr val="000000"/>
                </a:solidFill>
                <a:latin typeface="+mn-ea"/>
                <a:cs typeface="MS PGothic"/>
              </a:rPr>
              <a:t>использование</a:t>
            </a:r>
            <a:r>
              <a:rPr lang="en-US" altLang="ja-JP" sz="3800" b="0" i="0" dirty="0">
                <a:solidFill>
                  <a:srgbClr val="000000"/>
                </a:solidFill>
                <a:latin typeface="+mn-ea"/>
                <a:cs typeface="MS PGothic"/>
              </a:rPr>
              <a:t> </a:t>
            </a:r>
            <a:r>
              <a:rPr lang="en-US" altLang="ja-JP" sz="3800" b="0" i="0" dirty="0" err="1">
                <a:solidFill>
                  <a:srgbClr val="000000"/>
                </a:solidFill>
                <a:latin typeface="+mn-ea"/>
                <a:cs typeface="MS PGothic"/>
              </a:rPr>
              <a:t>возможностей</a:t>
            </a:r>
            <a:r>
              <a:rPr lang="en-US" altLang="ja-JP" sz="3800" b="0" i="0" dirty="0">
                <a:solidFill>
                  <a:srgbClr val="000000"/>
                </a:solidFill>
                <a:latin typeface="+mn-ea"/>
                <a:cs typeface="MS PGothic"/>
              </a:rPr>
              <a:t> </a:t>
            </a:r>
            <a:r>
              <a:rPr lang="en-US" altLang="ja-JP" sz="3800" b="0" i="0" dirty="0" err="1">
                <a:solidFill>
                  <a:srgbClr val="000000"/>
                </a:solidFill>
                <a:latin typeface="+mn-ea"/>
                <a:cs typeface="MS PGothic"/>
              </a:rPr>
              <a:t>для</a:t>
            </a:r>
            <a:r>
              <a:rPr lang="en-US" altLang="ja-JP" sz="3800" b="0" i="0" dirty="0">
                <a:solidFill>
                  <a:srgbClr val="000000"/>
                </a:solidFill>
                <a:latin typeface="+mn-ea"/>
                <a:cs typeface="MS PGothic"/>
              </a:rPr>
              <a:t> </a:t>
            </a:r>
            <a:r>
              <a:rPr lang="en-US" altLang="ja-JP" sz="3800" b="0" i="0" dirty="0" err="1">
                <a:solidFill>
                  <a:srgbClr val="000000"/>
                </a:solidFill>
                <a:latin typeface="+mn-ea"/>
                <a:cs typeface="MS PGothic"/>
              </a:rPr>
              <a:t>безопасности</a:t>
            </a:r>
            <a:r>
              <a:rPr lang="de-DE" altLang="ja-JP" sz="3800" b="0" i="0" dirty="0">
                <a:solidFill>
                  <a:srgbClr val="000000"/>
                </a:solidFill>
                <a:latin typeface="+mn-ea"/>
                <a:cs typeface="MS PGothic"/>
              </a:rPr>
              <a:t> </a:t>
            </a:r>
          </a:p>
          <a:p>
            <a:pPr marL="292608" lvl="1" indent="-274320" algn="l" defTabSz="914400">
              <a:spcBef>
                <a:spcPts val="960"/>
              </a:spcBef>
              <a:buClr>
                <a:srgbClr val="FDB913"/>
              </a:buClr>
              <a:buSzPct val="100000"/>
              <a:buFont typeface="Wingdings"/>
              <a:buChar char=""/>
            </a:pPr>
            <a:r>
              <a:rPr lang="de-DE" altLang="ja-JP" sz="4000" b="0" i="0" dirty="0" err="1">
                <a:solidFill>
                  <a:srgbClr val="000000"/>
                </a:solidFill>
                <a:latin typeface="+mn-ea"/>
                <a:cs typeface="MS PGothic"/>
              </a:rPr>
              <a:t>Стандарты</a:t>
            </a:r>
            <a:r>
              <a:rPr lang="de-DE" altLang="ja-JP" sz="4000" b="0" i="0" dirty="0">
                <a:solidFill>
                  <a:srgbClr val="000000"/>
                </a:solidFill>
                <a:latin typeface="+mn-ea"/>
                <a:cs typeface="MS PGothic"/>
              </a:rPr>
              <a:t> JEE5 / EJB3 </a:t>
            </a:r>
            <a:r>
              <a:rPr lang="de-DE" altLang="ja-JP" sz="4000" b="0" i="0" dirty="0" err="1">
                <a:solidFill>
                  <a:srgbClr val="000000"/>
                </a:solidFill>
                <a:latin typeface="+mn-ea"/>
                <a:cs typeface="MS PGothic"/>
              </a:rPr>
              <a:t>для</a:t>
            </a:r>
            <a:r>
              <a:rPr lang="de-DE" altLang="ja-JP" sz="4000" b="0" i="0" dirty="0">
                <a:solidFill>
                  <a:srgbClr val="000000"/>
                </a:solidFill>
                <a:latin typeface="+mn-ea"/>
                <a:cs typeface="MS PGothic"/>
              </a:rPr>
              <a:t> </a:t>
            </a:r>
            <a:r>
              <a:rPr lang="de-DE" altLang="ja-JP" sz="4000" b="0" i="0" dirty="0" err="1">
                <a:solidFill>
                  <a:srgbClr val="000000"/>
                </a:solidFill>
                <a:latin typeface="+mn-ea"/>
                <a:cs typeface="MS PGothic"/>
              </a:rPr>
              <a:t>снижения</a:t>
            </a:r>
            <a:r>
              <a:rPr lang="de-DE" altLang="ja-JP" sz="4000" b="0" i="0" dirty="0">
                <a:solidFill>
                  <a:srgbClr val="000000"/>
                </a:solidFill>
                <a:latin typeface="+mn-ea"/>
                <a:cs typeface="MS PGothic"/>
              </a:rPr>
              <a:t> </a:t>
            </a:r>
            <a:r>
              <a:rPr lang="de-DE" altLang="ja-JP" sz="4000" b="0" i="0" dirty="0" err="1">
                <a:solidFill>
                  <a:srgbClr val="000000"/>
                </a:solidFill>
                <a:latin typeface="+mn-ea"/>
                <a:cs typeface="MS PGothic"/>
              </a:rPr>
              <a:t>трудозатрат</a:t>
            </a:r>
            <a:r>
              <a:rPr lang="de-DE" altLang="ja-JP" sz="4000" b="0" i="0" dirty="0">
                <a:solidFill>
                  <a:srgbClr val="000000"/>
                </a:solidFill>
                <a:latin typeface="+mn-ea"/>
                <a:cs typeface="MS PGothic"/>
              </a:rPr>
              <a:t> </a:t>
            </a:r>
            <a:r>
              <a:rPr lang="de-DE" altLang="ja-JP" sz="4000" b="0" i="0" dirty="0" err="1">
                <a:solidFill>
                  <a:srgbClr val="000000"/>
                </a:solidFill>
                <a:latin typeface="+mn-ea"/>
                <a:cs typeface="MS PGothic"/>
              </a:rPr>
              <a:t>на</a:t>
            </a:r>
            <a:r>
              <a:rPr lang="de-DE" altLang="ja-JP" sz="4000" b="0" i="0" dirty="0">
                <a:solidFill>
                  <a:srgbClr val="000000"/>
                </a:solidFill>
                <a:latin typeface="+mn-ea"/>
                <a:cs typeface="MS PGothic"/>
              </a:rPr>
              <a:t> </a:t>
            </a:r>
            <a:r>
              <a:rPr lang="de-DE" altLang="ja-JP" sz="4000" b="0" i="0" dirty="0" err="1">
                <a:solidFill>
                  <a:srgbClr val="000000"/>
                </a:solidFill>
                <a:latin typeface="+mn-ea"/>
                <a:cs typeface="MS PGothic"/>
              </a:rPr>
              <a:t>разработку</a:t>
            </a:r>
            <a:endParaRPr lang="de-DE" altLang="ja-JP" sz="4000" b="0" i="0" dirty="0">
              <a:solidFill>
                <a:srgbClr val="000000"/>
              </a:solidFill>
              <a:latin typeface="+mn-ea"/>
              <a:cs typeface="MS PGothic"/>
            </a:endParaRPr>
          </a:p>
          <a:p>
            <a:pPr marL="292608" lvl="1" indent="-274320" algn="l" defTabSz="914400">
              <a:spcBef>
                <a:spcPts val="960"/>
              </a:spcBef>
              <a:buClr>
                <a:srgbClr val="FDB913"/>
              </a:buClr>
              <a:buSzPct val="100000"/>
              <a:buFont typeface="Wingdings"/>
              <a:buChar char=""/>
            </a:pPr>
            <a:r>
              <a:rPr lang="de-DE" altLang="ja-JP" sz="4000" b="0" i="0" dirty="0" err="1">
                <a:solidFill>
                  <a:srgbClr val="000000"/>
                </a:solidFill>
                <a:latin typeface="+mn-ea"/>
                <a:cs typeface="MS PGothic"/>
              </a:rPr>
              <a:t>Бизнес-приложения</a:t>
            </a:r>
            <a:r>
              <a:rPr lang="de-DE" altLang="ja-JP" sz="4000" b="0" i="0" dirty="0">
                <a:solidFill>
                  <a:srgbClr val="000000"/>
                </a:solidFill>
                <a:latin typeface="+mn-ea"/>
                <a:cs typeface="MS PGothic"/>
              </a:rPr>
              <a:t> Java </a:t>
            </a:r>
            <a:r>
              <a:rPr lang="de-DE" altLang="ja-JP" sz="4000" b="0" i="0" dirty="0" err="1">
                <a:solidFill>
                  <a:srgbClr val="000000"/>
                </a:solidFill>
                <a:latin typeface="+mn-ea"/>
                <a:cs typeface="MS PGothic"/>
              </a:rPr>
              <a:t>будут</a:t>
            </a:r>
            <a:r>
              <a:rPr lang="de-DE" altLang="ja-JP" sz="4000" b="0" i="0" dirty="0">
                <a:solidFill>
                  <a:srgbClr val="000000"/>
                </a:solidFill>
                <a:latin typeface="+mn-ea"/>
                <a:cs typeface="MS PGothic"/>
              </a:rPr>
              <a:t> </a:t>
            </a:r>
            <a:r>
              <a:rPr lang="de-DE" altLang="ja-JP" sz="4000" b="0" i="0" dirty="0" err="1">
                <a:solidFill>
                  <a:srgbClr val="000000"/>
                </a:solidFill>
                <a:latin typeface="+mn-ea"/>
                <a:cs typeface="MS PGothic"/>
              </a:rPr>
              <a:t>использовать</a:t>
            </a:r>
            <a:r>
              <a:rPr lang="de-DE" altLang="ja-JP" sz="4000" b="0" i="0" dirty="0">
                <a:solidFill>
                  <a:srgbClr val="000000"/>
                </a:solidFill>
                <a:latin typeface="+mn-ea"/>
                <a:cs typeface="MS PGothic"/>
              </a:rPr>
              <a:t> </a:t>
            </a:r>
            <a:r>
              <a:rPr lang="de-DE" altLang="ja-JP" sz="4000" b="0" i="0" dirty="0" err="1">
                <a:solidFill>
                  <a:srgbClr val="000000"/>
                </a:solidFill>
                <a:latin typeface="+mn-ea"/>
                <a:cs typeface="MS PGothic"/>
              </a:rPr>
              <a:t>преимущества</a:t>
            </a:r>
            <a:r>
              <a:rPr lang="de-DE" altLang="ja-JP" sz="4000" b="0" i="0" dirty="0">
                <a:solidFill>
                  <a:srgbClr val="000000"/>
                </a:solidFill>
                <a:latin typeface="+mn-ea"/>
                <a:cs typeface="MS PGothic"/>
              </a:rPr>
              <a:t> </a:t>
            </a:r>
            <a:r>
              <a:rPr lang="de-DE" altLang="ja-JP" sz="4000" b="0" i="0" dirty="0" err="1">
                <a:solidFill>
                  <a:srgbClr val="000000"/>
                </a:solidFill>
                <a:latin typeface="+mn-ea"/>
                <a:cs typeface="MS PGothic"/>
              </a:rPr>
              <a:t>улучшенной</a:t>
            </a:r>
            <a:r>
              <a:rPr lang="de-DE" altLang="ja-JP" sz="4000" b="0" i="0" dirty="0">
                <a:solidFill>
                  <a:srgbClr val="000000"/>
                </a:solidFill>
                <a:latin typeface="+mn-ea"/>
                <a:cs typeface="MS PGothic"/>
              </a:rPr>
              <a:t> </a:t>
            </a:r>
            <a:r>
              <a:rPr lang="de-DE" altLang="ja-JP" sz="4000" b="0" i="0" dirty="0" err="1">
                <a:solidFill>
                  <a:srgbClr val="000000"/>
                </a:solidFill>
                <a:latin typeface="+mn-ea"/>
                <a:cs typeface="MS PGothic"/>
              </a:rPr>
              <a:t>архитектуры</a:t>
            </a:r>
            <a:r>
              <a:rPr lang="de-DE" altLang="ja-JP" sz="4000" b="0" i="0" dirty="0">
                <a:solidFill>
                  <a:srgbClr val="000000"/>
                </a:solidFill>
                <a:latin typeface="+mn-ea"/>
                <a:cs typeface="MS PGothic"/>
              </a:rPr>
              <a:t> </a:t>
            </a:r>
            <a:r>
              <a:rPr lang="de-DE" altLang="ja-JP" sz="4000" b="0" i="0" dirty="0" err="1">
                <a:solidFill>
                  <a:srgbClr val="000000"/>
                </a:solidFill>
                <a:latin typeface="+mn-ea"/>
                <a:cs typeface="MS PGothic"/>
              </a:rPr>
              <a:t>сохраняемости</a:t>
            </a:r>
            <a:r>
              <a:rPr lang="de-DE" altLang="ja-JP" sz="4000" b="0" i="0" dirty="0">
                <a:solidFill>
                  <a:srgbClr val="000000"/>
                </a:solidFill>
                <a:latin typeface="+mn-ea"/>
                <a:cs typeface="MS PGothic"/>
              </a:rPr>
              <a:t> и </a:t>
            </a:r>
            <a:r>
              <a:rPr lang="de-DE" altLang="ja-JP" sz="4000" b="0" i="0" dirty="0" err="1">
                <a:solidFill>
                  <a:srgbClr val="000000"/>
                </a:solidFill>
                <a:latin typeface="+mn-ea"/>
                <a:cs typeface="MS PGothic"/>
              </a:rPr>
              <a:t>бизнес-логики</a:t>
            </a:r>
            <a:r>
              <a:rPr lang="de-DE" altLang="ja-JP" sz="4000" b="0" i="0" dirty="0">
                <a:solidFill>
                  <a:srgbClr val="000000"/>
                </a:solidFill>
                <a:latin typeface="+mn-ea"/>
                <a:cs typeface="MS PGothic"/>
              </a:rPr>
              <a:t> Java, </a:t>
            </a:r>
            <a:r>
              <a:rPr lang="de-DE" altLang="ja-JP" sz="4000" b="0" i="0" dirty="0" err="1">
                <a:solidFill>
                  <a:srgbClr val="000000"/>
                </a:solidFill>
                <a:latin typeface="+mn-ea"/>
                <a:cs typeface="MS PGothic"/>
              </a:rPr>
              <a:t>основанной</a:t>
            </a:r>
            <a:r>
              <a:rPr lang="de-DE" altLang="ja-JP" sz="4000" b="0" i="0" dirty="0">
                <a:solidFill>
                  <a:srgbClr val="000000"/>
                </a:solidFill>
                <a:latin typeface="+mn-ea"/>
                <a:cs typeface="MS PGothic"/>
              </a:rPr>
              <a:t> </a:t>
            </a:r>
            <a:r>
              <a:rPr lang="de-DE" altLang="ja-JP" sz="4000" b="0" i="0" dirty="0" err="1">
                <a:solidFill>
                  <a:srgbClr val="000000"/>
                </a:solidFill>
                <a:latin typeface="+mn-ea"/>
                <a:cs typeface="MS PGothic"/>
              </a:rPr>
              <a:t>на</a:t>
            </a:r>
            <a:r>
              <a:rPr lang="de-DE" altLang="ja-JP" sz="4000" b="0" i="0" dirty="0">
                <a:solidFill>
                  <a:srgbClr val="000000"/>
                </a:solidFill>
                <a:latin typeface="+mn-ea"/>
                <a:cs typeface="MS PGothic"/>
              </a:rPr>
              <a:t> EJB 3.0, JPA и Java </a:t>
            </a:r>
            <a:r>
              <a:rPr lang="de-DE" altLang="ja-JP" sz="4000" b="0" i="0" dirty="0" err="1" smtClean="0">
                <a:solidFill>
                  <a:srgbClr val="000000"/>
                </a:solidFill>
                <a:latin typeface="+mn-ea"/>
                <a:cs typeface="MS PGothic"/>
              </a:rPr>
              <a:t>Dictionary</a:t>
            </a:r>
            <a:endParaRPr lang="de-DE" altLang="ja-JP" sz="4000" b="0" i="0" dirty="0">
              <a:solidFill>
                <a:srgbClr val="000000"/>
              </a:solidFill>
              <a:latin typeface="+mn-ea"/>
              <a:cs typeface="MS PGothic"/>
            </a:endParaRPr>
          </a:p>
          <a:p>
            <a:pPr marL="292608" lvl="1" indent="-274320" algn="l" defTabSz="914400">
              <a:spcBef>
                <a:spcPts val="960"/>
              </a:spcBef>
              <a:buClr>
                <a:srgbClr val="FDB913"/>
              </a:buClr>
              <a:buSzPct val="100000"/>
              <a:buFont typeface="Wingdings"/>
              <a:buChar char=""/>
            </a:pPr>
            <a:r>
              <a:rPr lang="de-DE" altLang="ja-JP" sz="4000" b="0" i="0" dirty="0">
                <a:solidFill>
                  <a:srgbClr val="000000"/>
                </a:solidFill>
                <a:latin typeface="+mn-ea"/>
                <a:cs typeface="MS PGothic"/>
              </a:rPr>
              <a:t>SAP </a:t>
            </a:r>
            <a:r>
              <a:rPr lang="de-DE" altLang="ja-JP" sz="4000" b="0" i="0" dirty="0" err="1">
                <a:solidFill>
                  <a:srgbClr val="000000"/>
                </a:solidFill>
                <a:latin typeface="+mn-ea"/>
                <a:cs typeface="MS PGothic"/>
              </a:rPr>
              <a:t>NetWeaver</a:t>
            </a:r>
            <a:r>
              <a:rPr lang="de-DE" altLang="ja-JP" sz="4000" b="0" i="0" dirty="0">
                <a:solidFill>
                  <a:srgbClr val="000000"/>
                </a:solidFill>
                <a:latin typeface="+mn-ea"/>
                <a:cs typeface="MS PGothic"/>
              </a:rPr>
              <a:t> «</a:t>
            </a:r>
            <a:r>
              <a:rPr lang="de-DE" altLang="ja-JP" sz="4000" b="0" i="0" dirty="0" err="1">
                <a:solidFill>
                  <a:srgbClr val="000000"/>
                </a:solidFill>
                <a:latin typeface="+mn-ea"/>
                <a:cs typeface="MS PGothic"/>
              </a:rPr>
              <a:t>Композитная</a:t>
            </a:r>
            <a:r>
              <a:rPr lang="de-DE" altLang="ja-JP" sz="4000" b="0" i="0" dirty="0">
                <a:solidFill>
                  <a:srgbClr val="000000"/>
                </a:solidFill>
                <a:latin typeface="+mn-ea"/>
                <a:cs typeface="MS PGothic"/>
              </a:rPr>
              <a:t> </a:t>
            </a:r>
            <a:r>
              <a:rPr lang="de-DE" altLang="ja-JP" sz="4000" b="0" i="0" dirty="0" err="1">
                <a:solidFill>
                  <a:srgbClr val="000000"/>
                </a:solidFill>
                <a:latin typeface="+mn-ea"/>
                <a:cs typeface="MS PGothic"/>
              </a:rPr>
              <a:t>среда</a:t>
            </a:r>
            <a:r>
              <a:rPr lang="de-DE" altLang="ja-JP" sz="4000" b="0" i="0" dirty="0">
                <a:solidFill>
                  <a:srgbClr val="000000"/>
                </a:solidFill>
                <a:latin typeface="+mn-ea"/>
                <a:cs typeface="MS PGothic"/>
              </a:rPr>
              <a:t>» </a:t>
            </a:r>
            <a:r>
              <a:rPr lang="de-DE" altLang="ja-JP" sz="4000" b="0" i="0" dirty="0" err="1">
                <a:solidFill>
                  <a:srgbClr val="000000"/>
                </a:solidFill>
                <a:latin typeface="+mn-ea"/>
                <a:cs typeface="MS PGothic"/>
              </a:rPr>
              <a:t>дополняет</a:t>
            </a:r>
            <a:r>
              <a:rPr lang="de-DE" altLang="ja-JP" sz="4000" b="0" i="0" dirty="0">
                <a:solidFill>
                  <a:srgbClr val="000000"/>
                </a:solidFill>
                <a:latin typeface="+mn-ea"/>
                <a:cs typeface="MS PGothic"/>
              </a:rPr>
              <a:t> Java </a:t>
            </a:r>
            <a:r>
              <a:rPr lang="de-DE" altLang="ja-JP" sz="4000" b="0" i="0" dirty="0" err="1">
                <a:solidFill>
                  <a:srgbClr val="000000"/>
                </a:solidFill>
                <a:latin typeface="+mn-ea"/>
                <a:cs typeface="MS PGothic"/>
              </a:rPr>
              <a:t>надежностью</a:t>
            </a:r>
            <a:r>
              <a:rPr lang="de-DE" altLang="ja-JP" sz="4000" b="0" i="0" dirty="0">
                <a:solidFill>
                  <a:srgbClr val="000000"/>
                </a:solidFill>
                <a:latin typeface="+mn-ea"/>
                <a:cs typeface="MS PGothic"/>
              </a:rPr>
              <a:t> SAP </a:t>
            </a:r>
            <a:r>
              <a:rPr lang="de-DE" altLang="ja-JP" sz="4000" b="0" i="0" dirty="0" err="1">
                <a:solidFill>
                  <a:srgbClr val="000000"/>
                </a:solidFill>
                <a:latin typeface="+mn-ea"/>
                <a:cs typeface="MS PGothic"/>
              </a:rPr>
              <a:t>для</a:t>
            </a:r>
            <a:r>
              <a:rPr lang="de-DE" altLang="ja-JP" sz="4000" b="0" i="0" dirty="0">
                <a:solidFill>
                  <a:srgbClr val="000000"/>
                </a:solidFill>
                <a:latin typeface="+mn-ea"/>
                <a:cs typeface="MS PGothic"/>
              </a:rPr>
              <a:t> </a:t>
            </a:r>
            <a:r>
              <a:rPr lang="de-DE" altLang="ja-JP" sz="4000" b="0" i="0" dirty="0" err="1">
                <a:solidFill>
                  <a:srgbClr val="000000"/>
                </a:solidFill>
                <a:latin typeface="+mn-ea"/>
                <a:cs typeface="MS PGothic"/>
              </a:rPr>
              <a:t>поддержки</a:t>
            </a:r>
            <a:r>
              <a:rPr lang="de-DE" altLang="ja-JP" sz="4000" b="0" i="0" dirty="0">
                <a:solidFill>
                  <a:srgbClr val="000000"/>
                </a:solidFill>
                <a:latin typeface="+mn-ea"/>
                <a:cs typeface="MS PGothic"/>
              </a:rPr>
              <a:t> </a:t>
            </a:r>
            <a:r>
              <a:rPr lang="de-DE" altLang="ja-JP" sz="4000" b="0" i="0" dirty="0" err="1">
                <a:solidFill>
                  <a:srgbClr val="000000"/>
                </a:solidFill>
                <a:latin typeface="+mn-ea"/>
                <a:cs typeface="MS PGothic"/>
              </a:rPr>
              <a:t>критически</a:t>
            </a:r>
            <a:r>
              <a:rPr lang="de-DE" altLang="ja-JP" sz="4000" b="0" i="0" dirty="0">
                <a:solidFill>
                  <a:srgbClr val="000000"/>
                </a:solidFill>
                <a:latin typeface="+mn-ea"/>
                <a:cs typeface="MS PGothic"/>
              </a:rPr>
              <a:t> </a:t>
            </a:r>
            <a:r>
              <a:rPr lang="de-DE" altLang="ja-JP" sz="4000" b="0" i="0" dirty="0" err="1">
                <a:solidFill>
                  <a:srgbClr val="000000"/>
                </a:solidFill>
                <a:latin typeface="+mn-ea"/>
                <a:cs typeface="MS PGothic"/>
              </a:rPr>
              <a:t>важных</a:t>
            </a:r>
            <a:r>
              <a:rPr lang="de-DE" altLang="ja-JP" sz="4000" b="0" i="0" dirty="0">
                <a:solidFill>
                  <a:srgbClr val="000000"/>
                </a:solidFill>
                <a:latin typeface="+mn-ea"/>
                <a:cs typeface="MS PGothic"/>
              </a:rPr>
              <a:t> </a:t>
            </a:r>
            <a:r>
              <a:rPr lang="de-DE" altLang="ja-JP" sz="4000" b="0" i="0" dirty="0" err="1">
                <a:solidFill>
                  <a:srgbClr val="000000"/>
                </a:solidFill>
                <a:latin typeface="+mn-ea"/>
                <a:cs typeface="MS PGothic"/>
              </a:rPr>
              <a:t>приложений</a:t>
            </a:r>
            <a:r>
              <a:rPr lang="de-DE" altLang="ja-JP" sz="4000" b="0" i="0" dirty="0">
                <a:solidFill>
                  <a:srgbClr val="000000"/>
                </a:solidFill>
                <a:latin typeface="+mn-ea"/>
                <a:cs typeface="MS PGothic"/>
              </a:rPr>
              <a:t> и </a:t>
            </a:r>
            <a:r>
              <a:rPr lang="de-DE" altLang="ja-JP" sz="4000" b="0" i="0" dirty="0" err="1">
                <a:solidFill>
                  <a:srgbClr val="000000"/>
                </a:solidFill>
                <a:latin typeface="+mn-ea"/>
                <a:cs typeface="MS PGothic"/>
              </a:rPr>
              <a:t>компонентов</a:t>
            </a:r>
            <a:r>
              <a:rPr lang="de-DE" altLang="ja-JP" sz="4000" b="0" i="0" dirty="0">
                <a:solidFill>
                  <a:srgbClr val="000000"/>
                </a:solidFill>
                <a:latin typeface="+mn-ea"/>
                <a:cs typeface="MS PGothic"/>
              </a:rPr>
              <a:t> </a:t>
            </a:r>
            <a:r>
              <a:rPr lang="de-DE" altLang="ja-JP" sz="4000" b="0" i="0" dirty="0" smtClean="0">
                <a:solidFill>
                  <a:srgbClr val="000000"/>
                </a:solidFill>
                <a:latin typeface="+mn-ea"/>
                <a:cs typeface="MS PGothic"/>
              </a:rPr>
              <a:t>Java</a:t>
            </a:r>
            <a:r>
              <a:rPr lang="ru-RU" altLang="ja-JP" sz="4000" b="0" i="0" dirty="0" smtClean="0">
                <a:solidFill>
                  <a:srgbClr val="000000"/>
                </a:solidFill>
                <a:latin typeface="+mn-ea"/>
                <a:cs typeface="MS PGothic"/>
              </a:rPr>
              <a:t> </a:t>
            </a:r>
            <a:r>
              <a:rPr lang="de-DE" altLang="ja-JP" sz="4000" b="0" i="0" dirty="0" smtClean="0">
                <a:solidFill>
                  <a:srgbClr val="000000"/>
                </a:solidFill>
                <a:latin typeface="+mn-ea"/>
                <a:cs typeface="MS PGothic"/>
              </a:rPr>
              <a:t>(</a:t>
            </a:r>
            <a:r>
              <a:rPr lang="de-DE" altLang="ja-JP" sz="4000" b="0" i="1" dirty="0" err="1">
                <a:solidFill>
                  <a:srgbClr val="000000"/>
                </a:solidFill>
                <a:latin typeface="+mn-ea"/>
                <a:cs typeface="MS PGothic"/>
              </a:rPr>
              <a:t>необходимо</a:t>
            </a:r>
            <a:r>
              <a:rPr lang="de-DE" altLang="ja-JP" sz="4000" b="0" i="1" dirty="0">
                <a:solidFill>
                  <a:srgbClr val="000000"/>
                </a:solidFill>
                <a:latin typeface="+mn-ea"/>
                <a:cs typeface="MS PGothic"/>
              </a:rPr>
              <a:t> </a:t>
            </a:r>
            <a:r>
              <a:rPr lang="de-DE" altLang="ja-JP" sz="4000" b="0" i="1" dirty="0" err="1">
                <a:solidFill>
                  <a:srgbClr val="000000"/>
                </a:solidFill>
                <a:latin typeface="+mn-ea"/>
                <a:cs typeface="MS PGothic"/>
              </a:rPr>
              <a:t>пояснение</a:t>
            </a:r>
            <a:r>
              <a:rPr lang="de-DE" altLang="ja-JP" sz="4000" b="0" i="0" dirty="0">
                <a:solidFill>
                  <a:srgbClr val="000000"/>
                </a:solidFill>
                <a:latin typeface="+mn-ea"/>
                <a:cs typeface="MS PGothic"/>
              </a:rPr>
              <a:t>) </a:t>
            </a:r>
          </a:p>
          <a:p>
            <a:pPr marL="292608" lvl="1" indent="-274320" algn="l" defTabSz="914400">
              <a:lnSpc>
                <a:spcPct val="80000"/>
              </a:lnSpc>
              <a:spcBef>
                <a:spcPts val="960"/>
              </a:spcBef>
              <a:buClr>
                <a:srgbClr val="FDB913"/>
              </a:buClr>
              <a:buSzPct val="80000"/>
              <a:buFont typeface="Wingdings"/>
              <a:buChar char="n"/>
            </a:pPr>
            <a:endParaRPr lang="en-US" sz="4000" dirty="0" smtClean="0"/>
          </a:p>
          <a:p>
            <a:pPr marL="0" algn="l" defTabSz="914400">
              <a:lnSpc>
                <a:spcPct val="80000"/>
              </a:lnSpc>
              <a:buClr>
                <a:srgbClr val="FDB913"/>
              </a:buClr>
              <a:buFont typeface="Wingdings"/>
              <a:buChar char="§"/>
            </a:pPr>
            <a:endParaRPr lang="en-US" sz="3000" dirty="0" smtClean="0">
              <a:latin typeface="+mn-ea"/>
            </a:endParaRPr>
          </a:p>
          <a:p>
            <a:pPr marL="338328" indent="-338328" algn="l" defTabSz="914400">
              <a:spcBef>
                <a:spcPts val="336"/>
              </a:spcBef>
              <a:buNone/>
            </a:pPr>
            <a:endParaRPr lang="en-US" sz="1400" dirty="0" smtClean="0">
              <a:latin typeface="Arial"/>
              <a:ea typeface="MS PGothic"/>
              <a:cs typeface="MS PGothic"/>
            </a:endParaRPr>
          </a:p>
          <a:p>
            <a:pPr marL="0" algn="l" defTabSz="914400">
              <a:buNone/>
            </a:pPr>
            <a:endParaRPr lang="en-US" dirty="0" smtClean="0"/>
          </a:p>
          <a:p>
            <a:pPr marL="0" algn="l" defTabSz="914400">
              <a:buNone/>
            </a:pPr>
            <a:endParaRPr lang="en-US" dirty="0" smtClean="0"/>
          </a:p>
        </p:txBody>
      </p:sp>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10</a:t>
            </a:fld>
            <a:endParaRPr lang="de-DE" sz="1000" b="0" i="0">
              <a:latin typeface="Arial"/>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292608" lvl="1" indent="-274320" algn="l" defTabSz="914400">
              <a:buNone/>
            </a:pPr>
            <a:r>
              <a:rPr lang="de-DE" altLang="ja-JP" sz="800" b="0" i="0" dirty="0" err="1">
                <a:solidFill>
                  <a:srgbClr val="000000"/>
                </a:solidFill>
                <a:latin typeface="Arial"/>
                <a:ea typeface="+mn-ea"/>
                <a:cs typeface="MS PGothic"/>
              </a:rPr>
              <a:t>На</a:t>
            </a:r>
            <a:r>
              <a:rPr lang="de-DE" altLang="ja-JP" sz="800" b="0" i="0" dirty="0">
                <a:solidFill>
                  <a:srgbClr val="000000"/>
                </a:solidFill>
                <a:latin typeface="Arial"/>
                <a:ea typeface="+mn-ea"/>
                <a:cs typeface="MS PGothic"/>
              </a:rPr>
              <a:t> </a:t>
            </a:r>
            <a:r>
              <a:rPr lang="de-DE" altLang="ja-JP" sz="800" b="0" i="0" dirty="0" err="1">
                <a:solidFill>
                  <a:srgbClr val="000000"/>
                </a:solidFill>
                <a:latin typeface="Arial"/>
                <a:ea typeface="+mn-ea"/>
                <a:cs typeface="MS PGothic"/>
              </a:rPr>
              <a:t>этом</a:t>
            </a:r>
            <a:r>
              <a:rPr lang="de-DE" altLang="ja-JP" sz="800" b="0" i="0" dirty="0">
                <a:solidFill>
                  <a:srgbClr val="000000"/>
                </a:solidFill>
                <a:latin typeface="Arial"/>
                <a:ea typeface="+mn-ea"/>
                <a:cs typeface="MS PGothic"/>
              </a:rPr>
              <a:t> </a:t>
            </a:r>
            <a:r>
              <a:rPr lang="de-DE" altLang="ja-JP" sz="800" b="0" i="0" dirty="0" err="1">
                <a:solidFill>
                  <a:srgbClr val="000000"/>
                </a:solidFill>
                <a:latin typeface="Arial"/>
                <a:ea typeface="+mn-ea"/>
                <a:cs typeface="MS PGothic"/>
              </a:rPr>
              <a:t>слайде</a:t>
            </a:r>
            <a:r>
              <a:rPr lang="de-DE" altLang="ja-JP" sz="800" b="0" i="0" baseline="0" dirty="0">
                <a:solidFill>
                  <a:srgbClr val="000000"/>
                </a:solidFill>
                <a:latin typeface="Arial"/>
                <a:ea typeface="+mn-ea"/>
                <a:cs typeface="MS PGothic"/>
              </a:rPr>
              <a:t> </a:t>
            </a:r>
            <a:r>
              <a:rPr lang="ru-RU" altLang="ja-JP" sz="800" b="0" i="0" baseline="0" dirty="0" smtClean="0">
                <a:solidFill>
                  <a:srgbClr val="000000"/>
                </a:solidFill>
                <a:latin typeface="Arial"/>
                <a:ea typeface="+mn-ea"/>
                <a:cs typeface="MS PGothic"/>
              </a:rPr>
              <a:t>представлены</a:t>
            </a:r>
            <a:r>
              <a:rPr lang="de-DE" altLang="ja-JP" sz="800" b="0" i="0" baseline="0" dirty="0" smtClean="0">
                <a:solidFill>
                  <a:srgbClr val="000000"/>
                </a:solidFill>
                <a:latin typeface="Arial"/>
                <a:ea typeface="+mn-ea"/>
                <a:cs typeface="MS PGothic"/>
              </a:rPr>
              <a:t> </a:t>
            </a:r>
            <a:r>
              <a:rPr lang="de-DE" altLang="ja-JP" sz="800" b="0" i="0" baseline="0" dirty="0" err="1" smtClean="0">
                <a:solidFill>
                  <a:srgbClr val="000000"/>
                </a:solidFill>
                <a:latin typeface="Arial"/>
                <a:ea typeface="+mn-ea"/>
                <a:cs typeface="MS PGothic"/>
              </a:rPr>
              <a:t>преимущества</a:t>
            </a:r>
            <a:r>
              <a:rPr lang="de-DE" altLang="ja-JP" sz="800" b="0" i="0" baseline="0" dirty="0" smtClean="0">
                <a:solidFill>
                  <a:srgbClr val="000000"/>
                </a:solidFill>
                <a:latin typeface="Arial"/>
                <a:ea typeface="+mn-ea"/>
                <a:cs typeface="MS PGothic"/>
              </a:rPr>
              <a:t> </a:t>
            </a:r>
            <a:r>
              <a:rPr lang="de-DE" altLang="ja-JP" sz="800" b="0" i="0" baseline="0" dirty="0">
                <a:solidFill>
                  <a:srgbClr val="000000"/>
                </a:solidFill>
                <a:latin typeface="Arial"/>
                <a:ea typeface="+mn-ea"/>
                <a:cs typeface="MS PGothic"/>
              </a:rPr>
              <a:t>SAP </a:t>
            </a:r>
            <a:r>
              <a:rPr lang="de-DE" altLang="ja-JP" sz="800" b="0" i="0" baseline="0" dirty="0" err="1">
                <a:solidFill>
                  <a:srgbClr val="000000"/>
                </a:solidFill>
                <a:latin typeface="Arial"/>
                <a:ea typeface="+mn-ea"/>
                <a:cs typeface="MS PGothic"/>
              </a:rPr>
              <a:t>NetWeaver</a:t>
            </a:r>
            <a:r>
              <a:rPr lang="de-DE" altLang="ja-JP" sz="800" b="0" i="0" baseline="0" dirty="0">
                <a:solidFill>
                  <a:srgbClr val="000000"/>
                </a:solidFill>
                <a:latin typeface="Arial"/>
                <a:ea typeface="+mn-ea"/>
                <a:cs typeface="MS PGothic"/>
              </a:rPr>
              <a:t> «</a:t>
            </a:r>
            <a:r>
              <a:rPr lang="de-DE" altLang="ja-JP" sz="800" b="0" i="0" baseline="0" dirty="0" err="1">
                <a:solidFill>
                  <a:srgbClr val="000000"/>
                </a:solidFill>
                <a:latin typeface="Arial"/>
                <a:ea typeface="+mn-ea"/>
                <a:cs typeface="MS PGothic"/>
              </a:rPr>
              <a:t>Управление</a:t>
            </a:r>
            <a:r>
              <a:rPr lang="de-DE" altLang="ja-JP" sz="800" b="0" i="0" baseline="0" dirty="0">
                <a:solidFill>
                  <a:srgbClr val="000000"/>
                </a:solidFill>
                <a:latin typeface="Arial"/>
                <a:ea typeface="+mn-ea"/>
                <a:cs typeface="MS PGothic"/>
              </a:rPr>
              <a:t> </a:t>
            </a:r>
            <a:r>
              <a:rPr lang="de-DE" altLang="ja-JP" sz="800" b="0" i="0" baseline="0" dirty="0" err="1">
                <a:solidFill>
                  <a:srgbClr val="000000"/>
                </a:solidFill>
                <a:latin typeface="Arial"/>
                <a:ea typeface="+mn-ea"/>
                <a:cs typeface="MS PGothic"/>
              </a:rPr>
              <a:t>бизнес-процессами</a:t>
            </a:r>
            <a:r>
              <a:rPr lang="de-DE" altLang="ja-JP" sz="800" b="0" i="0" baseline="0" dirty="0">
                <a:solidFill>
                  <a:srgbClr val="000000"/>
                </a:solidFill>
                <a:latin typeface="Arial"/>
                <a:ea typeface="+mn-ea"/>
                <a:cs typeface="MS PGothic"/>
              </a:rPr>
              <a:t>» и «</a:t>
            </a:r>
            <a:r>
              <a:rPr lang="de-DE" altLang="ja-JP" sz="800" b="0" i="0" baseline="0" dirty="0" err="1">
                <a:solidFill>
                  <a:srgbClr val="000000"/>
                </a:solidFill>
                <a:latin typeface="Arial"/>
                <a:ea typeface="+mn-ea"/>
                <a:cs typeface="MS PGothic"/>
              </a:rPr>
              <a:t>Композитной</a:t>
            </a:r>
            <a:r>
              <a:rPr lang="de-DE" altLang="ja-JP" sz="800" b="0" i="0" baseline="0" dirty="0">
                <a:solidFill>
                  <a:srgbClr val="000000"/>
                </a:solidFill>
                <a:latin typeface="Arial"/>
                <a:ea typeface="+mn-ea"/>
                <a:cs typeface="MS PGothic"/>
              </a:rPr>
              <a:t> </a:t>
            </a:r>
            <a:r>
              <a:rPr lang="de-DE" altLang="ja-JP" sz="800" b="0" i="0" baseline="0" dirty="0" err="1">
                <a:solidFill>
                  <a:srgbClr val="000000"/>
                </a:solidFill>
                <a:latin typeface="Arial"/>
                <a:ea typeface="+mn-ea"/>
                <a:cs typeface="MS PGothic"/>
              </a:rPr>
              <a:t>среды</a:t>
            </a:r>
            <a:r>
              <a:rPr lang="de-DE" altLang="ja-JP" sz="800" b="0" i="0" baseline="0" dirty="0">
                <a:solidFill>
                  <a:srgbClr val="000000"/>
                </a:solidFill>
                <a:latin typeface="Arial"/>
                <a:ea typeface="+mn-ea"/>
                <a:cs typeface="MS PGothic"/>
              </a:rPr>
              <a:t>» SAP </a:t>
            </a:r>
            <a:r>
              <a:rPr lang="de-DE" altLang="ja-JP" sz="800" b="0" i="0" baseline="0" dirty="0" err="1">
                <a:solidFill>
                  <a:srgbClr val="000000"/>
                </a:solidFill>
                <a:latin typeface="Arial"/>
                <a:ea typeface="+mn-ea"/>
                <a:cs typeface="MS PGothic"/>
              </a:rPr>
              <a:t>NetWeaver</a:t>
            </a:r>
            <a:r>
              <a:rPr lang="de-DE" altLang="ja-JP" sz="800" b="0" i="0" baseline="0" dirty="0">
                <a:solidFill>
                  <a:srgbClr val="000000"/>
                </a:solidFill>
                <a:latin typeface="Arial"/>
                <a:ea typeface="+mn-ea"/>
                <a:cs typeface="MS PGothic"/>
              </a:rPr>
              <a:t>.</a:t>
            </a:r>
          </a:p>
          <a:p>
            <a:pPr marL="292608" lvl="1" indent="-274320" algn="l" defTabSz="914400">
              <a:buNone/>
            </a:pPr>
            <a:endParaRPr lang="en-US" sz="800" dirty="0" smtClean="0">
              <a:latin typeface="+mn-lt"/>
              <a:cs typeface="MS PGothic"/>
            </a:endParaRPr>
          </a:p>
          <a:p>
            <a:pPr marL="0" algn="just" defTabSz="914400">
              <a:buNone/>
            </a:pPr>
            <a:r>
              <a:rPr lang="en-US" sz="800" b="0" i="0" dirty="0">
                <a:solidFill>
                  <a:srgbClr val="000000"/>
                </a:solidFill>
                <a:latin typeface="Arial"/>
                <a:ea typeface="+mn-ea"/>
                <a:cs typeface="+mn-cs"/>
              </a:rPr>
              <a:t>SAP </a:t>
            </a:r>
            <a:r>
              <a:rPr lang="en-US" sz="800" b="0" i="0" dirty="0" err="1">
                <a:solidFill>
                  <a:srgbClr val="000000"/>
                </a:solidFill>
                <a:latin typeface="Arial"/>
                <a:ea typeface="+mn-ea"/>
                <a:cs typeface="+mn-cs"/>
              </a:rPr>
              <a:t>NetWeaver</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Управление</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бизнес-процессами</a:t>
            </a:r>
            <a:r>
              <a:rPr lang="en-US" sz="800" b="0" i="0" dirty="0">
                <a:solidFill>
                  <a:srgbClr val="000000"/>
                </a:solidFill>
                <a:latin typeface="Arial"/>
                <a:ea typeface="+mn-ea"/>
                <a:cs typeface="+mn-cs"/>
              </a:rPr>
              <a:t>» (BPM) </a:t>
            </a:r>
            <a:r>
              <a:rPr lang="en-US" sz="800" b="0" i="0" dirty="0" err="1">
                <a:solidFill>
                  <a:srgbClr val="000000"/>
                </a:solidFill>
                <a:latin typeface="Arial"/>
                <a:ea typeface="+mn-ea"/>
                <a:cs typeface="+mn-cs"/>
              </a:rPr>
              <a:t>позволяет</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моделировать</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композитные</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бизнес-процессы</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связывать</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их</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между</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собой</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компилировать</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внедрять</a:t>
            </a:r>
            <a:r>
              <a:rPr lang="en-US" sz="800" b="0" i="0" dirty="0">
                <a:solidFill>
                  <a:srgbClr val="000000"/>
                </a:solidFill>
                <a:latin typeface="Arial"/>
                <a:ea typeface="+mn-ea"/>
                <a:cs typeface="+mn-cs"/>
              </a:rPr>
              <a:t> и </a:t>
            </a:r>
            <a:r>
              <a:rPr lang="en-US" sz="800" b="0" i="0" dirty="0" err="1">
                <a:solidFill>
                  <a:srgbClr val="000000"/>
                </a:solidFill>
                <a:latin typeface="Arial"/>
                <a:ea typeface="+mn-ea"/>
                <a:cs typeface="+mn-cs"/>
              </a:rPr>
              <a:t>сопровождать</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их</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Tahoma"/>
              </a:rPr>
              <a:t>Эти</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возможности</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разделены</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на</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несколько</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блоков</a:t>
            </a:r>
            <a:r>
              <a:rPr lang="en-US" sz="800" b="0" i="0" dirty="0">
                <a:solidFill>
                  <a:srgbClr val="000000"/>
                </a:solidFill>
                <a:latin typeface="Arial"/>
                <a:ea typeface="+mn-ea"/>
                <a:cs typeface="Tahoma"/>
              </a:rPr>
              <a:t>: </a:t>
            </a:r>
            <a:r>
              <a:rPr lang="ru-RU" sz="800" b="1" i="0" dirty="0" smtClean="0">
                <a:solidFill>
                  <a:srgbClr val="000000"/>
                </a:solidFill>
                <a:latin typeface="Arial"/>
                <a:ea typeface="+mn-ea"/>
                <a:cs typeface="Tahoma"/>
              </a:rPr>
              <a:t>к</a:t>
            </a:r>
            <a:r>
              <a:rPr lang="en-US" sz="800" b="1" i="0" dirty="0" err="1" smtClean="0">
                <a:solidFill>
                  <a:srgbClr val="000000"/>
                </a:solidFill>
                <a:latin typeface="Arial"/>
                <a:ea typeface="+mn-ea"/>
                <a:cs typeface="Tahoma"/>
              </a:rPr>
              <a:t>омпоновщик</a:t>
            </a:r>
            <a:r>
              <a:rPr lang="en-US" sz="800" b="1" i="0" dirty="0" smtClean="0">
                <a:solidFill>
                  <a:srgbClr val="000000"/>
                </a:solidFill>
                <a:latin typeface="Arial"/>
                <a:ea typeface="+mn-ea"/>
                <a:cs typeface="Tahoma"/>
              </a:rPr>
              <a:t> </a:t>
            </a:r>
            <a:r>
              <a:rPr lang="en-US" sz="800" b="1" i="0" dirty="0" err="1">
                <a:solidFill>
                  <a:srgbClr val="000000"/>
                </a:solidFill>
                <a:latin typeface="Arial"/>
                <a:ea typeface="+mn-ea"/>
                <a:cs typeface="Tahoma"/>
              </a:rPr>
              <a:t>процессов</a:t>
            </a:r>
            <a:r>
              <a:rPr lang="en-US" sz="800" b="1" i="0" dirty="0">
                <a:solidFill>
                  <a:srgbClr val="000000"/>
                </a:solidFill>
                <a:latin typeface="Arial"/>
                <a:ea typeface="+mn-ea"/>
                <a:cs typeface="Tahoma"/>
              </a:rPr>
              <a:t>, </a:t>
            </a:r>
            <a:r>
              <a:rPr lang="en-US" sz="800" b="1" i="0" dirty="0" err="1">
                <a:solidFill>
                  <a:srgbClr val="000000"/>
                </a:solidFill>
                <a:latin typeface="Arial"/>
                <a:ea typeface="+mn-ea"/>
                <a:cs typeface="Tahoma"/>
              </a:rPr>
              <a:t>сервер</a:t>
            </a:r>
            <a:r>
              <a:rPr lang="en-US" sz="800" b="1" i="0" dirty="0">
                <a:solidFill>
                  <a:srgbClr val="000000"/>
                </a:solidFill>
                <a:latin typeface="Arial"/>
                <a:ea typeface="+mn-ea"/>
                <a:cs typeface="Tahoma"/>
              </a:rPr>
              <a:t> </a:t>
            </a:r>
            <a:r>
              <a:rPr lang="en-US" sz="800" b="1" i="0" dirty="0" err="1">
                <a:solidFill>
                  <a:srgbClr val="000000"/>
                </a:solidFill>
                <a:latin typeface="Arial"/>
                <a:ea typeface="+mn-ea"/>
                <a:cs typeface="Tahoma"/>
              </a:rPr>
              <a:t>процессов</a:t>
            </a:r>
            <a:r>
              <a:rPr lang="en-US" sz="800" b="1" i="0" dirty="0">
                <a:solidFill>
                  <a:srgbClr val="000000"/>
                </a:solidFill>
                <a:latin typeface="Arial"/>
                <a:ea typeface="+mn-ea"/>
                <a:cs typeface="Tahoma"/>
              </a:rPr>
              <a:t> и </a:t>
            </a:r>
            <a:r>
              <a:rPr lang="en-US" sz="800" b="1" i="0" dirty="0" err="1">
                <a:solidFill>
                  <a:srgbClr val="000000"/>
                </a:solidFill>
                <a:latin typeface="Arial"/>
                <a:ea typeface="+mn-ea"/>
                <a:cs typeface="Tahoma"/>
              </a:rPr>
              <a:t>панель</a:t>
            </a:r>
            <a:r>
              <a:rPr lang="en-US" sz="800" b="1" i="0" dirty="0">
                <a:solidFill>
                  <a:srgbClr val="000000"/>
                </a:solidFill>
                <a:latin typeface="Arial"/>
                <a:ea typeface="+mn-ea"/>
                <a:cs typeface="Tahoma"/>
              </a:rPr>
              <a:t> </a:t>
            </a:r>
            <a:r>
              <a:rPr lang="en-US" sz="800" b="1" i="0" dirty="0" err="1">
                <a:solidFill>
                  <a:srgbClr val="000000"/>
                </a:solidFill>
                <a:latin typeface="Arial"/>
                <a:ea typeface="+mn-ea"/>
                <a:cs typeface="Tahoma"/>
              </a:rPr>
              <a:t>процессов</a:t>
            </a:r>
            <a:r>
              <a:rPr lang="en-US" sz="800" b="1" i="0" dirty="0">
                <a:solidFill>
                  <a:srgbClr val="000000"/>
                </a:solidFill>
                <a:latin typeface="Arial"/>
                <a:ea typeface="+mn-ea"/>
                <a:cs typeface="Tahoma"/>
              </a:rPr>
              <a:t>.</a:t>
            </a:r>
          </a:p>
          <a:p>
            <a:pPr marL="0" algn="just" defTabSz="914400">
              <a:buNone/>
            </a:pPr>
            <a:endParaRPr lang="en-US" sz="800" dirty="0" smtClean="0">
              <a:latin typeface="+mn-lt"/>
              <a:cs typeface="Tahoma"/>
            </a:endParaRPr>
          </a:p>
          <a:p>
            <a:pPr marL="0" algn="just" defTabSz="914400">
              <a:buNone/>
            </a:pPr>
            <a:r>
              <a:rPr lang="en-US" sz="800" b="1" i="0" dirty="0" err="1">
                <a:solidFill>
                  <a:srgbClr val="000000"/>
                </a:solidFill>
                <a:latin typeface="Arial"/>
                <a:ea typeface="+mn-ea"/>
                <a:cs typeface="Tahoma"/>
              </a:rPr>
              <a:t>Компоновщик</a:t>
            </a:r>
            <a:r>
              <a:rPr lang="en-US" sz="800" b="1" i="0" dirty="0">
                <a:solidFill>
                  <a:srgbClr val="000000"/>
                </a:solidFill>
                <a:latin typeface="Arial"/>
                <a:ea typeface="+mn-ea"/>
                <a:cs typeface="Tahoma"/>
              </a:rPr>
              <a:t> </a:t>
            </a:r>
            <a:r>
              <a:rPr lang="en-US" sz="800" b="1" i="0" dirty="0" err="1" smtClean="0">
                <a:solidFill>
                  <a:srgbClr val="000000"/>
                </a:solidFill>
                <a:latin typeface="Arial"/>
                <a:ea typeface="+mn-ea"/>
                <a:cs typeface="Tahoma"/>
              </a:rPr>
              <a:t>процессов</a:t>
            </a:r>
            <a:endParaRPr lang="en-US" sz="800" b="1" i="0" dirty="0">
              <a:solidFill>
                <a:srgbClr val="000000"/>
              </a:solidFill>
              <a:latin typeface="Arial"/>
              <a:ea typeface="+mn-ea"/>
              <a:cs typeface="Tahoma"/>
            </a:endParaRPr>
          </a:p>
          <a:p>
            <a:pPr marL="0" algn="just" defTabSz="914400">
              <a:buNone/>
            </a:pPr>
            <a:r>
              <a:rPr lang="en-US" sz="800" b="0" i="0" dirty="0" err="1">
                <a:solidFill>
                  <a:srgbClr val="000000"/>
                </a:solidFill>
                <a:latin typeface="Arial"/>
                <a:ea typeface="+mn-ea"/>
                <a:cs typeface="Tahoma"/>
              </a:rPr>
              <a:t>Компоновщик</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процессов</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плавно</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интегрирован</a:t>
            </a:r>
            <a:r>
              <a:rPr lang="en-US" sz="800" b="0" i="0" dirty="0">
                <a:solidFill>
                  <a:srgbClr val="000000"/>
                </a:solidFill>
                <a:latin typeface="Arial"/>
                <a:ea typeface="+mn-ea"/>
                <a:cs typeface="Tahoma"/>
              </a:rPr>
              <a:t> в </a:t>
            </a:r>
            <a:r>
              <a:rPr lang="en-US" sz="800" b="0" i="0" dirty="0" err="1">
                <a:solidFill>
                  <a:srgbClr val="000000"/>
                </a:solidFill>
                <a:latin typeface="Arial"/>
                <a:ea typeface="+mn-ea"/>
                <a:cs typeface="Tahoma"/>
              </a:rPr>
              <a:t>инструмент</a:t>
            </a:r>
            <a:r>
              <a:rPr lang="en-US" sz="800" b="0" i="0" dirty="0">
                <a:solidFill>
                  <a:srgbClr val="000000"/>
                </a:solidFill>
                <a:latin typeface="Arial"/>
                <a:ea typeface="+mn-ea"/>
                <a:cs typeface="Tahoma"/>
              </a:rPr>
              <a:t> SAP </a:t>
            </a:r>
            <a:r>
              <a:rPr lang="en-US" sz="800" b="0" i="0" dirty="0" err="1">
                <a:solidFill>
                  <a:srgbClr val="000000"/>
                </a:solidFill>
                <a:latin typeface="Arial"/>
                <a:ea typeface="+mn-ea"/>
                <a:cs typeface="Tahoma"/>
              </a:rPr>
              <a:t>NetWeaver</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Интегрированная</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среда</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разработок</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как</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отдельная</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перспектива</a:t>
            </a:r>
            <a:r>
              <a:rPr lang="en-US" sz="800" b="0" i="0" dirty="0">
                <a:solidFill>
                  <a:srgbClr val="000000"/>
                </a:solidFill>
                <a:latin typeface="Arial"/>
                <a:ea typeface="+mn-ea"/>
                <a:cs typeface="Tahoma"/>
              </a:rPr>
              <a:t> и </a:t>
            </a:r>
            <a:r>
              <a:rPr lang="en-US" sz="800" b="0" i="0" dirty="0" err="1">
                <a:solidFill>
                  <a:srgbClr val="000000"/>
                </a:solidFill>
                <a:latin typeface="Arial"/>
                <a:ea typeface="+mn-ea"/>
                <a:cs typeface="Tahoma"/>
              </a:rPr>
              <a:t>предоставляет</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возможности</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моделирования</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процессов</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на</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основе</a:t>
            </a:r>
            <a:r>
              <a:rPr lang="en-US" sz="800" b="0" i="0" dirty="0">
                <a:solidFill>
                  <a:srgbClr val="000000"/>
                </a:solidFill>
                <a:latin typeface="Arial"/>
                <a:ea typeface="+mn-ea"/>
                <a:cs typeface="Tahoma"/>
              </a:rPr>
              <a:t> BPMN. BPMN (</a:t>
            </a:r>
            <a:r>
              <a:rPr lang="en-US" sz="800" b="0" i="0" dirty="0" err="1">
                <a:solidFill>
                  <a:srgbClr val="000000"/>
                </a:solidFill>
                <a:latin typeface="Arial"/>
                <a:ea typeface="+mn-ea"/>
                <a:cs typeface="Tahoma"/>
              </a:rPr>
              <a:t>Нотация</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моделей</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бизнес-процессов</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основана</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на</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спецификации</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принятой</a:t>
            </a:r>
            <a:r>
              <a:rPr lang="en-US" sz="800" b="0" i="0" dirty="0">
                <a:solidFill>
                  <a:srgbClr val="000000"/>
                </a:solidFill>
                <a:latin typeface="Arial"/>
                <a:ea typeface="+mn-ea"/>
                <a:cs typeface="Tahoma"/>
              </a:rPr>
              <a:t> OMG. </a:t>
            </a:r>
            <a:r>
              <a:rPr lang="en-US" sz="800" b="0" i="0" dirty="0" err="1">
                <a:solidFill>
                  <a:srgbClr val="000000"/>
                </a:solidFill>
                <a:latin typeface="Arial"/>
                <a:ea typeface="+mn-ea"/>
                <a:cs typeface="Tahoma"/>
              </a:rPr>
              <a:t>Эта</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нотация</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позволяет</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просто</a:t>
            </a:r>
            <a:r>
              <a:rPr lang="en-US" sz="800" b="0" i="0" dirty="0">
                <a:solidFill>
                  <a:srgbClr val="000000"/>
                </a:solidFill>
                <a:latin typeface="Arial"/>
                <a:ea typeface="+mn-ea"/>
                <a:cs typeface="Tahoma"/>
              </a:rPr>
              <a:t> и </a:t>
            </a:r>
            <a:r>
              <a:rPr lang="en-US" sz="800" b="0" i="0" dirty="0" err="1">
                <a:solidFill>
                  <a:srgbClr val="000000"/>
                </a:solidFill>
                <a:latin typeface="Arial"/>
                <a:ea typeface="+mn-ea"/>
                <a:cs typeface="Tahoma"/>
              </a:rPr>
              <a:t>интуитивно</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понятным</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образом</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моделировать</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процессы</a:t>
            </a:r>
            <a:r>
              <a:rPr lang="en-US" sz="800" b="0" i="0" dirty="0">
                <a:solidFill>
                  <a:srgbClr val="000000"/>
                </a:solidFill>
                <a:latin typeface="Arial"/>
                <a:ea typeface="+mn-ea"/>
                <a:cs typeface="Tahoma"/>
              </a:rPr>
              <a:t> в </a:t>
            </a:r>
            <a:r>
              <a:rPr lang="en-US" sz="800" b="0" i="0" dirty="0" err="1">
                <a:solidFill>
                  <a:srgbClr val="000000"/>
                </a:solidFill>
                <a:latin typeface="Arial"/>
                <a:ea typeface="+mn-ea"/>
                <a:cs typeface="Tahoma"/>
              </a:rPr>
              <a:t>одной</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общей</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среде</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как</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бизнес-аналитикам</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так</a:t>
            </a:r>
            <a:r>
              <a:rPr lang="en-US" sz="800" b="0" i="0" dirty="0">
                <a:solidFill>
                  <a:srgbClr val="000000"/>
                </a:solidFill>
                <a:latin typeface="Arial"/>
                <a:ea typeface="+mn-ea"/>
                <a:cs typeface="Tahoma"/>
              </a:rPr>
              <a:t> и </a:t>
            </a:r>
            <a:r>
              <a:rPr lang="en-US" sz="800" b="0" i="0" dirty="0" err="1">
                <a:solidFill>
                  <a:srgbClr val="000000"/>
                </a:solidFill>
                <a:latin typeface="Arial"/>
                <a:ea typeface="+mn-ea"/>
                <a:cs typeface="Tahoma"/>
              </a:rPr>
              <a:t>разработчикам</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Компоновщик</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процессов</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поддерживает</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все</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этапы</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моделирования</a:t>
            </a:r>
            <a:r>
              <a:rPr lang="en-US" sz="800" b="0" i="0" dirty="0">
                <a:solidFill>
                  <a:srgbClr val="000000"/>
                </a:solidFill>
                <a:latin typeface="Arial"/>
                <a:ea typeface="+mn-ea"/>
                <a:cs typeface="Tahoma"/>
              </a:rPr>
              <a:t> </a:t>
            </a:r>
            <a:r>
              <a:rPr lang="en-US" sz="800" b="0" i="0" dirty="0" err="1" smtClean="0">
                <a:solidFill>
                  <a:srgbClr val="000000"/>
                </a:solidFill>
                <a:latin typeface="Arial"/>
                <a:ea typeface="+mn-ea"/>
                <a:cs typeface="Tahoma"/>
              </a:rPr>
              <a:t>процессов</a:t>
            </a:r>
            <a:r>
              <a:rPr lang="ru-RU" sz="800" b="0" i="0" dirty="0" smtClean="0">
                <a:solidFill>
                  <a:srgbClr val="000000"/>
                </a:solidFill>
                <a:latin typeface="Arial"/>
                <a:ea typeface="+mn-ea"/>
                <a:cs typeface="Tahoma"/>
              </a:rPr>
              <a:t>,</a:t>
            </a:r>
            <a:r>
              <a:rPr lang="en-US" sz="800" b="0" i="0" dirty="0" smtClean="0">
                <a:solidFill>
                  <a:srgbClr val="000000"/>
                </a:solidFill>
                <a:latin typeface="Arial"/>
                <a:ea typeface="+mn-ea"/>
                <a:cs typeface="Tahoma"/>
              </a:rPr>
              <a:t> </a:t>
            </a:r>
            <a:r>
              <a:rPr lang="en-US" sz="800" b="0" i="0" dirty="0" err="1">
                <a:solidFill>
                  <a:srgbClr val="000000"/>
                </a:solidFill>
                <a:latin typeface="Arial"/>
                <a:ea typeface="+mn-ea"/>
                <a:cs typeface="Tahoma"/>
              </a:rPr>
              <a:t>начиная</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от</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определений</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на</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высоком</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уровне</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до</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процесса</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разработки</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внедрения</a:t>
            </a:r>
            <a:r>
              <a:rPr lang="en-US" sz="800" b="0" i="0" dirty="0">
                <a:solidFill>
                  <a:srgbClr val="000000"/>
                </a:solidFill>
                <a:latin typeface="Arial"/>
                <a:ea typeface="+mn-ea"/>
                <a:cs typeface="Tahoma"/>
              </a:rPr>
              <a:t> и </a:t>
            </a:r>
            <a:r>
              <a:rPr lang="en-US" sz="800" b="0" i="0" dirty="0" err="1">
                <a:solidFill>
                  <a:srgbClr val="000000"/>
                </a:solidFill>
                <a:latin typeface="Arial"/>
                <a:ea typeface="+mn-ea"/>
                <a:cs typeface="Tahoma"/>
              </a:rPr>
              <a:t>выполнения</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Вопросы</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жизненного</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цикла</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процесса</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версии</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перемещения</a:t>
            </a:r>
            <a:r>
              <a:rPr lang="en-US" sz="800" b="0" i="0" dirty="0">
                <a:solidFill>
                  <a:srgbClr val="000000"/>
                </a:solidFill>
                <a:latin typeface="Arial"/>
                <a:ea typeface="+mn-ea"/>
                <a:cs typeface="Tahoma"/>
              </a:rPr>
              <a:t> и </a:t>
            </a:r>
            <a:r>
              <a:rPr lang="en-US" sz="800" b="0" i="0" dirty="0" err="1">
                <a:solidFill>
                  <a:srgbClr val="000000"/>
                </a:solidFill>
                <a:latin typeface="Arial"/>
                <a:ea typeface="+mn-ea"/>
                <a:cs typeface="Tahoma"/>
              </a:rPr>
              <a:t>пр</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полностью</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поддерживаются</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решением</a:t>
            </a:r>
            <a:r>
              <a:rPr lang="en-US" sz="800" b="0" i="0" dirty="0">
                <a:solidFill>
                  <a:srgbClr val="000000"/>
                </a:solidFill>
                <a:latin typeface="Arial"/>
                <a:ea typeface="+mn-ea"/>
                <a:cs typeface="Tahoma"/>
              </a:rPr>
              <a:t> SAP </a:t>
            </a:r>
            <a:r>
              <a:rPr lang="en-US" sz="800" b="0" i="0" dirty="0" err="1">
                <a:solidFill>
                  <a:srgbClr val="000000"/>
                </a:solidFill>
                <a:latin typeface="Arial"/>
                <a:ea typeface="+mn-ea"/>
                <a:cs typeface="Tahoma"/>
              </a:rPr>
              <a:t>NetWeaver</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Композитная</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среда</a:t>
            </a:r>
            <a:r>
              <a:rPr lang="en-US" sz="800" b="0" i="0" dirty="0" smtClean="0">
                <a:solidFill>
                  <a:srgbClr val="000000"/>
                </a:solidFill>
                <a:latin typeface="Arial"/>
                <a:ea typeface="+mn-ea"/>
                <a:cs typeface="Tahoma"/>
              </a:rPr>
              <a:t>». В </a:t>
            </a:r>
            <a:r>
              <a:rPr lang="en-US" sz="800" b="0" i="0" dirty="0" err="1">
                <a:solidFill>
                  <a:srgbClr val="000000"/>
                </a:solidFill>
                <a:latin typeface="Arial"/>
                <a:ea typeface="+mn-ea"/>
                <a:cs typeface="Tahoma"/>
              </a:rPr>
              <a:t>нотации</a:t>
            </a:r>
            <a:r>
              <a:rPr lang="en-US" sz="800" b="0" i="0" dirty="0">
                <a:solidFill>
                  <a:srgbClr val="000000"/>
                </a:solidFill>
                <a:latin typeface="Arial"/>
                <a:ea typeface="+mn-ea"/>
                <a:cs typeface="Tahoma"/>
              </a:rPr>
              <a:t> BPM </a:t>
            </a:r>
            <a:r>
              <a:rPr lang="en-US" sz="800" b="0" i="0" dirty="0" err="1">
                <a:solidFill>
                  <a:srgbClr val="000000"/>
                </a:solidFill>
                <a:latin typeface="Arial"/>
                <a:ea typeface="+mn-ea"/>
                <a:cs typeface="Tahoma"/>
              </a:rPr>
              <a:t>от</a:t>
            </a:r>
            <a:r>
              <a:rPr lang="en-US" sz="800" b="0" i="0" dirty="0">
                <a:solidFill>
                  <a:srgbClr val="000000"/>
                </a:solidFill>
                <a:latin typeface="Arial"/>
                <a:ea typeface="+mn-ea"/>
                <a:cs typeface="Tahoma"/>
              </a:rPr>
              <a:t> SAP </a:t>
            </a:r>
            <a:r>
              <a:rPr lang="en-US" sz="800" b="0" i="0" dirty="0" err="1">
                <a:solidFill>
                  <a:srgbClr val="000000"/>
                </a:solidFill>
                <a:latin typeface="Arial"/>
                <a:ea typeface="+mn-ea"/>
                <a:cs typeface="Tahoma"/>
              </a:rPr>
              <a:t>автоматизированные</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действия</a:t>
            </a:r>
            <a:r>
              <a:rPr lang="en-US" sz="800" b="0" i="0" dirty="0">
                <a:solidFill>
                  <a:srgbClr val="000000"/>
                </a:solidFill>
                <a:latin typeface="Arial"/>
                <a:ea typeface="+mn-ea"/>
                <a:cs typeface="Tahoma"/>
              </a:rPr>
              <a:t> и </a:t>
            </a:r>
            <a:r>
              <a:rPr lang="en-US" sz="800" b="0" i="0" dirty="0" err="1">
                <a:solidFill>
                  <a:srgbClr val="000000"/>
                </a:solidFill>
                <a:latin typeface="Arial"/>
                <a:ea typeface="+mn-ea"/>
                <a:cs typeface="Tahoma"/>
              </a:rPr>
              <a:t>действия</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выполняемые</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человеком</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различаются</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Эти</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действия</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могут</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быть</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структурированы</a:t>
            </a:r>
            <a:r>
              <a:rPr lang="en-US" sz="800" b="0" i="0" dirty="0">
                <a:solidFill>
                  <a:srgbClr val="000000"/>
                </a:solidFill>
                <a:latin typeface="Arial"/>
                <a:ea typeface="+mn-ea"/>
                <a:cs typeface="Tahoma"/>
              </a:rPr>
              <a:t> в </a:t>
            </a:r>
            <a:r>
              <a:rPr lang="en-US" sz="800" b="0" i="0" dirty="0" err="1">
                <a:solidFill>
                  <a:srgbClr val="000000"/>
                </a:solidFill>
                <a:latin typeface="Arial"/>
                <a:ea typeface="+mn-ea"/>
                <a:cs typeface="Tahoma"/>
              </a:rPr>
              <a:t>рамках</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вложенных</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процессов</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подпроцессов</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Действия</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выполняемые</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человеком</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как</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правило</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инициируют</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действия</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выполняемые</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конечными</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пользователями</a:t>
            </a:r>
            <a:r>
              <a:rPr lang="en-US" sz="800" b="0" i="0" dirty="0">
                <a:solidFill>
                  <a:srgbClr val="000000"/>
                </a:solidFill>
                <a:latin typeface="Arial"/>
                <a:ea typeface="+mn-ea"/>
                <a:cs typeface="Tahoma"/>
              </a:rPr>
              <a:t>, а </a:t>
            </a:r>
            <a:r>
              <a:rPr lang="en-US" sz="800" b="0" i="0" dirty="0" err="1">
                <a:solidFill>
                  <a:srgbClr val="000000"/>
                </a:solidFill>
                <a:latin typeface="Arial"/>
                <a:ea typeface="+mn-ea"/>
                <a:cs typeface="Tahoma"/>
              </a:rPr>
              <a:t>автоматизированные</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действия</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позволяют</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обращаться</a:t>
            </a:r>
            <a:r>
              <a:rPr lang="en-US" sz="800" b="0" i="0" dirty="0">
                <a:solidFill>
                  <a:srgbClr val="000000"/>
                </a:solidFill>
                <a:latin typeface="Arial"/>
                <a:ea typeface="+mn-ea"/>
                <a:cs typeface="Tahoma"/>
              </a:rPr>
              <a:t> к </a:t>
            </a:r>
            <a:r>
              <a:rPr lang="ru-RU" sz="800" b="0" i="0" dirty="0" err="1" smtClean="0">
                <a:solidFill>
                  <a:srgbClr val="000000"/>
                </a:solidFill>
                <a:latin typeface="Arial"/>
                <a:ea typeface="+mn-ea"/>
                <a:cs typeface="Tahoma"/>
              </a:rPr>
              <a:t>веб</a:t>
            </a:r>
            <a:r>
              <a:rPr lang="en-US" sz="800" b="0" i="0" dirty="0" smtClean="0">
                <a:solidFill>
                  <a:srgbClr val="000000"/>
                </a:solidFill>
                <a:latin typeface="Arial"/>
                <a:ea typeface="+mn-ea"/>
                <a:cs typeface="Tahoma"/>
              </a:rPr>
              <a:t>-</a:t>
            </a:r>
            <a:r>
              <a:rPr lang="en-US" sz="800" b="0" i="0" dirty="0" err="1" smtClean="0">
                <a:solidFill>
                  <a:srgbClr val="000000"/>
                </a:solidFill>
                <a:latin typeface="Arial"/>
                <a:ea typeface="+mn-ea"/>
                <a:cs typeface="Tahoma"/>
              </a:rPr>
              <a:t>сервисам</a:t>
            </a:r>
            <a:r>
              <a:rPr lang="ru-RU" sz="800" b="0" i="0" dirty="0" smtClean="0">
                <a:solidFill>
                  <a:srgbClr val="000000"/>
                </a:solidFill>
                <a:latin typeface="Arial"/>
                <a:ea typeface="+mn-ea"/>
                <a:cs typeface="Tahoma"/>
              </a:rPr>
              <a:t>,</a:t>
            </a:r>
            <a:r>
              <a:rPr lang="en-US" sz="800" b="0" i="0" dirty="0" smtClean="0">
                <a:solidFill>
                  <a:srgbClr val="000000"/>
                </a:solidFill>
                <a:latin typeface="Arial"/>
                <a:ea typeface="+mn-ea"/>
                <a:cs typeface="Tahoma"/>
              </a:rPr>
              <a:t> </a:t>
            </a:r>
            <a:r>
              <a:rPr lang="en-US" sz="800" b="0" i="0" dirty="0">
                <a:solidFill>
                  <a:srgbClr val="000000"/>
                </a:solidFill>
                <a:latin typeface="Arial"/>
                <a:ea typeface="+mn-ea"/>
                <a:cs typeface="Tahoma"/>
              </a:rPr>
              <a:t>и </a:t>
            </a:r>
            <a:r>
              <a:rPr lang="en-US" sz="800" b="0" i="0" dirty="0" err="1">
                <a:solidFill>
                  <a:srgbClr val="000000"/>
                </a:solidFill>
                <a:latin typeface="Arial"/>
                <a:ea typeface="+mn-ea"/>
                <a:cs typeface="Tahoma"/>
              </a:rPr>
              <a:t>тем</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самым</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обеспечивают</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полную</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интеграцию</a:t>
            </a:r>
            <a:r>
              <a:rPr lang="en-US" sz="800" b="0" i="0" dirty="0">
                <a:solidFill>
                  <a:srgbClr val="000000"/>
                </a:solidFill>
                <a:latin typeface="Arial"/>
                <a:ea typeface="+mn-ea"/>
                <a:cs typeface="Tahoma"/>
              </a:rPr>
              <a:t> с </a:t>
            </a:r>
            <a:r>
              <a:rPr lang="en-US" sz="800" b="0" i="0" dirty="0" err="1">
                <a:solidFill>
                  <a:srgbClr val="000000"/>
                </a:solidFill>
                <a:latin typeface="Arial"/>
                <a:ea typeface="+mn-ea"/>
                <a:cs typeface="Tahoma"/>
              </a:rPr>
              <a:t>бизнес-приложениями</a:t>
            </a:r>
            <a:r>
              <a:rPr lang="en-US" sz="800" b="0" i="0" dirty="0">
                <a:solidFill>
                  <a:srgbClr val="000000"/>
                </a:solidFill>
                <a:latin typeface="Arial"/>
                <a:ea typeface="+mn-ea"/>
                <a:cs typeface="Tahoma"/>
              </a:rPr>
              <a:t> SAP, </a:t>
            </a:r>
            <a:r>
              <a:rPr lang="en-US" sz="800" b="0" i="0" dirty="0" err="1">
                <a:solidFill>
                  <a:srgbClr val="000000"/>
                </a:solidFill>
                <a:latin typeface="Arial"/>
                <a:ea typeface="+mn-ea"/>
                <a:cs typeface="Tahoma"/>
              </a:rPr>
              <a:t>построенными</a:t>
            </a:r>
            <a:r>
              <a:rPr lang="en-US" sz="800" b="0" i="0" dirty="0">
                <a:solidFill>
                  <a:srgbClr val="000000"/>
                </a:solidFill>
                <a:latin typeface="Arial"/>
                <a:ea typeface="+mn-ea"/>
                <a:cs typeface="Tahoma"/>
              </a:rPr>
              <a:t> в </a:t>
            </a:r>
            <a:r>
              <a:rPr lang="en-US" sz="800" b="0" i="0" dirty="0" err="1">
                <a:solidFill>
                  <a:srgbClr val="000000"/>
                </a:solidFill>
                <a:latin typeface="Arial"/>
                <a:ea typeface="+mn-ea"/>
                <a:cs typeface="Tahoma"/>
              </a:rPr>
              <a:t>рамках</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сервисно-ориентированной</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архитектуры</a:t>
            </a:r>
            <a:r>
              <a:rPr lang="en-US" sz="800" b="0" i="0" dirty="0">
                <a:solidFill>
                  <a:srgbClr val="000000"/>
                </a:solidFill>
                <a:latin typeface="Arial"/>
                <a:ea typeface="+mn-ea"/>
                <a:cs typeface="Tahoma"/>
              </a:rPr>
              <a:t>. </a:t>
            </a:r>
          </a:p>
          <a:p>
            <a:pPr marL="0" algn="just" defTabSz="914400">
              <a:buNone/>
            </a:pPr>
            <a:endParaRPr lang="en-US" sz="800" dirty="0" smtClean="0">
              <a:latin typeface="+mn-lt"/>
              <a:cs typeface="Tahoma"/>
            </a:endParaRPr>
          </a:p>
          <a:p>
            <a:pPr marL="0" algn="just" defTabSz="914400">
              <a:buNone/>
            </a:pPr>
            <a:r>
              <a:rPr lang="en-US" sz="800" b="1" i="0" dirty="0" err="1">
                <a:solidFill>
                  <a:srgbClr val="000000"/>
                </a:solidFill>
                <a:latin typeface="Arial"/>
                <a:ea typeface="+mn-ea"/>
                <a:cs typeface="Tahoma"/>
              </a:rPr>
              <a:t>Сервер</a:t>
            </a:r>
            <a:r>
              <a:rPr lang="en-US" sz="800" b="1" i="0" dirty="0">
                <a:solidFill>
                  <a:srgbClr val="000000"/>
                </a:solidFill>
                <a:latin typeface="Arial"/>
                <a:ea typeface="+mn-ea"/>
                <a:cs typeface="Tahoma"/>
              </a:rPr>
              <a:t> </a:t>
            </a:r>
            <a:r>
              <a:rPr lang="en-US" sz="800" b="1" i="0" dirty="0" err="1" smtClean="0">
                <a:solidFill>
                  <a:srgbClr val="000000"/>
                </a:solidFill>
                <a:latin typeface="Arial"/>
                <a:ea typeface="+mn-ea"/>
                <a:cs typeface="Tahoma"/>
              </a:rPr>
              <a:t>процессов</a:t>
            </a:r>
            <a:r>
              <a:rPr lang="en-US" sz="800" b="1" i="0" dirty="0" smtClean="0">
                <a:solidFill>
                  <a:srgbClr val="000000"/>
                </a:solidFill>
                <a:latin typeface="Arial"/>
                <a:ea typeface="+mn-ea"/>
                <a:cs typeface="Tahoma"/>
              </a:rPr>
              <a:t> </a:t>
            </a:r>
            <a:endParaRPr lang="en-US" sz="800" b="1" i="0" dirty="0">
              <a:solidFill>
                <a:srgbClr val="000000"/>
              </a:solidFill>
              <a:latin typeface="Arial"/>
              <a:ea typeface="+mn-ea"/>
              <a:cs typeface="Tahoma"/>
            </a:endParaRPr>
          </a:p>
          <a:p>
            <a:pPr marL="0" algn="just" defTabSz="914400">
              <a:buNone/>
            </a:pPr>
            <a:r>
              <a:rPr lang="en-US" sz="800" b="0" i="0" dirty="0" err="1">
                <a:solidFill>
                  <a:srgbClr val="000000"/>
                </a:solidFill>
                <a:latin typeface="Arial"/>
                <a:ea typeface="+mn-ea"/>
                <a:cs typeface="+mn-cs"/>
              </a:rPr>
              <a:t>Представляет</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сервисы</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на</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этапе</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выполнения</a:t>
            </a:r>
            <a:r>
              <a:rPr lang="en-US" sz="800" b="0" i="0" dirty="0">
                <a:solidFill>
                  <a:srgbClr val="000000"/>
                </a:solidFill>
                <a:latin typeface="Arial"/>
                <a:ea typeface="+mn-ea"/>
                <a:cs typeface="+mn-cs"/>
              </a:rPr>
              <a:t> в </a:t>
            </a:r>
            <a:r>
              <a:rPr lang="en-US" sz="800" b="0" i="0" dirty="0" err="1">
                <a:solidFill>
                  <a:srgbClr val="000000"/>
                </a:solidFill>
                <a:latin typeface="Arial"/>
                <a:ea typeface="+mn-ea"/>
                <a:cs typeface="+mn-cs"/>
              </a:rPr>
              <a:t>решении</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Управление</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бизнес-процессами</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Интеграция</a:t>
            </a:r>
            <a:r>
              <a:rPr lang="en-US" sz="800" b="0" i="0" dirty="0">
                <a:solidFill>
                  <a:srgbClr val="000000"/>
                </a:solidFill>
                <a:latin typeface="Arial"/>
                <a:ea typeface="+mn-ea"/>
                <a:cs typeface="+mn-cs"/>
              </a:rPr>
              <a:t> с </a:t>
            </a:r>
            <a:r>
              <a:rPr lang="en-US" sz="800" b="0" i="0" dirty="0" err="1">
                <a:solidFill>
                  <a:srgbClr val="000000"/>
                </a:solidFill>
                <a:latin typeface="Arial"/>
                <a:ea typeface="+mn-ea"/>
                <a:cs typeface="+mn-cs"/>
              </a:rPr>
              <a:t>инструментом</a:t>
            </a:r>
            <a:r>
              <a:rPr lang="en-US" sz="800" b="0" i="0" dirty="0">
                <a:solidFill>
                  <a:srgbClr val="000000"/>
                </a:solidFill>
                <a:latin typeface="Arial"/>
                <a:ea typeface="+mn-ea"/>
                <a:cs typeface="+mn-cs"/>
              </a:rPr>
              <a:t> SAP </a:t>
            </a:r>
            <a:r>
              <a:rPr lang="en-US" sz="800" b="0" i="0" dirty="0" err="1">
                <a:solidFill>
                  <a:srgbClr val="000000"/>
                </a:solidFill>
                <a:latin typeface="Arial"/>
                <a:ea typeface="+mn-ea"/>
                <a:cs typeface="+mn-cs"/>
              </a:rPr>
              <a:t>NetWeaver</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Платформа</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администрирования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позволяет</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запускать</a:t>
            </a:r>
            <a:r>
              <a:rPr lang="en-US" sz="800" b="0" i="0" dirty="0">
                <a:solidFill>
                  <a:srgbClr val="000000"/>
                </a:solidFill>
                <a:latin typeface="Arial"/>
                <a:ea typeface="+mn-ea"/>
                <a:cs typeface="+mn-cs"/>
              </a:rPr>
              <a:t> и </a:t>
            </a:r>
            <a:r>
              <a:rPr lang="en-US" sz="800" b="0" i="0" dirty="0" err="1">
                <a:solidFill>
                  <a:srgbClr val="000000"/>
                </a:solidFill>
                <a:latin typeface="Arial"/>
                <a:ea typeface="+mn-ea"/>
                <a:cs typeface="+mn-cs"/>
              </a:rPr>
              <a:t>останавливать</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процессы</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отслеживать</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процессы</a:t>
            </a:r>
            <a:r>
              <a:rPr lang="en-US" sz="800" b="0" i="0" dirty="0">
                <a:solidFill>
                  <a:srgbClr val="000000"/>
                </a:solidFill>
                <a:latin typeface="Arial"/>
                <a:ea typeface="+mn-ea"/>
                <a:cs typeface="+mn-cs"/>
              </a:rPr>
              <a:t> и </a:t>
            </a:r>
            <a:r>
              <a:rPr lang="en-US" sz="800" b="0" i="0" dirty="0" err="1">
                <a:solidFill>
                  <a:srgbClr val="000000"/>
                </a:solidFill>
                <a:latin typeface="Arial"/>
                <a:ea typeface="+mn-ea"/>
                <a:cs typeface="+mn-cs"/>
              </a:rPr>
              <a:t>задачи</a:t>
            </a:r>
            <a:r>
              <a:rPr lang="en-US" sz="800" b="0" i="0" dirty="0">
                <a:solidFill>
                  <a:srgbClr val="000000"/>
                </a:solidFill>
                <a:latin typeface="Arial"/>
                <a:ea typeface="+mn-ea"/>
                <a:cs typeface="+mn-cs"/>
              </a:rPr>
              <a:t> и </a:t>
            </a:r>
            <a:r>
              <a:rPr lang="en-US" sz="800" b="0" i="0" dirty="0" err="1">
                <a:solidFill>
                  <a:srgbClr val="000000"/>
                </a:solidFill>
                <a:latin typeface="Arial"/>
                <a:ea typeface="+mn-ea"/>
                <a:cs typeface="+mn-cs"/>
              </a:rPr>
              <a:t>управлять</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ими</a:t>
            </a:r>
            <a:r>
              <a:rPr lang="en-US" sz="800" b="0" i="0" dirty="0">
                <a:solidFill>
                  <a:srgbClr val="000000"/>
                </a:solidFill>
                <a:latin typeface="Arial"/>
                <a:ea typeface="+mn-ea"/>
                <a:cs typeface="+mn-cs"/>
              </a:rPr>
              <a:t>, а </a:t>
            </a:r>
            <a:r>
              <a:rPr lang="en-US" sz="800" b="0" i="0" dirty="0" err="1">
                <a:solidFill>
                  <a:srgbClr val="000000"/>
                </a:solidFill>
                <a:latin typeface="Arial"/>
                <a:ea typeface="+mn-ea"/>
                <a:cs typeface="+mn-cs"/>
              </a:rPr>
              <a:t>также</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устранять</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возникшие</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проблемы</a:t>
            </a:r>
            <a:r>
              <a:rPr lang="en-US" sz="800" b="0" i="0" dirty="0">
                <a:solidFill>
                  <a:srgbClr val="000000"/>
                </a:solidFill>
                <a:latin typeface="Arial"/>
                <a:ea typeface="+mn-ea"/>
                <a:cs typeface="+mn-cs"/>
              </a:rPr>
              <a:t>.</a:t>
            </a:r>
          </a:p>
          <a:p>
            <a:pPr marL="0" algn="just" defTabSz="914400">
              <a:buNone/>
            </a:pPr>
            <a:endParaRPr lang="en-US" sz="800" dirty="0" smtClean="0">
              <a:latin typeface="+mn-lt"/>
              <a:cs typeface="Tahoma"/>
            </a:endParaRPr>
          </a:p>
          <a:p>
            <a:pPr marL="0" algn="just" defTabSz="914400">
              <a:buNone/>
            </a:pPr>
            <a:r>
              <a:rPr lang="en-US" sz="800" b="1" i="0" dirty="0" err="1">
                <a:solidFill>
                  <a:srgbClr val="000000"/>
                </a:solidFill>
                <a:latin typeface="Arial"/>
                <a:ea typeface="+mn-ea"/>
                <a:cs typeface="Tahoma"/>
              </a:rPr>
              <a:t>Панель</a:t>
            </a:r>
            <a:r>
              <a:rPr lang="en-US" sz="800" b="1" i="0" dirty="0">
                <a:solidFill>
                  <a:srgbClr val="000000"/>
                </a:solidFill>
                <a:latin typeface="Arial"/>
                <a:ea typeface="+mn-ea"/>
                <a:cs typeface="Tahoma"/>
              </a:rPr>
              <a:t> </a:t>
            </a:r>
            <a:r>
              <a:rPr lang="en-US" sz="800" b="1" i="0" dirty="0" err="1" smtClean="0">
                <a:solidFill>
                  <a:srgbClr val="000000"/>
                </a:solidFill>
                <a:latin typeface="Arial"/>
                <a:ea typeface="+mn-ea"/>
                <a:cs typeface="Tahoma"/>
              </a:rPr>
              <a:t>процессов</a:t>
            </a:r>
            <a:r>
              <a:rPr lang="en-US" sz="800" b="1" i="0" dirty="0" smtClean="0">
                <a:solidFill>
                  <a:srgbClr val="000000"/>
                </a:solidFill>
                <a:latin typeface="Arial"/>
                <a:ea typeface="+mn-ea"/>
                <a:cs typeface="Tahoma"/>
              </a:rPr>
              <a:t> </a:t>
            </a:r>
            <a:endParaRPr lang="en-US" sz="800" b="1" i="0" dirty="0">
              <a:solidFill>
                <a:srgbClr val="000000"/>
              </a:solidFill>
              <a:latin typeface="Arial"/>
              <a:ea typeface="+mn-ea"/>
              <a:cs typeface="Tahoma"/>
            </a:endParaRPr>
          </a:p>
          <a:p>
            <a:pPr marL="0" algn="just" defTabSz="914400">
              <a:buNone/>
            </a:pPr>
            <a:r>
              <a:rPr lang="en-US" sz="800" b="0" i="0" dirty="0" err="1">
                <a:solidFill>
                  <a:srgbClr val="000000"/>
                </a:solidFill>
                <a:latin typeface="Arial"/>
                <a:ea typeface="+mn-ea"/>
                <a:cs typeface="Tahoma"/>
              </a:rPr>
              <a:t>Панель</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процессов</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представляет</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собой</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структурный</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элемент</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для</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управления</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задачами</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интеграцией</a:t>
            </a:r>
            <a:r>
              <a:rPr lang="en-US" sz="800" b="0" i="0" dirty="0">
                <a:solidFill>
                  <a:srgbClr val="000000"/>
                </a:solidFill>
                <a:latin typeface="Arial"/>
                <a:ea typeface="+mn-ea"/>
                <a:cs typeface="Tahoma"/>
              </a:rPr>
              <a:t> UI и </a:t>
            </a:r>
            <a:r>
              <a:rPr lang="en-US" sz="800" b="0" i="0" dirty="0" err="1" smtClean="0">
                <a:solidFill>
                  <a:srgbClr val="000000"/>
                </a:solidFill>
                <a:latin typeface="Arial"/>
                <a:ea typeface="+mn-ea"/>
                <a:cs typeface="Tahoma"/>
              </a:rPr>
              <a:t>форм</a:t>
            </a:r>
            <a:r>
              <a:rPr lang="ru-RU" sz="800" b="0" i="0" baseline="0" dirty="0" err="1" smtClean="0">
                <a:solidFill>
                  <a:srgbClr val="000000"/>
                </a:solidFill>
                <a:latin typeface="Arial"/>
                <a:ea typeface="+mn-ea"/>
                <a:cs typeface="Tahoma"/>
              </a:rPr>
              <a:t>ирует</a:t>
            </a:r>
            <a:r>
              <a:rPr lang="ru-RU" sz="800" b="0" i="0" baseline="0" dirty="0" smtClean="0">
                <a:solidFill>
                  <a:srgbClr val="000000"/>
                </a:solidFill>
                <a:latin typeface="Arial"/>
                <a:ea typeface="+mn-ea"/>
                <a:cs typeface="Tahoma"/>
              </a:rPr>
              <a:t> </a:t>
            </a:r>
            <a:r>
              <a:rPr lang="en-US" sz="800" b="0" i="0" dirty="0" err="1" smtClean="0">
                <a:solidFill>
                  <a:srgbClr val="000000"/>
                </a:solidFill>
                <a:latin typeface="Arial"/>
                <a:ea typeface="+mn-ea"/>
                <a:cs typeface="Tahoma"/>
              </a:rPr>
              <a:t>определения</a:t>
            </a:r>
            <a:r>
              <a:rPr lang="en-US" sz="800" b="0" i="0" dirty="0" smtClean="0">
                <a:solidFill>
                  <a:srgbClr val="000000"/>
                </a:solidFill>
                <a:latin typeface="Arial"/>
                <a:ea typeface="+mn-ea"/>
                <a:cs typeface="Tahoma"/>
              </a:rPr>
              <a:t> </a:t>
            </a:r>
            <a:r>
              <a:rPr lang="en-US" sz="800" b="0" i="0" dirty="0" err="1">
                <a:solidFill>
                  <a:srgbClr val="000000"/>
                </a:solidFill>
                <a:latin typeface="Arial"/>
                <a:ea typeface="+mn-ea"/>
                <a:cs typeface="Tahoma"/>
              </a:rPr>
              <a:t>правил</a:t>
            </a:r>
            <a:r>
              <a:rPr lang="en-US" sz="800" b="0" i="0" dirty="0">
                <a:solidFill>
                  <a:srgbClr val="000000"/>
                </a:solidFill>
                <a:latin typeface="Arial"/>
                <a:ea typeface="+mn-ea"/>
                <a:cs typeface="Tahoma"/>
              </a:rPr>
              <a:t> и </a:t>
            </a:r>
            <a:r>
              <a:rPr lang="en-US" sz="800" b="0" i="0" dirty="0" err="1">
                <a:solidFill>
                  <a:srgbClr val="000000"/>
                </a:solidFill>
                <a:latin typeface="Arial"/>
                <a:ea typeface="+mn-ea"/>
                <a:cs typeface="Tahoma"/>
              </a:rPr>
              <a:t>обработки</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бизнес-событий</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Функция</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управления</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задачами</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дает</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конечным</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пользователям</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возможность</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доступа</a:t>
            </a:r>
            <a:r>
              <a:rPr lang="en-US" sz="800" b="0" i="0" dirty="0">
                <a:solidFill>
                  <a:srgbClr val="000000"/>
                </a:solidFill>
                <a:latin typeface="Arial"/>
                <a:ea typeface="+mn-ea"/>
                <a:cs typeface="Tahoma"/>
              </a:rPr>
              <a:t> к </a:t>
            </a:r>
            <a:r>
              <a:rPr lang="en-US" sz="800" b="0" i="0" dirty="0" err="1">
                <a:solidFill>
                  <a:srgbClr val="000000"/>
                </a:solidFill>
                <a:latin typeface="Arial"/>
                <a:ea typeface="+mn-ea"/>
                <a:cs typeface="Tahoma"/>
              </a:rPr>
              <a:t>задачам</a:t>
            </a:r>
            <a:r>
              <a:rPr lang="en-US" sz="800" b="0" i="0" dirty="0">
                <a:solidFill>
                  <a:srgbClr val="000000"/>
                </a:solidFill>
                <a:latin typeface="Arial"/>
                <a:ea typeface="+mn-ea"/>
                <a:cs typeface="Tahoma"/>
              </a:rPr>
              <a:t>, </a:t>
            </a:r>
            <a:r>
              <a:rPr lang="en-US" sz="800" b="0" i="0" dirty="0" err="1" smtClean="0">
                <a:solidFill>
                  <a:srgbClr val="000000"/>
                </a:solidFill>
                <a:latin typeface="Arial"/>
                <a:ea typeface="+mn-ea"/>
                <a:cs typeface="Tahoma"/>
              </a:rPr>
              <a:t>сбор</a:t>
            </a:r>
            <a:r>
              <a:rPr lang="ru-RU" sz="800" b="0" i="0" dirty="0" smtClean="0">
                <a:solidFill>
                  <a:srgbClr val="000000"/>
                </a:solidFill>
                <a:latin typeface="Arial"/>
                <a:ea typeface="+mn-ea"/>
                <a:cs typeface="Tahoma"/>
              </a:rPr>
              <a:t>у</a:t>
            </a:r>
            <a:r>
              <a:rPr lang="en-US" sz="800" b="0" i="0" dirty="0" smtClean="0">
                <a:solidFill>
                  <a:srgbClr val="000000"/>
                </a:solidFill>
                <a:latin typeface="Arial"/>
                <a:ea typeface="+mn-ea"/>
                <a:cs typeface="Tahoma"/>
              </a:rPr>
              <a:t> </a:t>
            </a:r>
            <a:r>
              <a:rPr lang="en-US" sz="800" b="0" i="0" dirty="0" err="1">
                <a:solidFill>
                  <a:srgbClr val="000000"/>
                </a:solidFill>
                <a:latin typeface="Arial"/>
                <a:ea typeface="+mn-ea"/>
                <a:cs typeface="Tahoma"/>
              </a:rPr>
              <a:t>сведений</a:t>
            </a:r>
            <a:r>
              <a:rPr lang="en-US" sz="800" b="0" i="0" dirty="0">
                <a:solidFill>
                  <a:srgbClr val="000000"/>
                </a:solidFill>
                <a:latin typeface="Arial"/>
                <a:ea typeface="+mn-ea"/>
                <a:cs typeface="Tahoma"/>
              </a:rPr>
              <a:t> о </a:t>
            </a:r>
            <a:r>
              <a:rPr lang="en-US" sz="800" b="0" i="0" dirty="0" err="1">
                <a:solidFill>
                  <a:srgbClr val="000000"/>
                </a:solidFill>
                <a:latin typeface="Arial"/>
                <a:ea typeface="+mn-ea"/>
                <a:cs typeface="Tahoma"/>
              </a:rPr>
              <a:t>них</a:t>
            </a:r>
            <a:r>
              <a:rPr lang="en-US" sz="800" b="0" i="0" dirty="0">
                <a:solidFill>
                  <a:srgbClr val="000000"/>
                </a:solidFill>
                <a:latin typeface="Arial"/>
                <a:ea typeface="+mn-ea"/>
                <a:cs typeface="Tahoma"/>
              </a:rPr>
              <a:t> и </a:t>
            </a:r>
            <a:r>
              <a:rPr lang="en-US" sz="800" b="0" i="0" dirty="0" err="1">
                <a:solidFill>
                  <a:srgbClr val="000000"/>
                </a:solidFill>
                <a:latin typeface="Arial"/>
                <a:ea typeface="+mn-ea"/>
                <a:cs typeface="Tahoma"/>
              </a:rPr>
              <a:t>их</a:t>
            </a:r>
            <a:r>
              <a:rPr lang="en-US" sz="800" b="0" i="0" dirty="0">
                <a:solidFill>
                  <a:srgbClr val="000000"/>
                </a:solidFill>
                <a:latin typeface="Arial"/>
                <a:ea typeface="+mn-ea"/>
                <a:cs typeface="Tahoma"/>
              </a:rPr>
              <a:t> </a:t>
            </a:r>
            <a:r>
              <a:rPr lang="en-US" sz="800" b="0" i="0" dirty="0" err="1" smtClean="0">
                <a:solidFill>
                  <a:srgbClr val="000000"/>
                </a:solidFill>
                <a:latin typeface="Arial"/>
                <a:ea typeface="+mn-ea"/>
                <a:cs typeface="Tahoma"/>
              </a:rPr>
              <a:t>выполнени</a:t>
            </a:r>
            <a:r>
              <a:rPr lang="ru-RU" sz="800" b="0" i="0" dirty="0" err="1" smtClean="0">
                <a:solidFill>
                  <a:srgbClr val="000000"/>
                </a:solidFill>
                <a:latin typeface="Arial"/>
                <a:ea typeface="+mn-ea"/>
                <a:cs typeface="Tahoma"/>
              </a:rPr>
              <a:t>ю</a:t>
            </a:r>
            <a:r>
              <a:rPr lang="en-US" sz="800" b="0" i="0" dirty="0" smtClean="0">
                <a:solidFill>
                  <a:srgbClr val="000000"/>
                </a:solidFill>
                <a:latin typeface="Arial"/>
                <a:ea typeface="+mn-ea"/>
                <a:cs typeface="Tahoma"/>
              </a:rPr>
              <a:t>. </a:t>
            </a:r>
            <a:r>
              <a:rPr lang="en-US" sz="800" b="0" i="0" dirty="0" err="1">
                <a:solidFill>
                  <a:srgbClr val="000000"/>
                </a:solidFill>
                <a:latin typeface="Arial"/>
                <a:ea typeface="+mn-ea"/>
                <a:cs typeface="Tahoma"/>
              </a:rPr>
              <a:t>Функция</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управления</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задачами</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также</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интегрирована</a:t>
            </a:r>
            <a:r>
              <a:rPr lang="en-US" sz="800" b="0" i="0" dirty="0">
                <a:solidFill>
                  <a:srgbClr val="000000"/>
                </a:solidFill>
                <a:latin typeface="Arial"/>
                <a:ea typeface="+mn-ea"/>
                <a:cs typeface="Tahoma"/>
              </a:rPr>
              <a:t> с </a:t>
            </a:r>
            <a:r>
              <a:rPr lang="en-US" sz="800" b="0" i="0" dirty="0" err="1">
                <a:solidFill>
                  <a:srgbClr val="000000"/>
                </a:solidFill>
                <a:latin typeface="Arial"/>
                <a:ea typeface="+mn-ea"/>
                <a:cs typeface="Tahoma"/>
              </a:rPr>
              <a:t>существующими</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компонентами</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например</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универсальным</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списком</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задач</a:t>
            </a:r>
            <a:r>
              <a:rPr lang="en-US" sz="800" b="0" i="0" dirty="0">
                <a:solidFill>
                  <a:srgbClr val="000000"/>
                </a:solidFill>
                <a:latin typeface="Arial"/>
                <a:ea typeface="+mn-ea"/>
                <a:cs typeface="Tahoma"/>
              </a:rPr>
              <a:t> (UWL), </a:t>
            </a:r>
            <a:r>
              <a:rPr lang="en-US" sz="800" b="0" i="0" dirty="0" err="1">
                <a:solidFill>
                  <a:srgbClr val="000000"/>
                </a:solidFill>
                <a:latin typeface="Arial"/>
                <a:ea typeface="+mn-ea"/>
                <a:cs typeface="Tahoma"/>
              </a:rPr>
              <a:t>который</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уже</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успешно</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используется</a:t>
            </a:r>
            <a:r>
              <a:rPr lang="en-US" sz="800" b="0" i="0" dirty="0">
                <a:solidFill>
                  <a:srgbClr val="000000"/>
                </a:solidFill>
                <a:latin typeface="Arial"/>
                <a:ea typeface="+mn-ea"/>
                <a:cs typeface="Tahoma"/>
              </a:rPr>
              <a:t> в </a:t>
            </a:r>
            <a:r>
              <a:rPr lang="en-US" sz="800" b="0" i="0" dirty="0" err="1">
                <a:solidFill>
                  <a:srgbClr val="000000"/>
                </a:solidFill>
                <a:latin typeface="Arial"/>
                <a:ea typeface="+mn-ea"/>
                <a:cs typeface="Tahoma"/>
              </a:rPr>
              <a:t>клиентских</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сценариях</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Возможна</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интеграция</a:t>
            </a:r>
            <a:r>
              <a:rPr lang="en-US" sz="800" b="0" i="0" dirty="0">
                <a:solidFill>
                  <a:srgbClr val="000000"/>
                </a:solidFill>
                <a:latin typeface="Arial"/>
                <a:ea typeface="+mn-ea"/>
                <a:cs typeface="Tahoma"/>
              </a:rPr>
              <a:t> с </a:t>
            </a:r>
            <a:r>
              <a:rPr lang="en-US" sz="800" b="0" i="0" dirty="0" err="1">
                <a:solidFill>
                  <a:srgbClr val="000000"/>
                </a:solidFill>
                <a:latin typeface="Arial"/>
                <a:ea typeface="+mn-ea"/>
                <a:cs typeface="Tahoma"/>
              </a:rPr>
              <a:t>технологиями</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пользовательских</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интерфейсов</a:t>
            </a:r>
            <a:r>
              <a:rPr lang="en-US" sz="800" b="0" i="0" dirty="0">
                <a:solidFill>
                  <a:srgbClr val="000000"/>
                </a:solidFill>
                <a:latin typeface="Arial"/>
                <a:ea typeface="+mn-ea"/>
                <a:cs typeface="Tahoma"/>
              </a:rPr>
              <a:t> SAP, </a:t>
            </a:r>
            <a:r>
              <a:rPr lang="en-US" sz="800" b="0" i="0" dirty="0" err="1">
                <a:solidFill>
                  <a:srgbClr val="000000"/>
                </a:solidFill>
                <a:latin typeface="Arial"/>
                <a:ea typeface="+mn-ea"/>
                <a:cs typeface="Tahoma"/>
              </a:rPr>
              <a:t>например</a:t>
            </a:r>
            <a:r>
              <a:rPr lang="en-US" sz="800" b="0" i="0" dirty="0">
                <a:solidFill>
                  <a:srgbClr val="000000"/>
                </a:solidFill>
                <a:latin typeface="Arial"/>
                <a:ea typeface="+mn-ea"/>
                <a:cs typeface="Tahoma"/>
              </a:rPr>
              <a:t>, Web </a:t>
            </a:r>
            <a:r>
              <a:rPr lang="en-US" sz="800" b="0" i="0" dirty="0" err="1">
                <a:solidFill>
                  <a:srgbClr val="000000"/>
                </a:solidFill>
                <a:latin typeface="Arial"/>
                <a:ea typeface="+mn-ea"/>
                <a:cs typeface="Tahoma"/>
              </a:rPr>
              <a:t>Dynpro</a:t>
            </a:r>
            <a:r>
              <a:rPr lang="en-US" sz="800" b="0" i="0" dirty="0">
                <a:solidFill>
                  <a:srgbClr val="000000"/>
                </a:solidFill>
                <a:latin typeface="Arial"/>
                <a:ea typeface="+mn-ea"/>
                <a:cs typeface="Tahoma"/>
              </a:rPr>
              <a:t> и Interactive Forms </a:t>
            </a:r>
            <a:r>
              <a:rPr lang="en-US" sz="800" b="0" i="0" dirty="0" err="1">
                <a:solidFill>
                  <a:srgbClr val="000000"/>
                </a:solidFill>
                <a:latin typeface="Arial"/>
                <a:ea typeface="+mn-ea"/>
                <a:cs typeface="Tahoma"/>
              </a:rPr>
              <a:t>для</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обеспечения</a:t>
            </a:r>
            <a:r>
              <a:rPr lang="en-US" sz="800" b="0" i="0" dirty="0">
                <a:solidFill>
                  <a:srgbClr val="000000"/>
                </a:solidFill>
                <a:latin typeface="Arial"/>
                <a:ea typeface="+mn-ea"/>
                <a:cs typeface="Tahoma"/>
              </a:rPr>
              <a:t> взаимодействия </a:t>
            </a:r>
            <a:r>
              <a:rPr lang="en-US" sz="800" b="0" i="0" dirty="0" err="1">
                <a:solidFill>
                  <a:srgbClr val="000000"/>
                </a:solidFill>
                <a:latin typeface="Arial"/>
                <a:ea typeface="+mn-ea"/>
                <a:cs typeface="Tahoma"/>
              </a:rPr>
              <a:t>конечных</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пользователей</a:t>
            </a:r>
            <a:r>
              <a:rPr lang="en-US" sz="800" b="0" i="0" dirty="0">
                <a:solidFill>
                  <a:srgbClr val="000000"/>
                </a:solidFill>
                <a:latin typeface="Arial"/>
                <a:ea typeface="+mn-ea"/>
                <a:cs typeface="Tahoma"/>
              </a:rPr>
              <a:t> и </a:t>
            </a:r>
            <a:r>
              <a:rPr lang="en-US" sz="800" b="0" i="0" dirty="0" err="1">
                <a:solidFill>
                  <a:srgbClr val="000000"/>
                </a:solidFill>
                <a:latin typeface="Arial"/>
                <a:ea typeface="+mn-ea"/>
                <a:cs typeface="Tahoma"/>
              </a:rPr>
              <a:t>смоделированных</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процессов</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Возможности</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быстрого</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моделирования</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пользовательского</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интерфейса</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расширяют</a:t>
            </a:r>
            <a:r>
              <a:rPr lang="en-US" sz="800" b="0" i="0" dirty="0">
                <a:solidFill>
                  <a:srgbClr val="000000"/>
                </a:solidFill>
                <a:latin typeface="Arial"/>
                <a:ea typeface="+mn-ea"/>
                <a:cs typeface="Tahoma"/>
              </a:rPr>
              <a:t> и </a:t>
            </a:r>
            <a:r>
              <a:rPr lang="en-US" sz="800" b="0" i="0" dirty="0" err="1">
                <a:solidFill>
                  <a:srgbClr val="000000"/>
                </a:solidFill>
                <a:latin typeface="Arial"/>
                <a:ea typeface="+mn-ea"/>
                <a:cs typeface="Tahoma"/>
              </a:rPr>
              <a:t>ускоряют</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проектирование</a:t>
            </a:r>
            <a:r>
              <a:rPr lang="en-US" sz="800" b="0" i="0" dirty="0">
                <a:solidFill>
                  <a:srgbClr val="000000"/>
                </a:solidFill>
                <a:latin typeface="Arial"/>
                <a:ea typeface="+mn-ea"/>
                <a:cs typeface="Tahoma"/>
              </a:rPr>
              <a:t> и </a:t>
            </a:r>
            <a:r>
              <a:rPr lang="en-US" sz="800" b="0" i="0" dirty="0" err="1">
                <a:solidFill>
                  <a:srgbClr val="000000"/>
                </a:solidFill>
                <a:latin typeface="Arial"/>
                <a:ea typeface="+mn-ea"/>
                <a:cs typeface="Tahoma"/>
              </a:rPr>
              <a:t>разработку</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спецификаций</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для</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компонентов</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отвечающих</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за</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взаимодействие</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процессов</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Эти</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пользовательские</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интерфейсы</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могут</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быть</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сгенерированы</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на</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основе</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артефактов</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моделирования</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процессов</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контекста</a:t>
            </a:r>
            <a:r>
              <a:rPr lang="en-US" sz="800" b="0" i="0" dirty="0">
                <a:solidFill>
                  <a:srgbClr val="000000"/>
                </a:solidFill>
                <a:latin typeface="Arial"/>
                <a:ea typeface="+mn-ea"/>
                <a:cs typeface="Tahoma"/>
              </a:rPr>
              <a:t> </a:t>
            </a:r>
            <a:r>
              <a:rPr lang="en-US" sz="800" b="0" i="0" dirty="0" err="1">
                <a:solidFill>
                  <a:srgbClr val="000000"/>
                </a:solidFill>
                <a:latin typeface="Arial"/>
                <a:ea typeface="+mn-ea"/>
                <a:cs typeface="Tahoma"/>
              </a:rPr>
              <a:t>процесса</a:t>
            </a:r>
            <a:r>
              <a:rPr lang="en-US" sz="800" b="0" i="0" dirty="0">
                <a:solidFill>
                  <a:srgbClr val="000000"/>
                </a:solidFill>
                <a:latin typeface="Arial"/>
                <a:ea typeface="+mn-ea"/>
                <a:cs typeface="Tahoma"/>
              </a:rPr>
              <a:t>). </a:t>
            </a:r>
          </a:p>
          <a:p>
            <a:pPr marL="292608" lvl="1" indent="-274320" algn="l" defTabSz="914400">
              <a:buNone/>
            </a:pPr>
            <a:endParaRPr lang="en-US" sz="800" dirty="0" smtClean="0">
              <a:latin typeface="+mn-lt"/>
              <a:cs typeface="MS PGothic"/>
            </a:endParaRPr>
          </a:p>
          <a:p>
            <a:pPr marL="292608" lvl="1" indent="-274320" algn="l" defTabSz="914400">
              <a:buNone/>
            </a:pPr>
            <a:endParaRPr lang="en-US" sz="800" dirty="0" smtClean="0">
              <a:latin typeface="+mn-lt"/>
              <a:cs typeface="MS PGothic"/>
            </a:endParaRPr>
          </a:p>
          <a:p>
            <a:pPr marL="0" lvl="1" indent="-274320" algn="l" defTabSz="914400">
              <a:lnSpc>
                <a:spcPct val="80000"/>
              </a:lnSpc>
              <a:buNone/>
            </a:pPr>
            <a:r>
              <a:rPr lang="en-US" sz="800" b="1" i="0" dirty="0" err="1">
                <a:solidFill>
                  <a:srgbClr val="000000"/>
                </a:solidFill>
                <a:latin typeface="Arial"/>
                <a:ea typeface="+mn-ea"/>
                <a:cs typeface="+mn-cs"/>
              </a:rPr>
              <a:t>Преимущества</a:t>
            </a:r>
            <a:r>
              <a:rPr lang="en-US" sz="800" b="1" i="0" dirty="0">
                <a:solidFill>
                  <a:srgbClr val="000000"/>
                </a:solidFill>
                <a:latin typeface="Arial"/>
                <a:ea typeface="+mn-ea"/>
                <a:cs typeface="+mn-cs"/>
              </a:rPr>
              <a:t> </a:t>
            </a:r>
            <a:r>
              <a:rPr lang="en-US" sz="800" b="1" i="0" dirty="0" err="1">
                <a:solidFill>
                  <a:srgbClr val="000000"/>
                </a:solidFill>
                <a:latin typeface="Arial"/>
                <a:ea typeface="+mn-ea"/>
                <a:cs typeface="+mn-cs"/>
              </a:rPr>
              <a:t>интегрированной</a:t>
            </a:r>
            <a:r>
              <a:rPr lang="en-US" sz="800" b="1" i="0" dirty="0">
                <a:solidFill>
                  <a:srgbClr val="000000"/>
                </a:solidFill>
                <a:latin typeface="Arial"/>
                <a:ea typeface="+mn-ea"/>
                <a:cs typeface="+mn-cs"/>
              </a:rPr>
              <a:t> </a:t>
            </a:r>
            <a:r>
              <a:rPr lang="en-US" sz="800" b="1" i="0" dirty="0" err="1">
                <a:solidFill>
                  <a:srgbClr val="000000"/>
                </a:solidFill>
                <a:latin typeface="Arial"/>
                <a:ea typeface="+mn-ea"/>
                <a:cs typeface="+mn-cs"/>
              </a:rPr>
              <a:t>композитной</a:t>
            </a:r>
            <a:r>
              <a:rPr lang="en-US" sz="800" b="1" i="0" dirty="0">
                <a:solidFill>
                  <a:srgbClr val="000000"/>
                </a:solidFill>
                <a:latin typeface="Arial"/>
                <a:ea typeface="+mn-ea"/>
                <a:cs typeface="+mn-cs"/>
              </a:rPr>
              <a:t> </a:t>
            </a:r>
            <a:r>
              <a:rPr lang="en-US" sz="800" b="1" i="0" dirty="0" err="1">
                <a:solidFill>
                  <a:srgbClr val="000000"/>
                </a:solidFill>
                <a:latin typeface="Arial"/>
                <a:ea typeface="+mn-ea"/>
                <a:cs typeface="+mn-cs"/>
              </a:rPr>
              <a:t>среды</a:t>
            </a:r>
            <a:endParaRPr lang="en-US" sz="800" b="1" i="0" dirty="0">
              <a:solidFill>
                <a:srgbClr val="000000"/>
              </a:solidFill>
              <a:latin typeface="Arial"/>
              <a:ea typeface="+mn-ea"/>
              <a:cs typeface="+mn-cs"/>
            </a:endParaRPr>
          </a:p>
          <a:p>
            <a:pPr marL="292608" lvl="1" indent="-274320" algn="l" defTabSz="914400">
              <a:buClr>
                <a:srgbClr val="FDB913"/>
              </a:buClr>
              <a:buSzPct val="100000"/>
              <a:buFont typeface="Wingdings"/>
              <a:buChar char=""/>
            </a:pPr>
            <a:r>
              <a:rPr lang="en-US" altLang="ja-JP" sz="800" b="0" i="0" dirty="0" err="1">
                <a:solidFill>
                  <a:srgbClr val="000000"/>
                </a:solidFill>
                <a:latin typeface="Arial"/>
                <a:ea typeface="+mn-ea"/>
                <a:cs typeface="MS PGothic"/>
              </a:rPr>
              <a:t>Быстрые</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инновации</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без</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ущерба</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для</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бизнес-процессов</a:t>
            </a:r>
            <a:endParaRPr lang="en-US" altLang="ja-JP" sz="800" b="0" i="0" dirty="0">
              <a:solidFill>
                <a:srgbClr val="000000"/>
              </a:solidFill>
              <a:latin typeface="Arial"/>
              <a:ea typeface="+mn-ea"/>
              <a:cs typeface="MS PGothic"/>
            </a:endParaRPr>
          </a:p>
          <a:p>
            <a:pPr marL="502920" lvl="2" indent="-274320" algn="l" defTabSz="914400">
              <a:buClr>
                <a:srgbClr val="626366"/>
              </a:buClr>
              <a:buSzPct val="80000"/>
              <a:buFont typeface="Symbol"/>
              <a:buChar char="-"/>
            </a:pPr>
            <a:r>
              <a:rPr lang="en-US" altLang="ja-JP" sz="800" b="0" i="0" dirty="0" err="1">
                <a:solidFill>
                  <a:srgbClr val="000000"/>
                </a:solidFill>
                <a:latin typeface="Arial"/>
                <a:ea typeface="+mn-ea"/>
                <a:cs typeface="MS PGothic"/>
              </a:rPr>
              <a:t>Разработка</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на</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основе</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моделей</a:t>
            </a:r>
            <a:endParaRPr lang="en-US" altLang="ja-JP" sz="800" b="0" i="0" dirty="0">
              <a:solidFill>
                <a:srgbClr val="000000"/>
              </a:solidFill>
              <a:latin typeface="Arial"/>
              <a:ea typeface="+mn-ea"/>
              <a:cs typeface="MS PGothic"/>
            </a:endParaRPr>
          </a:p>
          <a:p>
            <a:pPr marL="502920" lvl="2" indent="-274320" algn="l" defTabSz="914400">
              <a:buClr>
                <a:srgbClr val="626366"/>
              </a:buClr>
              <a:buSzPct val="80000"/>
              <a:buFont typeface="Symbol"/>
              <a:buChar char="-"/>
            </a:pPr>
            <a:r>
              <a:rPr lang="en-US" altLang="ja-JP" sz="800" b="0" i="0" dirty="0" err="1">
                <a:solidFill>
                  <a:srgbClr val="000000"/>
                </a:solidFill>
                <a:latin typeface="Arial"/>
                <a:ea typeface="+mn-ea"/>
                <a:cs typeface="MS PGothic"/>
              </a:rPr>
              <a:t>Повышение</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стабильности</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платформы</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бизнес-процессов</a:t>
            </a:r>
            <a:r>
              <a:rPr lang="en-US" altLang="ja-JP" sz="800" b="0" i="0" dirty="0">
                <a:solidFill>
                  <a:srgbClr val="000000"/>
                </a:solidFill>
                <a:latin typeface="Arial"/>
                <a:ea typeface="+mn-ea"/>
                <a:cs typeface="MS PGothic"/>
              </a:rPr>
              <a:t> и </a:t>
            </a:r>
            <a:r>
              <a:rPr lang="en-US" altLang="ja-JP" sz="800" b="0" i="0" dirty="0" err="1">
                <a:solidFill>
                  <a:srgbClr val="000000"/>
                </a:solidFill>
                <a:latin typeface="Arial"/>
                <a:ea typeface="+mn-ea"/>
                <a:cs typeface="MS PGothic"/>
              </a:rPr>
              <a:t>непрерывное</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внедрение</a:t>
            </a:r>
            <a:r>
              <a:rPr lang="en-US" altLang="ja-JP" sz="800" b="0" i="0" dirty="0">
                <a:solidFill>
                  <a:srgbClr val="000000"/>
                </a:solidFill>
                <a:latin typeface="Arial"/>
                <a:ea typeface="+mn-ea"/>
                <a:cs typeface="MS PGothic"/>
              </a:rPr>
              <a:t> </a:t>
            </a:r>
            <a:r>
              <a:rPr lang="en-US" altLang="ja-JP" sz="800" b="0" i="0" dirty="0" err="1" smtClean="0">
                <a:solidFill>
                  <a:srgbClr val="000000"/>
                </a:solidFill>
                <a:latin typeface="Arial"/>
                <a:ea typeface="+mn-ea"/>
                <a:cs typeface="MS PGothic"/>
              </a:rPr>
              <a:t>инноваций</a:t>
            </a:r>
            <a:r>
              <a:rPr lang="ru-RU" altLang="ja-JP" sz="800" b="0" i="0" dirty="0" smtClean="0">
                <a:solidFill>
                  <a:srgbClr val="000000"/>
                </a:solidFill>
                <a:latin typeface="Arial"/>
                <a:ea typeface="+mn-ea"/>
                <a:cs typeface="MS PGothic"/>
              </a:rPr>
              <a:t> </a:t>
            </a:r>
            <a:r>
              <a:rPr lang="en-US" altLang="ja-JP" sz="800" b="0" i="0" dirty="0" smtClean="0">
                <a:solidFill>
                  <a:srgbClr val="000000"/>
                </a:solidFill>
                <a:latin typeface="Arial"/>
                <a:ea typeface="+mn-ea"/>
                <a:cs typeface="MS PGothic"/>
              </a:rPr>
              <a:t>(</a:t>
            </a:r>
            <a:r>
              <a:rPr lang="en-US" altLang="ja-JP" sz="800" b="0" i="1" dirty="0" err="1" smtClean="0">
                <a:solidFill>
                  <a:srgbClr val="000000"/>
                </a:solidFill>
                <a:latin typeface="Arial"/>
                <a:ea typeface="+mn-ea"/>
                <a:cs typeface="MS PGothic"/>
              </a:rPr>
              <a:t>пропустить</a:t>
            </a:r>
            <a:r>
              <a:rPr lang="en-US" altLang="ja-JP" sz="800" b="0" i="0" dirty="0">
                <a:solidFill>
                  <a:srgbClr val="000000"/>
                </a:solidFill>
                <a:latin typeface="Arial"/>
                <a:ea typeface="+mn-ea"/>
                <a:cs typeface="MS PGothic"/>
              </a:rPr>
              <a:t>)</a:t>
            </a:r>
          </a:p>
          <a:p>
            <a:pPr marL="292608" lvl="1" indent="-274320" algn="l" defTabSz="914400">
              <a:spcBef>
                <a:spcPts val="192"/>
              </a:spcBef>
              <a:buClr>
                <a:srgbClr val="FDB913"/>
              </a:buClr>
              <a:buSzPct val="100000"/>
              <a:buFont typeface="Wingdings"/>
              <a:buChar char=""/>
            </a:pPr>
            <a:r>
              <a:rPr lang="en-US" altLang="ja-JP" sz="800" b="0" i="0" dirty="0" err="1">
                <a:solidFill>
                  <a:srgbClr val="000000"/>
                </a:solidFill>
                <a:latin typeface="Arial"/>
                <a:ea typeface="+mn-ea"/>
                <a:cs typeface="MS PGothic"/>
              </a:rPr>
              <a:t>Композитные</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приложения</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масштаба</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предприятия</a:t>
            </a:r>
            <a:endParaRPr lang="en-US" altLang="ja-JP" sz="800" b="0" i="0" dirty="0">
              <a:solidFill>
                <a:srgbClr val="000000"/>
              </a:solidFill>
              <a:latin typeface="Arial"/>
              <a:ea typeface="+mn-ea"/>
              <a:cs typeface="MS PGothic"/>
            </a:endParaRPr>
          </a:p>
          <a:p>
            <a:pPr marL="502920" lvl="2" indent="-274320" algn="l" defTabSz="914400">
              <a:spcBef>
                <a:spcPts val="192"/>
              </a:spcBef>
              <a:buClr>
                <a:srgbClr val="626366"/>
              </a:buClr>
              <a:buSzPct val="80000"/>
              <a:buFont typeface="Symbol"/>
              <a:buChar char="-"/>
            </a:pPr>
            <a:r>
              <a:rPr lang="en-US" altLang="ja-JP" sz="800" b="0" i="0" dirty="0" err="1">
                <a:solidFill>
                  <a:srgbClr val="000000"/>
                </a:solidFill>
                <a:latin typeface="Arial"/>
                <a:ea typeface="+mn-ea"/>
                <a:cs typeface="MS PGothic"/>
              </a:rPr>
              <a:t>Комплексное</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управление</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жизненным</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циклом</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стека</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решений</a:t>
            </a:r>
            <a:endParaRPr lang="en-US" altLang="ja-JP" sz="800" b="0" i="0" dirty="0">
              <a:solidFill>
                <a:srgbClr val="000000"/>
              </a:solidFill>
              <a:latin typeface="Arial"/>
              <a:ea typeface="+mn-ea"/>
              <a:cs typeface="MS PGothic"/>
            </a:endParaRPr>
          </a:p>
          <a:p>
            <a:pPr marL="502920" lvl="2" indent="-274320" algn="l" defTabSz="914400">
              <a:spcBef>
                <a:spcPts val="192"/>
              </a:spcBef>
              <a:buClr>
                <a:srgbClr val="626366"/>
              </a:buClr>
              <a:buSzPct val="80000"/>
              <a:buFont typeface="Symbol"/>
              <a:buChar char="-"/>
            </a:pPr>
            <a:r>
              <a:rPr lang="en-US" altLang="ja-JP" sz="800" b="0" i="0" dirty="0" err="1">
                <a:solidFill>
                  <a:srgbClr val="000000"/>
                </a:solidFill>
                <a:latin typeface="Arial"/>
                <a:ea typeface="+mn-ea"/>
                <a:cs typeface="MS PGothic"/>
              </a:rPr>
              <a:t>На</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основе</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открытых</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стандартов</a:t>
            </a:r>
            <a:endParaRPr lang="en-US" altLang="ja-JP" sz="800" b="0" i="0" dirty="0">
              <a:solidFill>
                <a:srgbClr val="000000"/>
              </a:solidFill>
              <a:latin typeface="Arial"/>
              <a:ea typeface="+mn-ea"/>
              <a:cs typeface="MS PGothic"/>
            </a:endParaRPr>
          </a:p>
          <a:p>
            <a:pPr marL="292608" lvl="1" indent="-274320" algn="l" defTabSz="914400">
              <a:spcBef>
                <a:spcPts val="192"/>
              </a:spcBef>
              <a:buClr>
                <a:srgbClr val="FDB913"/>
              </a:buClr>
              <a:buSzPct val="100000"/>
              <a:buFont typeface="Wingdings"/>
              <a:buChar char=""/>
            </a:pPr>
            <a:r>
              <a:rPr lang="en-US" altLang="ja-JP" sz="800" b="0" i="0" dirty="0" err="1">
                <a:solidFill>
                  <a:srgbClr val="000000"/>
                </a:solidFill>
                <a:latin typeface="Arial"/>
                <a:ea typeface="+mn-ea"/>
                <a:cs typeface="MS PGothic"/>
              </a:rPr>
              <a:t>Надежная</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платформа</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разработки</a:t>
            </a:r>
            <a:endParaRPr lang="en-US" altLang="ja-JP" sz="800" b="0" i="0" dirty="0">
              <a:solidFill>
                <a:srgbClr val="000000"/>
              </a:solidFill>
              <a:latin typeface="Arial"/>
              <a:ea typeface="+mn-ea"/>
              <a:cs typeface="MS PGothic"/>
            </a:endParaRPr>
          </a:p>
          <a:p>
            <a:pPr marL="502920" lvl="2" indent="-274320" algn="l" defTabSz="914400">
              <a:spcBef>
                <a:spcPts val="192"/>
              </a:spcBef>
              <a:buClr>
                <a:srgbClr val="626366"/>
              </a:buClr>
              <a:buSzPct val="80000"/>
              <a:buFont typeface="Symbol"/>
              <a:buChar char="-"/>
            </a:pPr>
            <a:r>
              <a:rPr lang="en-US" altLang="ja-JP" sz="800" b="0" i="0" dirty="0" err="1">
                <a:solidFill>
                  <a:srgbClr val="000000"/>
                </a:solidFill>
                <a:latin typeface="Arial"/>
                <a:ea typeface="+mn-ea"/>
                <a:cs typeface="MS PGothic"/>
              </a:rPr>
              <a:t>Сервер</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приложений</a:t>
            </a:r>
            <a:r>
              <a:rPr lang="en-US" altLang="ja-JP" sz="800" b="0" i="0" dirty="0">
                <a:solidFill>
                  <a:srgbClr val="000000"/>
                </a:solidFill>
                <a:latin typeface="Arial"/>
                <a:ea typeface="+mn-ea"/>
                <a:cs typeface="MS PGothic"/>
              </a:rPr>
              <a:t> Java EE 5 </a:t>
            </a:r>
          </a:p>
          <a:p>
            <a:pPr marL="502920" lvl="2" indent="-274320" algn="l" defTabSz="914400">
              <a:spcBef>
                <a:spcPts val="192"/>
              </a:spcBef>
              <a:buClr>
                <a:srgbClr val="626366"/>
              </a:buClr>
              <a:buSzPct val="80000"/>
              <a:buFont typeface="Symbol"/>
              <a:buChar char="-"/>
            </a:pPr>
            <a:r>
              <a:rPr lang="en-US" altLang="ja-JP" sz="800" b="0" i="0" dirty="0" err="1">
                <a:solidFill>
                  <a:srgbClr val="000000"/>
                </a:solidFill>
                <a:latin typeface="Arial"/>
                <a:ea typeface="+mn-ea"/>
                <a:cs typeface="MS PGothic"/>
              </a:rPr>
              <a:t>Среда</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моделирования</a:t>
            </a:r>
            <a:r>
              <a:rPr lang="en-US" altLang="ja-JP" sz="800" b="0" i="0" dirty="0">
                <a:solidFill>
                  <a:srgbClr val="000000"/>
                </a:solidFill>
                <a:latin typeface="Arial"/>
                <a:ea typeface="+mn-ea"/>
                <a:cs typeface="MS PGothic"/>
              </a:rPr>
              <a:t> и </a:t>
            </a:r>
            <a:r>
              <a:rPr lang="en-US" altLang="ja-JP" sz="800" b="0" i="0" dirty="0" err="1">
                <a:solidFill>
                  <a:srgbClr val="000000"/>
                </a:solidFill>
                <a:latin typeface="Arial"/>
                <a:ea typeface="+mn-ea"/>
                <a:cs typeface="MS PGothic"/>
              </a:rPr>
              <a:t>разработки</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на</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основе</a:t>
            </a:r>
            <a:r>
              <a:rPr lang="en-US" altLang="ja-JP" sz="800" b="0" i="0" dirty="0">
                <a:solidFill>
                  <a:srgbClr val="000000"/>
                </a:solidFill>
                <a:latin typeface="Arial"/>
                <a:ea typeface="+mn-ea"/>
                <a:cs typeface="MS PGothic"/>
              </a:rPr>
              <a:t> Eclipse</a:t>
            </a:r>
          </a:p>
          <a:p>
            <a:pPr marL="338328" indent="-338328" algn="l" defTabSz="914400">
              <a:spcBef>
                <a:spcPts val="192"/>
              </a:spcBef>
              <a:buNone/>
            </a:pPr>
            <a:r>
              <a:rPr lang="de-DE" sz="800" b="1" i="0" dirty="0">
                <a:solidFill>
                  <a:srgbClr val="000000"/>
                </a:solidFill>
                <a:latin typeface="Arial"/>
                <a:ea typeface="+mn-ea"/>
                <a:cs typeface="+mn-cs"/>
              </a:rPr>
              <a:t>И </a:t>
            </a:r>
            <a:r>
              <a:rPr lang="de-DE" sz="800" b="1" i="0" dirty="0" err="1">
                <a:solidFill>
                  <a:srgbClr val="000000"/>
                </a:solidFill>
                <a:latin typeface="Arial"/>
                <a:ea typeface="+mn-ea"/>
                <a:cs typeface="+mn-cs"/>
              </a:rPr>
              <a:t>клиенты</a:t>
            </a:r>
            <a:r>
              <a:rPr lang="de-DE" sz="800" b="1" i="0" dirty="0">
                <a:solidFill>
                  <a:srgbClr val="000000"/>
                </a:solidFill>
                <a:latin typeface="Arial"/>
                <a:ea typeface="+mn-ea"/>
                <a:cs typeface="+mn-cs"/>
              </a:rPr>
              <a:t>, и </a:t>
            </a:r>
            <a:r>
              <a:rPr lang="de-DE" sz="800" b="1" i="0" dirty="0" err="1">
                <a:solidFill>
                  <a:srgbClr val="000000"/>
                </a:solidFill>
                <a:latin typeface="Arial"/>
                <a:ea typeface="+mn-ea"/>
                <a:cs typeface="+mn-cs"/>
              </a:rPr>
              <a:t>партнеры</a:t>
            </a:r>
            <a:r>
              <a:rPr lang="de-DE" sz="800" b="1" i="0" dirty="0">
                <a:solidFill>
                  <a:srgbClr val="000000"/>
                </a:solidFill>
                <a:latin typeface="Arial"/>
                <a:ea typeface="+mn-ea"/>
                <a:cs typeface="+mn-cs"/>
              </a:rPr>
              <a:t> </a:t>
            </a:r>
            <a:r>
              <a:rPr lang="de-DE" sz="800" b="1" i="0" dirty="0" err="1">
                <a:solidFill>
                  <a:srgbClr val="000000"/>
                </a:solidFill>
                <a:latin typeface="Arial"/>
                <a:ea typeface="+mn-ea"/>
                <a:cs typeface="+mn-cs"/>
              </a:rPr>
              <a:t>уже</a:t>
            </a:r>
            <a:r>
              <a:rPr lang="de-DE" sz="800" b="1" i="0" dirty="0">
                <a:solidFill>
                  <a:srgbClr val="000000"/>
                </a:solidFill>
                <a:latin typeface="Arial"/>
                <a:ea typeface="+mn-ea"/>
                <a:cs typeface="+mn-cs"/>
              </a:rPr>
              <a:t> </a:t>
            </a:r>
            <a:r>
              <a:rPr lang="de-DE" sz="800" b="1" i="0" dirty="0" err="1">
                <a:solidFill>
                  <a:srgbClr val="000000"/>
                </a:solidFill>
                <a:latin typeface="Arial"/>
                <a:ea typeface="+mn-ea"/>
                <a:cs typeface="+mn-cs"/>
              </a:rPr>
              <a:t>пользуются</a:t>
            </a:r>
            <a:r>
              <a:rPr lang="de-DE" sz="800" b="1" i="0" dirty="0">
                <a:solidFill>
                  <a:srgbClr val="000000"/>
                </a:solidFill>
                <a:latin typeface="Arial"/>
                <a:ea typeface="+mn-ea"/>
                <a:cs typeface="+mn-cs"/>
              </a:rPr>
              <a:t> </a:t>
            </a:r>
            <a:r>
              <a:rPr lang="de-DE" sz="800" b="1" i="0" dirty="0" err="1">
                <a:solidFill>
                  <a:srgbClr val="000000"/>
                </a:solidFill>
                <a:latin typeface="Arial"/>
                <a:ea typeface="+mn-ea"/>
                <a:cs typeface="+mn-cs"/>
              </a:rPr>
              <a:t>преимуществами</a:t>
            </a:r>
            <a:r>
              <a:rPr lang="de-DE" sz="800" b="1" i="0" dirty="0">
                <a:solidFill>
                  <a:srgbClr val="000000"/>
                </a:solidFill>
                <a:latin typeface="Arial"/>
                <a:ea typeface="+mn-ea"/>
                <a:cs typeface="+mn-cs"/>
              </a:rPr>
              <a:t> </a:t>
            </a:r>
            <a:r>
              <a:rPr lang="de-DE" sz="800" b="1" i="0" dirty="0" err="1">
                <a:solidFill>
                  <a:srgbClr val="000000"/>
                </a:solidFill>
                <a:latin typeface="Arial"/>
                <a:ea typeface="+mn-ea"/>
                <a:cs typeface="+mn-cs"/>
              </a:rPr>
              <a:t>этого</a:t>
            </a:r>
            <a:r>
              <a:rPr lang="de-DE" sz="800" b="1" i="0" dirty="0">
                <a:solidFill>
                  <a:srgbClr val="000000"/>
                </a:solidFill>
                <a:latin typeface="Arial"/>
                <a:ea typeface="+mn-ea"/>
                <a:cs typeface="+mn-cs"/>
              </a:rPr>
              <a:t> </a:t>
            </a:r>
            <a:r>
              <a:rPr lang="de-DE" sz="800" b="1" i="0" dirty="0" err="1">
                <a:solidFill>
                  <a:srgbClr val="000000"/>
                </a:solidFill>
                <a:latin typeface="Arial"/>
                <a:ea typeface="+mn-ea"/>
                <a:cs typeface="+mn-cs"/>
              </a:rPr>
              <a:t>решения</a:t>
            </a:r>
            <a:endParaRPr lang="de-DE" sz="800" b="1" i="0" dirty="0">
              <a:solidFill>
                <a:srgbClr val="000000"/>
              </a:solidFill>
              <a:latin typeface="Arial"/>
              <a:ea typeface="+mn-ea"/>
              <a:cs typeface="+mn-cs"/>
            </a:endParaRPr>
          </a:p>
          <a:p>
            <a:pPr marL="338328" indent="-338328" algn="l" defTabSz="914400">
              <a:spcBef>
                <a:spcPts val="192"/>
              </a:spcBef>
              <a:buNone/>
            </a:pPr>
            <a:endParaRPr lang="en-US" sz="800" dirty="0" smtClean="0">
              <a:latin typeface="+mn-lt"/>
              <a:cs typeface="MS PGothic"/>
            </a:endParaRPr>
          </a:p>
          <a:p>
            <a:pPr marL="0" algn="l" defTabSz="914400">
              <a:lnSpc>
                <a:spcPct val="80000"/>
              </a:lnSpc>
              <a:buNone/>
            </a:pPr>
            <a:r>
              <a:rPr lang="en-IE" sz="800" b="1" i="0" dirty="0" err="1">
                <a:solidFill>
                  <a:srgbClr val="000000"/>
                </a:solidFill>
                <a:latin typeface="Arial"/>
                <a:ea typeface="+mn-ea"/>
                <a:cs typeface="+mn-cs"/>
              </a:rPr>
              <a:t>Быстрая</a:t>
            </a:r>
            <a:r>
              <a:rPr lang="en-IE" sz="800" b="1" i="0" dirty="0">
                <a:solidFill>
                  <a:srgbClr val="000000"/>
                </a:solidFill>
                <a:latin typeface="Arial"/>
                <a:ea typeface="+mn-ea"/>
                <a:cs typeface="+mn-cs"/>
              </a:rPr>
              <a:t> </a:t>
            </a:r>
            <a:r>
              <a:rPr lang="en-IE" sz="800" b="1" i="0" dirty="0" err="1">
                <a:solidFill>
                  <a:srgbClr val="000000"/>
                </a:solidFill>
                <a:latin typeface="Arial"/>
                <a:ea typeface="+mn-ea"/>
                <a:cs typeface="+mn-cs"/>
              </a:rPr>
              <a:t>установка</a:t>
            </a:r>
            <a:r>
              <a:rPr lang="en-IE" sz="800" b="1" i="0" dirty="0">
                <a:solidFill>
                  <a:srgbClr val="000000"/>
                </a:solidFill>
                <a:latin typeface="Arial"/>
                <a:ea typeface="+mn-ea"/>
                <a:cs typeface="+mn-cs"/>
              </a:rPr>
              <a:t> и </a:t>
            </a:r>
            <a:r>
              <a:rPr lang="en-IE" sz="800" b="1" i="0" dirty="0" err="1">
                <a:solidFill>
                  <a:srgbClr val="000000"/>
                </a:solidFill>
                <a:latin typeface="Arial"/>
                <a:ea typeface="+mn-ea"/>
                <a:cs typeface="+mn-cs"/>
              </a:rPr>
              <a:t>окупаемость</a:t>
            </a:r>
            <a:endParaRPr lang="en-IE" sz="800" b="1" i="0" dirty="0">
              <a:solidFill>
                <a:srgbClr val="000000"/>
              </a:solidFill>
              <a:latin typeface="Arial"/>
              <a:ea typeface="+mn-ea"/>
              <a:cs typeface="+mn-cs"/>
            </a:endParaRPr>
          </a:p>
          <a:p>
            <a:pPr marL="292608" lvl="1" indent="-274320" algn="l" defTabSz="914400">
              <a:spcBef>
                <a:spcPts val="192"/>
              </a:spcBef>
              <a:buClr>
                <a:srgbClr val="FDB913"/>
              </a:buClr>
              <a:buSzPct val="100000"/>
              <a:buFont typeface="Wingdings"/>
              <a:buChar char="n"/>
            </a:pPr>
            <a:r>
              <a:rPr lang="en-IE" altLang="ja-JP" sz="800" b="0" i="0" dirty="0" err="1">
                <a:solidFill>
                  <a:srgbClr val="000000"/>
                </a:solidFill>
                <a:latin typeface="Arial"/>
                <a:ea typeface="+mn-ea"/>
                <a:cs typeface="MS PGothic"/>
              </a:rPr>
              <a:t>Полный</a:t>
            </a:r>
            <a:r>
              <a:rPr lang="en-IE" altLang="ja-JP" sz="800" b="0" i="0" dirty="0">
                <a:solidFill>
                  <a:srgbClr val="000000"/>
                </a:solidFill>
                <a:latin typeface="Arial"/>
                <a:ea typeface="+mn-ea"/>
                <a:cs typeface="MS PGothic"/>
              </a:rPr>
              <a:t> </a:t>
            </a:r>
            <a:r>
              <a:rPr lang="en-IE" altLang="ja-JP" sz="800" b="0" i="0" dirty="0" err="1">
                <a:solidFill>
                  <a:srgbClr val="000000"/>
                </a:solidFill>
                <a:latin typeface="Arial"/>
                <a:ea typeface="+mn-ea"/>
                <a:cs typeface="MS PGothic"/>
              </a:rPr>
              <a:t>цикл</a:t>
            </a:r>
            <a:r>
              <a:rPr lang="en-IE" altLang="ja-JP" sz="800" b="0" i="0" dirty="0">
                <a:solidFill>
                  <a:srgbClr val="000000"/>
                </a:solidFill>
                <a:latin typeface="Arial"/>
                <a:ea typeface="+mn-ea"/>
                <a:cs typeface="MS PGothic"/>
              </a:rPr>
              <a:t> </a:t>
            </a:r>
            <a:r>
              <a:rPr lang="en-IE" altLang="ja-JP" sz="800" b="0" i="0" dirty="0" err="1">
                <a:solidFill>
                  <a:srgbClr val="000000"/>
                </a:solidFill>
                <a:latin typeface="Arial"/>
                <a:ea typeface="+mn-ea"/>
                <a:cs typeface="MS PGothic"/>
              </a:rPr>
              <a:t>разработки</a:t>
            </a:r>
            <a:r>
              <a:rPr lang="en-IE" altLang="ja-JP" sz="800" b="0" i="0" dirty="0">
                <a:solidFill>
                  <a:srgbClr val="000000"/>
                </a:solidFill>
                <a:latin typeface="Arial"/>
                <a:ea typeface="+mn-ea"/>
                <a:cs typeface="MS PGothic"/>
              </a:rPr>
              <a:t> </a:t>
            </a:r>
            <a:r>
              <a:rPr lang="en-IE" altLang="ja-JP" sz="800" b="0" i="0" dirty="0" err="1">
                <a:solidFill>
                  <a:srgbClr val="000000"/>
                </a:solidFill>
                <a:latin typeface="Arial"/>
                <a:ea typeface="+mn-ea"/>
                <a:cs typeface="MS PGothic"/>
              </a:rPr>
              <a:t>индивидуального</a:t>
            </a:r>
            <a:r>
              <a:rPr lang="en-IE" altLang="ja-JP" sz="800" b="0" i="0" dirty="0">
                <a:solidFill>
                  <a:srgbClr val="000000"/>
                </a:solidFill>
                <a:latin typeface="Arial"/>
                <a:ea typeface="+mn-ea"/>
                <a:cs typeface="MS PGothic"/>
              </a:rPr>
              <a:t> </a:t>
            </a:r>
            <a:r>
              <a:rPr lang="en-IE" altLang="ja-JP" sz="800" b="0" i="0" dirty="0" err="1">
                <a:solidFill>
                  <a:srgbClr val="000000"/>
                </a:solidFill>
                <a:latin typeface="Arial"/>
                <a:ea typeface="+mn-ea"/>
                <a:cs typeface="MS PGothic"/>
              </a:rPr>
              <a:t>приложения</a:t>
            </a:r>
            <a:r>
              <a:rPr lang="en-IE" altLang="ja-JP" sz="800" b="0" i="0" dirty="0">
                <a:solidFill>
                  <a:srgbClr val="000000"/>
                </a:solidFill>
                <a:latin typeface="Arial"/>
                <a:ea typeface="+mn-ea"/>
                <a:cs typeface="MS PGothic"/>
              </a:rPr>
              <a:t> </a:t>
            </a:r>
            <a:r>
              <a:rPr lang="en-IE" altLang="ja-JP" sz="800" b="0" i="0" dirty="0" err="1">
                <a:solidFill>
                  <a:srgbClr val="000000"/>
                </a:solidFill>
                <a:latin typeface="Arial"/>
                <a:ea typeface="+mn-ea"/>
                <a:cs typeface="MS PGothic"/>
              </a:rPr>
              <a:t>одним</a:t>
            </a:r>
            <a:r>
              <a:rPr lang="en-IE" altLang="ja-JP" sz="800" b="0" i="0" dirty="0">
                <a:solidFill>
                  <a:srgbClr val="000000"/>
                </a:solidFill>
                <a:latin typeface="Arial"/>
                <a:ea typeface="+mn-ea"/>
                <a:cs typeface="MS PGothic"/>
              </a:rPr>
              <a:t> </a:t>
            </a:r>
            <a:r>
              <a:rPr lang="en-IE" altLang="ja-JP" sz="800" b="0" i="0" dirty="0" err="1">
                <a:solidFill>
                  <a:srgbClr val="000000"/>
                </a:solidFill>
                <a:latin typeface="Arial"/>
                <a:ea typeface="+mn-ea"/>
                <a:cs typeface="MS PGothic"/>
              </a:rPr>
              <a:t>разработчиком</a:t>
            </a:r>
            <a:r>
              <a:rPr lang="en-IE" altLang="ja-JP" sz="800" b="0" i="0" dirty="0">
                <a:solidFill>
                  <a:srgbClr val="000000"/>
                </a:solidFill>
                <a:latin typeface="Arial"/>
                <a:ea typeface="+mn-ea"/>
                <a:cs typeface="MS PGothic"/>
              </a:rPr>
              <a:t> – 5-6 </a:t>
            </a:r>
            <a:r>
              <a:rPr lang="en-IE" altLang="ja-JP" sz="800" b="0" i="0" dirty="0" err="1">
                <a:solidFill>
                  <a:srgbClr val="000000"/>
                </a:solidFill>
                <a:latin typeface="Arial"/>
                <a:ea typeface="+mn-ea"/>
                <a:cs typeface="MS PGothic"/>
              </a:rPr>
              <a:t>недель</a:t>
            </a:r>
            <a:r>
              <a:rPr lang="en-IE" altLang="ja-JP" sz="800" b="0" i="0" dirty="0">
                <a:solidFill>
                  <a:srgbClr val="000000"/>
                </a:solidFill>
                <a:latin typeface="Arial"/>
                <a:ea typeface="+mn-ea"/>
                <a:cs typeface="MS PGothic"/>
              </a:rPr>
              <a:t> </a:t>
            </a:r>
          </a:p>
          <a:p>
            <a:pPr marL="292608" lvl="1" indent="-274320" algn="l" defTabSz="914400">
              <a:spcBef>
                <a:spcPts val="192"/>
              </a:spcBef>
              <a:buClr>
                <a:srgbClr val="FDB913"/>
              </a:buClr>
              <a:buSzPct val="100000"/>
              <a:buFont typeface="Wingdings"/>
              <a:buChar char="n"/>
            </a:pPr>
            <a:r>
              <a:rPr lang="en-IE" altLang="ja-JP" sz="800" b="0" i="0" dirty="0" err="1">
                <a:solidFill>
                  <a:srgbClr val="000000"/>
                </a:solidFill>
                <a:latin typeface="Arial"/>
                <a:ea typeface="+mn-ea"/>
                <a:cs typeface="MS PGothic"/>
              </a:rPr>
              <a:t>Быстрая</a:t>
            </a:r>
            <a:r>
              <a:rPr lang="en-IE" altLang="ja-JP" sz="800" b="0" i="0" dirty="0">
                <a:solidFill>
                  <a:srgbClr val="000000"/>
                </a:solidFill>
                <a:latin typeface="Arial"/>
                <a:ea typeface="+mn-ea"/>
                <a:cs typeface="MS PGothic"/>
              </a:rPr>
              <a:t> </a:t>
            </a:r>
            <a:r>
              <a:rPr lang="en-IE" altLang="ja-JP" sz="800" b="0" i="0" dirty="0" err="1">
                <a:solidFill>
                  <a:srgbClr val="000000"/>
                </a:solidFill>
                <a:latin typeface="Arial"/>
                <a:ea typeface="+mn-ea"/>
                <a:cs typeface="MS PGothic"/>
              </a:rPr>
              <a:t>установка</a:t>
            </a:r>
            <a:r>
              <a:rPr lang="en-IE" altLang="ja-JP" sz="800" b="0" i="0" dirty="0">
                <a:solidFill>
                  <a:srgbClr val="000000"/>
                </a:solidFill>
                <a:latin typeface="Arial"/>
                <a:ea typeface="+mn-ea"/>
                <a:cs typeface="MS PGothic"/>
              </a:rPr>
              <a:t> (~1 </a:t>
            </a:r>
            <a:r>
              <a:rPr lang="en-IE" altLang="ja-JP" sz="800" b="0" i="0" dirty="0" err="1">
                <a:solidFill>
                  <a:srgbClr val="000000"/>
                </a:solidFill>
                <a:latin typeface="Arial"/>
                <a:ea typeface="+mn-ea"/>
                <a:cs typeface="MS PGothic"/>
              </a:rPr>
              <a:t>час</a:t>
            </a:r>
            <a:r>
              <a:rPr lang="en-IE" altLang="ja-JP" sz="800" b="0" i="0" dirty="0">
                <a:solidFill>
                  <a:srgbClr val="000000"/>
                </a:solidFill>
                <a:latin typeface="Arial"/>
                <a:ea typeface="+mn-ea"/>
                <a:cs typeface="MS PGothic"/>
              </a:rPr>
              <a:t>), </a:t>
            </a:r>
            <a:r>
              <a:rPr lang="en-IE" altLang="ja-JP" sz="800" b="0" i="0" dirty="0" err="1">
                <a:solidFill>
                  <a:srgbClr val="000000"/>
                </a:solidFill>
                <a:latin typeface="Arial"/>
                <a:ea typeface="+mn-ea"/>
                <a:cs typeface="MS PGothic"/>
              </a:rPr>
              <a:t>комплексный</a:t>
            </a:r>
            <a:r>
              <a:rPr lang="en-IE" altLang="ja-JP" sz="800" b="0" i="0" dirty="0">
                <a:solidFill>
                  <a:srgbClr val="000000"/>
                </a:solidFill>
                <a:latin typeface="Arial"/>
                <a:ea typeface="+mn-ea"/>
                <a:cs typeface="MS PGothic"/>
              </a:rPr>
              <a:t> и </a:t>
            </a:r>
            <a:r>
              <a:rPr lang="en-IE" altLang="ja-JP" sz="800" b="0" i="0" dirty="0" err="1">
                <a:solidFill>
                  <a:srgbClr val="000000"/>
                </a:solidFill>
                <a:latin typeface="Arial"/>
                <a:ea typeface="+mn-ea"/>
                <a:cs typeface="MS PGothic"/>
              </a:rPr>
              <a:t>централизованный</a:t>
            </a:r>
            <a:r>
              <a:rPr lang="en-IE" altLang="ja-JP" sz="800" b="0" i="0" dirty="0">
                <a:solidFill>
                  <a:srgbClr val="000000"/>
                </a:solidFill>
                <a:latin typeface="Arial"/>
                <a:ea typeface="+mn-ea"/>
                <a:cs typeface="MS PGothic"/>
              </a:rPr>
              <a:t> </a:t>
            </a:r>
            <a:r>
              <a:rPr lang="en-IE" altLang="ja-JP" sz="800" b="0" i="0" dirty="0" err="1">
                <a:solidFill>
                  <a:srgbClr val="000000"/>
                </a:solidFill>
                <a:latin typeface="Arial"/>
                <a:ea typeface="+mn-ea"/>
                <a:cs typeface="MS PGothic"/>
              </a:rPr>
              <a:t>инструмент</a:t>
            </a:r>
            <a:r>
              <a:rPr lang="en-IE" altLang="ja-JP" sz="800" b="0" i="0" dirty="0">
                <a:solidFill>
                  <a:srgbClr val="000000"/>
                </a:solidFill>
                <a:latin typeface="Arial"/>
                <a:ea typeface="+mn-ea"/>
                <a:cs typeface="MS PGothic"/>
              </a:rPr>
              <a:t> </a:t>
            </a:r>
            <a:r>
              <a:rPr lang="en-IE" altLang="ja-JP" sz="800" b="0" i="0" dirty="0" err="1">
                <a:solidFill>
                  <a:srgbClr val="000000"/>
                </a:solidFill>
                <a:latin typeface="Arial"/>
                <a:ea typeface="+mn-ea"/>
                <a:cs typeface="MS PGothic"/>
              </a:rPr>
              <a:t>разработки</a:t>
            </a:r>
            <a:r>
              <a:rPr lang="en-IE" altLang="ja-JP" sz="800" b="0" i="0" dirty="0">
                <a:solidFill>
                  <a:srgbClr val="000000"/>
                </a:solidFill>
                <a:latin typeface="Arial"/>
                <a:ea typeface="+mn-ea"/>
                <a:cs typeface="MS PGothic"/>
              </a:rPr>
              <a:t> и </a:t>
            </a:r>
            <a:r>
              <a:rPr lang="en-IE" altLang="ja-JP" sz="800" b="0" i="0" dirty="0" err="1">
                <a:solidFill>
                  <a:srgbClr val="000000"/>
                </a:solidFill>
                <a:latin typeface="Arial"/>
                <a:ea typeface="+mn-ea"/>
                <a:cs typeface="MS PGothic"/>
              </a:rPr>
              <a:t>моделирования</a:t>
            </a:r>
            <a:r>
              <a:rPr lang="en-IE" altLang="ja-JP" sz="800" b="0" i="0" dirty="0">
                <a:solidFill>
                  <a:srgbClr val="000000"/>
                </a:solidFill>
                <a:latin typeface="Arial"/>
                <a:ea typeface="+mn-ea"/>
                <a:cs typeface="MS PGothic"/>
              </a:rPr>
              <a:t> </a:t>
            </a:r>
            <a:r>
              <a:rPr lang="en-IE" altLang="ja-JP" sz="800" b="0" i="0" dirty="0" err="1">
                <a:solidFill>
                  <a:srgbClr val="000000"/>
                </a:solidFill>
                <a:latin typeface="Arial"/>
                <a:ea typeface="+mn-ea"/>
                <a:cs typeface="MS PGothic"/>
              </a:rPr>
              <a:t>различных</a:t>
            </a:r>
            <a:r>
              <a:rPr lang="en-IE" altLang="ja-JP" sz="800" b="0" i="0" dirty="0">
                <a:solidFill>
                  <a:srgbClr val="000000"/>
                </a:solidFill>
                <a:latin typeface="Arial"/>
                <a:ea typeface="+mn-ea"/>
                <a:cs typeface="MS PGothic"/>
              </a:rPr>
              <a:t> </a:t>
            </a:r>
            <a:r>
              <a:rPr lang="en-IE" altLang="ja-JP" sz="800" b="0" i="0" dirty="0" err="1">
                <a:solidFill>
                  <a:srgbClr val="000000"/>
                </a:solidFill>
                <a:latin typeface="Arial"/>
                <a:ea typeface="+mn-ea"/>
                <a:cs typeface="MS PGothic"/>
              </a:rPr>
              <a:t>компонентов</a:t>
            </a:r>
            <a:endParaRPr lang="en-IE" altLang="ja-JP" sz="800" b="0" i="0" dirty="0">
              <a:solidFill>
                <a:srgbClr val="000000"/>
              </a:solidFill>
              <a:latin typeface="Arial"/>
              <a:ea typeface="+mn-ea"/>
              <a:cs typeface="MS PGothic"/>
            </a:endParaRPr>
          </a:p>
          <a:p>
            <a:pPr marL="292608" lvl="1" indent="-274320" algn="l" defTabSz="914400">
              <a:spcBef>
                <a:spcPts val="192"/>
              </a:spcBef>
              <a:buClr>
                <a:srgbClr val="FDB913"/>
              </a:buClr>
              <a:buSzPct val="100000"/>
              <a:buFont typeface="Wingdings"/>
              <a:buChar char="n"/>
            </a:pPr>
            <a:r>
              <a:rPr lang="de-DE" altLang="ja-JP" sz="800" b="0" i="0" dirty="0" err="1">
                <a:solidFill>
                  <a:srgbClr val="000000"/>
                </a:solidFill>
                <a:latin typeface="Arial"/>
                <a:ea typeface="+mn-ea"/>
                <a:cs typeface="MS PGothic"/>
              </a:rPr>
              <a:t>Возможность</a:t>
            </a:r>
            <a:r>
              <a:rPr lang="de-DE" altLang="ja-JP" sz="800" b="0" i="0" dirty="0">
                <a:solidFill>
                  <a:srgbClr val="000000"/>
                </a:solidFill>
                <a:latin typeface="Arial"/>
                <a:ea typeface="+mn-ea"/>
                <a:cs typeface="MS PGothic"/>
              </a:rPr>
              <a:t> </a:t>
            </a:r>
            <a:r>
              <a:rPr lang="de-DE" altLang="ja-JP" sz="800" b="0" i="0" dirty="0" err="1">
                <a:solidFill>
                  <a:srgbClr val="000000"/>
                </a:solidFill>
                <a:latin typeface="Arial"/>
                <a:ea typeface="+mn-ea"/>
                <a:cs typeface="MS PGothic"/>
              </a:rPr>
              <a:t>создания</a:t>
            </a:r>
            <a:r>
              <a:rPr lang="de-DE" altLang="ja-JP" sz="800" b="0" i="0" dirty="0">
                <a:solidFill>
                  <a:srgbClr val="000000"/>
                </a:solidFill>
                <a:latin typeface="Arial"/>
                <a:ea typeface="+mn-ea"/>
                <a:cs typeface="MS PGothic"/>
              </a:rPr>
              <a:t> </a:t>
            </a:r>
            <a:r>
              <a:rPr lang="de-DE" altLang="ja-JP" sz="800" b="0" i="0" dirty="0" err="1">
                <a:solidFill>
                  <a:srgbClr val="000000"/>
                </a:solidFill>
                <a:latin typeface="Arial"/>
                <a:ea typeface="+mn-ea"/>
                <a:cs typeface="MS PGothic"/>
              </a:rPr>
              <a:t>сложных</a:t>
            </a:r>
            <a:r>
              <a:rPr lang="de-DE" altLang="ja-JP" sz="800" b="0" i="0" dirty="0">
                <a:solidFill>
                  <a:srgbClr val="000000"/>
                </a:solidFill>
                <a:latin typeface="Arial"/>
                <a:ea typeface="+mn-ea"/>
                <a:cs typeface="MS PGothic"/>
              </a:rPr>
              <a:t> </a:t>
            </a:r>
            <a:r>
              <a:rPr lang="de-DE" altLang="ja-JP" sz="800" b="0" i="0" dirty="0" err="1">
                <a:solidFill>
                  <a:srgbClr val="000000"/>
                </a:solidFill>
                <a:latin typeface="Arial"/>
                <a:ea typeface="+mn-ea"/>
                <a:cs typeface="MS PGothic"/>
              </a:rPr>
              <a:t>моделей</a:t>
            </a:r>
            <a:r>
              <a:rPr lang="de-DE" altLang="ja-JP" sz="800" b="0" i="0" dirty="0">
                <a:solidFill>
                  <a:srgbClr val="000000"/>
                </a:solidFill>
                <a:latin typeface="Arial"/>
                <a:ea typeface="+mn-ea"/>
                <a:cs typeface="MS PGothic"/>
              </a:rPr>
              <a:t> в </a:t>
            </a:r>
            <a:r>
              <a:rPr lang="de-DE" altLang="ja-JP" sz="800" b="0" i="0" dirty="0" err="1">
                <a:solidFill>
                  <a:srgbClr val="000000"/>
                </a:solidFill>
                <a:latin typeface="Arial"/>
                <a:ea typeface="+mn-ea"/>
                <a:cs typeface="MS PGothic"/>
              </a:rPr>
              <a:t>короткие</a:t>
            </a:r>
            <a:r>
              <a:rPr lang="de-DE" altLang="ja-JP" sz="800" b="0" i="0" dirty="0">
                <a:solidFill>
                  <a:srgbClr val="000000"/>
                </a:solidFill>
                <a:latin typeface="Arial"/>
                <a:ea typeface="+mn-ea"/>
                <a:cs typeface="MS PGothic"/>
              </a:rPr>
              <a:t> </a:t>
            </a:r>
            <a:r>
              <a:rPr lang="de-DE" altLang="ja-JP" sz="800" b="0" i="0" dirty="0" err="1">
                <a:solidFill>
                  <a:srgbClr val="000000"/>
                </a:solidFill>
                <a:latin typeface="Arial"/>
                <a:ea typeface="+mn-ea"/>
                <a:cs typeface="MS PGothic"/>
              </a:rPr>
              <a:t>сроки</a:t>
            </a:r>
            <a:endParaRPr lang="de-DE" altLang="ja-JP" sz="800" b="0" i="0" dirty="0">
              <a:solidFill>
                <a:srgbClr val="000000"/>
              </a:solidFill>
              <a:latin typeface="Arial"/>
              <a:ea typeface="+mn-ea"/>
              <a:cs typeface="MS PGothic"/>
            </a:endParaRPr>
          </a:p>
          <a:p>
            <a:pPr marL="292608" lvl="1" indent="-274320" algn="l" defTabSz="914400">
              <a:spcBef>
                <a:spcPts val="192"/>
              </a:spcBef>
              <a:buClr>
                <a:srgbClr val="FDB913"/>
              </a:buClr>
              <a:buSzPct val="80000"/>
              <a:buFont typeface="Wingdings"/>
              <a:buChar char="n"/>
            </a:pPr>
            <a:endParaRPr lang="en-US" sz="800" dirty="0" smtClean="0">
              <a:latin typeface="+mn-lt"/>
              <a:cs typeface="MS PGothic"/>
            </a:endParaRPr>
          </a:p>
          <a:p>
            <a:pPr marL="0" algn="l" defTabSz="914400">
              <a:lnSpc>
                <a:spcPct val="80000"/>
              </a:lnSpc>
              <a:buNone/>
            </a:pPr>
            <a:r>
              <a:rPr lang="de-DE" sz="800" b="1" i="0" dirty="0" err="1">
                <a:solidFill>
                  <a:srgbClr val="000000"/>
                </a:solidFill>
                <a:latin typeface="Arial"/>
                <a:ea typeface="+mn-ea"/>
                <a:cs typeface="+mn-cs"/>
              </a:rPr>
              <a:t>Ориентация</a:t>
            </a:r>
            <a:r>
              <a:rPr lang="de-DE" sz="800" b="1" i="0" dirty="0">
                <a:solidFill>
                  <a:srgbClr val="000000"/>
                </a:solidFill>
                <a:latin typeface="Arial"/>
                <a:ea typeface="+mn-ea"/>
                <a:cs typeface="+mn-cs"/>
              </a:rPr>
              <a:t> </a:t>
            </a:r>
            <a:r>
              <a:rPr lang="de-DE" sz="800" b="1" i="0" dirty="0" err="1">
                <a:solidFill>
                  <a:srgbClr val="000000"/>
                </a:solidFill>
                <a:latin typeface="Arial"/>
                <a:ea typeface="+mn-ea"/>
                <a:cs typeface="+mn-cs"/>
              </a:rPr>
              <a:t>на</a:t>
            </a:r>
            <a:r>
              <a:rPr lang="de-DE" sz="800" b="1" i="0" dirty="0">
                <a:solidFill>
                  <a:srgbClr val="000000"/>
                </a:solidFill>
                <a:latin typeface="Arial"/>
                <a:ea typeface="+mn-ea"/>
                <a:cs typeface="+mn-cs"/>
              </a:rPr>
              <a:t> </a:t>
            </a:r>
            <a:r>
              <a:rPr lang="de-DE" sz="800" b="1" i="0" dirty="0" err="1">
                <a:solidFill>
                  <a:srgbClr val="000000"/>
                </a:solidFill>
                <a:latin typeface="Arial"/>
                <a:ea typeface="+mn-ea"/>
                <a:cs typeface="+mn-cs"/>
              </a:rPr>
              <a:t>конечных</a:t>
            </a:r>
            <a:r>
              <a:rPr lang="de-DE" sz="800" b="1" i="0" dirty="0">
                <a:solidFill>
                  <a:srgbClr val="000000"/>
                </a:solidFill>
                <a:latin typeface="Arial"/>
                <a:ea typeface="+mn-ea"/>
                <a:cs typeface="+mn-cs"/>
              </a:rPr>
              <a:t> </a:t>
            </a:r>
            <a:r>
              <a:rPr lang="de-DE" sz="800" b="1" i="0" dirty="0" err="1">
                <a:solidFill>
                  <a:srgbClr val="000000"/>
                </a:solidFill>
                <a:latin typeface="Arial"/>
                <a:ea typeface="+mn-ea"/>
                <a:cs typeface="+mn-cs"/>
              </a:rPr>
              <a:t>пользователей</a:t>
            </a:r>
            <a:r>
              <a:rPr lang="de-DE" sz="800" b="1" i="0" dirty="0">
                <a:solidFill>
                  <a:srgbClr val="000000"/>
                </a:solidFill>
                <a:latin typeface="Arial"/>
                <a:ea typeface="+mn-ea"/>
                <a:cs typeface="+mn-cs"/>
              </a:rPr>
              <a:t>, </a:t>
            </a:r>
            <a:r>
              <a:rPr lang="de-DE" sz="800" b="1" i="0" dirty="0" err="1">
                <a:solidFill>
                  <a:srgbClr val="000000"/>
                </a:solidFill>
                <a:latin typeface="Arial"/>
                <a:ea typeface="+mn-ea"/>
                <a:cs typeface="+mn-cs"/>
              </a:rPr>
              <a:t>отличная</a:t>
            </a:r>
            <a:r>
              <a:rPr lang="de-DE" sz="800" b="1" i="0" dirty="0">
                <a:solidFill>
                  <a:srgbClr val="000000"/>
                </a:solidFill>
                <a:latin typeface="Arial"/>
                <a:ea typeface="+mn-ea"/>
                <a:cs typeface="+mn-cs"/>
              </a:rPr>
              <a:t> </a:t>
            </a:r>
            <a:r>
              <a:rPr lang="de-DE" sz="800" b="1" i="0" dirty="0" err="1">
                <a:solidFill>
                  <a:srgbClr val="000000"/>
                </a:solidFill>
                <a:latin typeface="Arial"/>
                <a:ea typeface="+mn-ea"/>
                <a:cs typeface="+mn-cs"/>
              </a:rPr>
              <a:t>поддержка</a:t>
            </a:r>
            <a:r>
              <a:rPr lang="de-DE" sz="800" b="1" i="0" dirty="0">
                <a:solidFill>
                  <a:srgbClr val="000000"/>
                </a:solidFill>
                <a:latin typeface="Arial"/>
                <a:ea typeface="+mn-ea"/>
                <a:cs typeface="+mn-cs"/>
              </a:rPr>
              <a:t> UI</a:t>
            </a:r>
          </a:p>
          <a:p>
            <a:pPr marL="292608" lvl="1" indent="-274320" algn="l" defTabSz="914400">
              <a:spcBef>
                <a:spcPts val="192"/>
              </a:spcBef>
              <a:buClr>
                <a:srgbClr val="FDB913"/>
              </a:buClr>
              <a:buSzPct val="100000"/>
              <a:buFont typeface="Wingdings"/>
              <a:buChar char=""/>
            </a:pPr>
            <a:r>
              <a:rPr lang="en-US" altLang="ja-JP" sz="800" b="0" i="0" dirty="0" err="1">
                <a:solidFill>
                  <a:srgbClr val="000000"/>
                </a:solidFill>
                <a:latin typeface="Arial"/>
                <a:ea typeface="+mn-ea"/>
                <a:cs typeface="MS PGothic"/>
              </a:rPr>
              <a:t>Мощные</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возможности</a:t>
            </a:r>
            <a:r>
              <a:rPr lang="en-US" altLang="ja-JP" sz="800" b="0" i="0" dirty="0">
                <a:solidFill>
                  <a:srgbClr val="000000"/>
                </a:solidFill>
                <a:latin typeface="Arial"/>
                <a:ea typeface="+mn-ea"/>
                <a:cs typeface="MS PGothic"/>
              </a:rPr>
              <a:t> Web </a:t>
            </a:r>
            <a:r>
              <a:rPr lang="en-US" altLang="ja-JP" sz="800" b="0" i="0" dirty="0" err="1">
                <a:solidFill>
                  <a:srgbClr val="000000"/>
                </a:solidFill>
                <a:latin typeface="Arial"/>
                <a:ea typeface="+mn-ea"/>
                <a:cs typeface="MS PGothic"/>
              </a:rPr>
              <a:t>Dynpro</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упрощают</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разработку</a:t>
            </a:r>
            <a:r>
              <a:rPr lang="en-US" altLang="ja-JP" sz="800" b="0" i="0" dirty="0">
                <a:solidFill>
                  <a:srgbClr val="000000"/>
                </a:solidFill>
                <a:latin typeface="Arial"/>
                <a:ea typeface="+mn-ea"/>
                <a:cs typeface="MS PGothic"/>
              </a:rPr>
              <a:t> UI</a:t>
            </a:r>
          </a:p>
          <a:p>
            <a:pPr marL="292608" lvl="1" indent="-274320" algn="l" defTabSz="914400">
              <a:spcBef>
                <a:spcPts val="192"/>
              </a:spcBef>
              <a:buClr>
                <a:srgbClr val="FDB913"/>
              </a:buClr>
              <a:buSzPct val="100000"/>
              <a:buFont typeface="Wingdings"/>
              <a:buChar char=""/>
            </a:pPr>
            <a:r>
              <a:rPr lang="en-IE" altLang="ja-JP" sz="800" b="0" i="0" dirty="0" err="1">
                <a:solidFill>
                  <a:srgbClr val="000000"/>
                </a:solidFill>
                <a:latin typeface="Arial"/>
                <a:ea typeface="+mn-ea"/>
                <a:cs typeface="MS PGothic"/>
              </a:rPr>
              <a:t>Быстрое</a:t>
            </a:r>
            <a:r>
              <a:rPr lang="en-IE" altLang="ja-JP" sz="800" b="0" i="0" dirty="0">
                <a:solidFill>
                  <a:srgbClr val="000000"/>
                </a:solidFill>
                <a:latin typeface="Arial"/>
                <a:ea typeface="+mn-ea"/>
                <a:cs typeface="MS PGothic"/>
              </a:rPr>
              <a:t> и </a:t>
            </a:r>
            <a:r>
              <a:rPr lang="en-IE" altLang="ja-JP" sz="800" b="0" i="0" dirty="0" err="1">
                <a:solidFill>
                  <a:srgbClr val="000000"/>
                </a:solidFill>
                <a:latin typeface="Arial"/>
                <a:ea typeface="+mn-ea"/>
                <a:cs typeface="MS PGothic"/>
              </a:rPr>
              <a:t>эффективное</a:t>
            </a:r>
            <a:r>
              <a:rPr lang="en-IE" altLang="ja-JP" sz="800" b="0" i="0" dirty="0">
                <a:solidFill>
                  <a:srgbClr val="000000"/>
                </a:solidFill>
                <a:latin typeface="Arial"/>
                <a:ea typeface="+mn-ea"/>
                <a:cs typeface="MS PGothic"/>
              </a:rPr>
              <a:t> </a:t>
            </a:r>
            <a:r>
              <a:rPr lang="en-IE" altLang="ja-JP" sz="800" b="0" i="0" dirty="0" err="1">
                <a:solidFill>
                  <a:srgbClr val="000000"/>
                </a:solidFill>
                <a:latin typeface="Arial"/>
                <a:ea typeface="+mn-ea"/>
                <a:cs typeface="MS PGothic"/>
              </a:rPr>
              <a:t>моделирование</a:t>
            </a:r>
            <a:r>
              <a:rPr lang="en-IE" altLang="ja-JP" sz="800" b="0" i="0" dirty="0">
                <a:solidFill>
                  <a:srgbClr val="000000"/>
                </a:solidFill>
                <a:latin typeface="Arial"/>
                <a:ea typeface="+mn-ea"/>
                <a:cs typeface="MS PGothic"/>
              </a:rPr>
              <a:t> </a:t>
            </a:r>
            <a:r>
              <a:rPr lang="en-IE" altLang="ja-JP" sz="800" b="0" i="0" dirty="0" err="1">
                <a:solidFill>
                  <a:srgbClr val="000000"/>
                </a:solidFill>
                <a:latin typeface="Arial"/>
                <a:ea typeface="+mn-ea"/>
                <a:cs typeface="MS PGothic"/>
              </a:rPr>
              <a:t>новых</a:t>
            </a:r>
            <a:r>
              <a:rPr lang="en-IE" altLang="ja-JP" sz="800" b="0" i="0" dirty="0">
                <a:solidFill>
                  <a:srgbClr val="000000"/>
                </a:solidFill>
                <a:latin typeface="Arial"/>
                <a:ea typeface="+mn-ea"/>
                <a:cs typeface="MS PGothic"/>
              </a:rPr>
              <a:t> UI c </a:t>
            </a:r>
            <a:r>
              <a:rPr lang="en-IE" altLang="ja-JP" sz="800" b="0" i="0" dirty="0" err="1">
                <a:solidFill>
                  <a:srgbClr val="000000"/>
                </a:solidFill>
                <a:latin typeface="Arial"/>
                <a:ea typeface="+mn-ea"/>
                <a:cs typeface="MS PGothic"/>
              </a:rPr>
              <a:t>эффективным</a:t>
            </a:r>
            <a:r>
              <a:rPr lang="en-IE" altLang="ja-JP" sz="800" b="0" i="0" dirty="0">
                <a:solidFill>
                  <a:srgbClr val="000000"/>
                </a:solidFill>
                <a:latin typeface="Arial"/>
                <a:ea typeface="+mn-ea"/>
                <a:cs typeface="MS PGothic"/>
              </a:rPr>
              <a:t> </a:t>
            </a:r>
            <a:r>
              <a:rPr lang="en-IE" altLang="ja-JP" sz="800" b="0" i="0" dirty="0" err="1">
                <a:solidFill>
                  <a:srgbClr val="000000"/>
                </a:solidFill>
                <a:latin typeface="Arial"/>
                <a:ea typeface="+mn-ea"/>
                <a:cs typeface="MS PGothic"/>
              </a:rPr>
              <a:t>использованием</a:t>
            </a:r>
            <a:r>
              <a:rPr lang="en-IE" altLang="ja-JP" sz="800" b="0" i="0" dirty="0">
                <a:solidFill>
                  <a:srgbClr val="000000"/>
                </a:solidFill>
                <a:latin typeface="Arial"/>
                <a:ea typeface="+mn-ea"/>
                <a:cs typeface="MS PGothic"/>
              </a:rPr>
              <a:t> </a:t>
            </a:r>
            <a:r>
              <a:rPr lang="en-IE" altLang="ja-JP" sz="800" b="0" i="0" dirty="0" err="1">
                <a:solidFill>
                  <a:srgbClr val="000000"/>
                </a:solidFill>
                <a:latin typeface="Arial"/>
                <a:ea typeface="+mn-ea"/>
                <a:cs typeface="MS PGothic"/>
              </a:rPr>
              <a:t>внутренних</a:t>
            </a:r>
            <a:r>
              <a:rPr lang="en-IE" altLang="ja-JP" sz="800" b="0" i="0" dirty="0">
                <a:solidFill>
                  <a:srgbClr val="000000"/>
                </a:solidFill>
                <a:latin typeface="Arial"/>
                <a:ea typeface="+mn-ea"/>
                <a:cs typeface="MS PGothic"/>
              </a:rPr>
              <a:t> и </a:t>
            </a:r>
            <a:r>
              <a:rPr lang="en-IE" altLang="ja-JP" sz="800" b="0" i="0" dirty="0" err="1">
                <a:solidFill>
                  <a:srgbClr val="000000"/>
                </a:solidFill>
                <a:latin typeface="Arial"/>
                <a:ea typeface="+mn-ea"/>
                <a:cs typeface="MS PGothic"/>
              </a:rPr>
              <a:t>внешних</a:t>
            </a:r>
            <a:r>
              <a:rPr lang="en-IE" altLang="ja-JP" sz="800" b="0" i="0" dirty="0">
                <a:solidFill>
                  <a:srgbClr val="000000"/>
                </a:solidFill>
                <a:latin typeface="Arial"/>
                <a:ea typeface="+mn-ea"/>
                <a:cs typeface="MS PGothic"/>
              </a:rPr>
              <a:t> </a:t>
            </a:r>
            <a:r>
              <a:rPr lang="ru-RU" altLang="ja-JP" sz="800" b="0" i="0" dirty="0" err="1" smtClean="0">
                <a:solidFill>
                  <a:srgbClr val="000000"/>
                </a:solidFill>
                <a:latin typeface="Arial"/>
                <a:ea typeface="+mn-ea"/>
                <a:cs typeface="MS PGothic"/>
              </a:rPr>
              <a:t>веб</a:t>
            </a:r>
            <a:r>
              <a:rPr lang="en-IE" altLang="ja-JP" sz="800" b="0" i="0" dirty="0" smtClean="0">
                <a:solidFill>
                  <a:srgbClr val="000000"/>
                </a:solidFill>
                <a:latin typeface="Arial"/>
                <a:ea typeface="+mn-ea"/>
                <a:cs typeface="MS PGothic"/>
              </a:rPr>
              <a:t>-</a:t>
            </a:r>
            <a:r>
              <a:rPr lang="en-IE" altLang="ja-JP" sz="800" b="0" i="0" dirty="0" err="1" smtClean="0">
                <a:solidFill>
                  <a:srgbClr val="000000"/>
                </a:solidFill>
                <a:latin typeface="Arial"/>
                <a:ea typeface="+mn-ea"/>
                <a:cs typeface="MS PGothic"/>
              </a:rPr>
              <a:t>сервисов</a:t>
            </a:r>
            <a:endParaRPr lang="en-IE" altLang="ja-JP" sz="800" b="0" i="0" dirty="0">
              <a:solidFill>
                <a:srgbClr val="000000"/>
              </a:solidFill>
              <a:latin typeface="Arial"/>
              <a:ea typeface="+mn-ea"/>
              <a:cs typeface="MS PGothic"/>
            </a:endParaRPr>
          </a:p>
          <a:p>
            <a:pPr marL="292608" lvl="1" indent="-274320" algn="l" defTabSz="914400">
              <a:spcBef>
                <a:spcPts val="192"/>
              </a:spcBef>
              <a:buClr>
                <a:srgbClr val="FDB913"/>
              </a:buClr>
              <a:buSzPct val="100000"/>
              <a:buFont typeface="Wingdings"/>
              <a:buChar char=""/>
            </a:pPr>
            <a:r>
              <a:rPr lang="en-US" altLang="ja-JP" sz="800" b="0" i="0" dirty="0" err="1">
                <a:solidFill>
                  <a:srgbClr val="000000"/>
                </a:solidFill>
                <a:latin typeface="Arial"/>
                <a:ea typeface="+mn-ea"/>
                <a:cs typeface="MS PGothic"/>
              </a:rPr>
              <a:t>Уровень</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сервисов</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полностью</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основан</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на</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стандартных</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сервисах</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возможна</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автоматическая</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настройка</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прочих</a:t>
            </a:r>
            <a:r>
              <a:rPr lang="en-US" altLang="ja-JP" sz="800" b="0" i="0" dirty="0">
                <a:solidFill>
                  <a:srgbClr val="000000"/>
                </a:solidFill>
                <a:latin typeface="Arial"/>
                <a:ea typeface="+mn-ea"/>
                <a:cs typeface="MS PGothic"/>
              </a:rPr>
              <a:t> UI с </a:t>
            </a:r>
            <a:r>
              <a:rPr lang="en-US" altLang="ja-JP" sz="800" b="0" i="0" dirty="0" err="1">
                <a:solidFill>
                  <a:srgbClr val="000000"/>
                </a:solidFill>
                <a:latin typeface="Arial"/>
                <a:ea typeface="+mn-ea"/>
                <a:cs typeface="MS PGothic"/>
              </a:rPr>
              <a:t>помощью</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визуального</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компоновщика</a:t>
            </a:r>
            <a:endParaRPr lang="en-US" altLang="ja-JP" sz="800" b="0" i="0" dirty="0">
              <a:solidFill>
                <a:srgbClr val="000000"/>
              </a:solidFill>
              <a:latin typeface="Arial"/>
              <a:ea typeface="+mn-ea"/>
              <a:cs typeface="MS PGothic"/>
            </a:endParaRPr>
          </a:p>
          <a:p>
            <a:pPr marL="0" algn="l" defTabSz="914400">
              <a:buNone/>
            </a:pPr>
            <a:endParaRPr lang="en-US" sz="800" dirty="0" smtClean="0">
              <a:latin typeface="+mn-lt"/>
              <a:cs typeface="MS PGothic"/>
            </a:endParaRPr>
          </a:p>
          <a:p>
            <a:pPr marL="0" algn="l" defTabSz="914400">
              <a:buNone/>
            </a:pPr>
            <a:r>
              <a:rPr lang="de-DE" altLang="ja-JP" sz="800" b="1" i="0" dirty="0" err="1">
                <a:solidFill>
                  <a:srgbClr val="000000"/>
                </a:solidFill>
                <a:latin typeface="Arial"/>
                <a:ea typeface="+mn-ea"/>
                <a:cs typeface="MS PGothic"/>
              </a:rPr>
              <a:t>Встроенная</a:t>
            </a:r>
            <a:r>
              <a:rPr lang="de-DE" altLang="ja-JP" sz="800" b="1" i="0" dirty="0">
                <a:solidFill>
                  <a:srgbClr val="000000"/>
                </a:solidFill>
                <a:latin typeface="Arial"/>
                <a:ea typeface="+mn-ea"/>
                <a:cs typeface="MS PGothic"/>
              </a:rPr>
              <a:t> </a:t>
            </a:r>
            <a:r>
              <a:rPr lang="de-DE" altLang="ja-JP" sz="800" b="1" i="0" dirty="0" err="1">
                <a:solidFill>
                  <a:srgbClr val="000000"/>
                </a:solidFill>
                <a:latin typeface="Arial"/>
                <a:ea typeface="+mn-ea"/>
                <a:cs typeface="MS PGothic"/>
              </a:rPr>
              <a:t>интеграция</a:t>
            </a:r>
            <a:r>
              <a:rPr lang="de-DE" altLang="ja-JP" sz="800" b="1" i="0" dirty="0">
                <a:solidFill>
                  <a:srgbClr val="000000"/>
                </a:solidFill>
                <a:latin typeface="Arial"/>
                <a:ea typeface="+mn-ea"/>
                <a:cs typeface="MS PGothic"/>
              </a:rPr>
              <a:t> и </a:t>
            </a:r>
            <a:r>
              <a:rPr lang="de-DE" altLang="ja-JP" sz="800" b="1" i="0" dirty="0" err="1">
                <a:solidFill>
                  <a:srgbClr val="000000"/>
                </a:solidFill>
                <a:latin typeface="Arial"/>
                <a:ea typeface="+mn-ea"/>
                <a:cs typeface="MS PGothic"/>
              </a:rPr>
              <a:t>поддержка</a:t>
            </a:r>
            <a:r>
              <a:rPr lang="de-DE" altLang="ja-JP" sz="800" b="1" i="0" dirty="0">
                <a:solidFill>
                  <a:srgbClr val="000000"/>
                </a:solidFill>
                <a:latin typeface="Arial"/>
                <a:ea typeface="+mn-ea"/>
                <a:cs typeface="MS PGothic"/>
              </a:rPr>
              <a:t> </a:t>
            </a:r>
            <a:r>
              <a:rPr lang="de-DE" altLang="ja-JP" sz="800" b="1" i="0" dirty="0" err="1">
                <a:solidFill>
                  <a:srgbClr val="000000"/>
                </a:solidFill>
                <a:latin typeface="Arial"/>
                <a:ea typeface="+mn-ea"/>
                <a:cs typeface="MS PGothic"/>
              </a:rPr>
              <a:t>стандартов</a:t>
            </a:r>
            <a:r>
              <a:rPr lang="de-DE" altLang="ja-JP" sz="800" b="1" i="0" dirty="0">
                <a:solidFill>
                  <a:srgbClr val="000000"/>
                </a:solidFill>
                <a:latin typeface="Arial"/>
                <a:ea typeface="+mn-ea"/>
                <a:cs typeface="MS PGothic"/>
              </a:rPr>
              <a:t> </a:t>
            </a:r>
            <a:r>
              <a:rPr lang="de-DE" altLang="ja-JP" sz="800" b="1" i="0" dirty="0" err="1">
                <a:solidFill>
                  <a:srgbClr val="000000"/>
                </a:solidFill>
                <a:latin typeface="Arial"/>
                <a:ea typeface="+mn-ea"/>
                <a:cs typeface="MS PGothic"/>
              </a:rPr>
              <a:t>упрощает</a:t>
            </a:r>
            <a:r>
              <a:rPr lang="de-DE" altLang="ja-JP" sz="800" b="1" i="0" dirty="0">
                <a:solidFill>
                  <a:srgbClr val="000000"/>
                </a:solidFill>
                <a:latin typeface="Arial"/>
                <a:ea typeface="+mn-ea"/>
                <a:cs typeface="MS PGothic"/>
              </a:rPr>
              <a:t> </a:t>
            </a:r>
            <a:r>
              <a:rPr lang="de-DE" altLang="ja-JP" sz="800" b="1" i="0" dirty="0" err="1">
                <a:solidFill>
                  <a:srgbClr val="000000"/>
                </a:solidFill>
                <a:latin typeface="Arial"/>
                <a:ea typeface="+mn-ea"/>
                <a:cs typeface="MS PGothic"/>
              </a:rPr>
              <a:t>разработку</a:t>
            </a:r>
            <a:endParaRPr lang="de-DE" altLang="ja-JP" sz="800" b="1" i="0" dirty="0">
              <a:solidFill>
                <a:srgbClr val="000000"/>
              </a:solidFill>
              <a:latin typeface="Arial"/>
              <a:ea typeface="+mn-ea"/>
              <a:cs typeface="MS PGothic"/>
            </a:endParaRPr>
          </a:p>
          <a:p>
            <a:pPr marL="292608" lvl="1" indent="-274320" algn="l" defTabSz="914400">
              <a:spcBef>
                <a:spcPts val="192"/>
              </a:spcBef>
              <a:buClr>
                <a:srgbClr val="FDB913"/>
              </a:buClr>
              <a:buSzPct val="100000"/>
              <a:buFont typeface="Wingdings"/>
              <a:buChar char=""/>
            </a:pPr>
            <a:r>
              <a:rPr lang="de-DE" altLang="ja-JP" sz="800" b="0" i="0" dirty="0" err="1">
                <a:solidFill>
                  <a:srgbClr val="000000"/>
                </a:solidFill>
                <a:latin typeface="Arial"/>
                <a:ea typeface="+mn-ea"/>
                <a:cs typeface="MS PGothic"/>
              </a:rPr>
              <a:t>Решение</a:t>
            </a:r>
            <a:r>
              <a:rPr lang="de-DE" altLang="ja-JP" sz="800" b="0" i="0" dirty="0">
                <a:solidFill>
                  <a:srgbClr val="000000"/>
                </a:solidFill>
                <a:latin typeface="Arial"/>
                <a:ea typeface="+mn-ea"/>
                <a:cs typeface="MS PGothic"/>
              </a:rPr>
              <a:t> SAP </a:t>
            </a:r>
            <a:r>
              <a:rPr lang="de-DE" altLang="ja-JP" sz="800" b="0" i="0" dirty="0" err="1">
                <a:solidFill>
                  <a:srgbClr val="000000"/>
                </a:solidFill>
                <a:latin typeface="Arial"/>
                <a:ea typeface="+mn-ea"/>
                <a:cs typeface="MS PGothic"/>
              </a:rPr>
              <a:t>NetWeaver</a:t>
            </a:r>
            <a:r>
              <a:rPr lang="de-DE" altLang="ja-JP" sz="800" b="0" i="0" dirty="0">
                <a:solidFill>
                  <a:srgbClr val="000000"/>
                </a:solidFill>
                <a:latin typeface="Arial"/>
                <a:ea typeface="+mn-ea"/>
                <a:cs typeface="MS PGothic"/>
              </a:rPr>
              <a:t> CE </a:t>
            </a:r>
            <a:r>
              <a:rPr lang="de-DE" altLang="ja-JP" sz="800" b="0" i="0" dirty="0" err="1">
                <a:solidFill>
                  <a:srgbClr val="000000"/>
                </a:solidFill>
                <a:latin typeface="Arial"/>
                <a:ea typeface="+mn-ea"/>
                <a:cs typeface="MS PGothic"/>
              </a:rPr>
              <a:t>поставляется</a:t>
            </a:r>
            <a:r>
              <a:rPr lang="de-DE" altLang="ja-JP" sz="800" b="0" i="0" dirty="0">
                <a:solidFill>
                  <a:srgbClr val="000000"/>
                </a:solidFill>
                <a:latin typeface="Arial"/>
                <a:ea typeface="+mn-ea"/>
                <a:cs typeface="MS PGothic"/>
              </a:rPr>
              <a:t> </a:t>
            </a:r>
            <a:r>
              <a:rPr lang="de-DE" altLang="ja-JP" sz="800" b="0" i="0" dirty="0" err="1">
                <a:solidFill>
                  <a:srgbClr val="000000"/>
                </a:solidFill>
                <a:latin typeface="Arial"/>
                <a:ea typeface="+mn-ea"/>
                <a:cs typeface="MS PGothic"/>
              </a:rPr>
              <a:t>со</a:t>
            </a:r>
            <a:r>
              <a:rPr lang="de-DE" altLang="ja-JP" sz="800" b="0" i="0" dirty="0">
                <a:solidFill>
                  <a:srgbClr val="000000"/>
                </a:solidFill>
                <a:latin typeface="Arial"/>
                <a:ea typeface="+mn-ea"/>
                <a:cs typeface="MS PGothic"/>
              </a:rPr>
              <a:t> </a:t>
            </a:r>
            <a:r>
              <a:rPr lang="de-DE" altLang="ja-JP" sz="800" b="0" i="0" dirty="0" err="1">
                <a:solidFill>
                  <a:srgbClr val="000000"/>
                </a:solidFill>
                <a:latin typeface="Arial"/>
                <a:ea typeface="+mn-ea"/>
                <a:cs typeface="MS PGothic"/>
              </a:rPr>
              <a:t>встроенными</a:t>
            </a:r>
            <a:r>
              <a:rPr lang="de-DE" altLang="ja-JP" sz="800" b="0" i="0" dirty="0">
                <a:solidFill>
                  <a:srgbClr val="000000"/>
                </a:solidFill>
                <a:latin typeface="Arial"/>
                <a:ea typeface="+mn-ea"/>
                <a:cs typeface="MS PGothic"/>
              </a:rPr>
              <a:t> </a:t>
            </a:r>
            <a:r>
              <a:rPr lang="de-DE" altLang="ja-JP" sz="800" b="0" i="0" dirty="0" err="1">
                <a:solidFill>
                  <a:srgbClr val="000000"/>
                </a:solidFill>
                <a:latin typeface="Arial"/>
                <a:ea typeface="+mn-ea"/>
                <a:cs typeface="MS PGothic"/>
              </a:rPr>
              <a:t>возможностями</a:t>
            </a:r>
            <a:r>
              <a:rPr lang="de-DE" altLang="ja-JP" sz="800" b="0" i="0" dirty="0">
                <a:solidFill>
                  <a:srgbClr val="000000"/>
                </a:solidFill>
                <a:latin typeface="Arial"/>
                <a:ea typeface="+mn-ea"/>
                <a:cs typeface="MS PGothic"/>
              </a:rPr>
              <a:t> </a:t>
            </a:r>
            <a:r>
              <a:rPr lang="de-DE" altLang="ja-JP" sz="800" b="0" i="0" dirty="0" err="1">
                <a:solidFill>
                  <a:srgbClr val="000000"/>
                </a:solidFill>
                <a:latin typeface="Arial"/>
                <a:ea typeface="+mn-ea"/>
                <a:cs typeface="MS PGothic"/>
              </a:rPr>
              <a:t>интеграции</a:t>
            </a:r>
            <a:r>
              <a:rPr lang="de-DE" altLang="ja-JP" sz="800" b="0" i="0" dirty="0">
                <a:solidFill>
                  <a:srgbClr val="000000"/>
                </a:solidFill>
                <a:latin typeface="Arial"/>
                <a:ea typeface="+mn-ea"/>
                <a:cs typeface="MS PGothic"/>
              </a:rPr>
              <a:t> с </a:t>
            </a:r>
            <a:r>
              <a:rPr lang="de-DE" altLang="ja-JP" sz="800" b="0" i="0" dirty="0" err="1">
                <a:solidFill>
                  <a:srgbClr val="000000"/>
                </a:solidFill>
                <a:latin typeface="Arial"/>
                <a:ea typeface="+mn-ea"/>
                <a:cs typeface="MS PGothic"/>
              </a:rPr>
              <a:t>системами</a:t>
            </a:r>
            <a:r>
              <a:rPr lang="de-DE" altLang="ja-JP" sz="800" b="0" i="0" dirty="0">
                <a:solidFill>
                  <a:srgbClr val="000000"/>
                </a:solidFill>
                <a:latin typeface="Arial"/>
                <a:ea typeface="+mn-ea"/>
                <a:cs typeface="MS PGothic"/>
              </a:rPr>
              <a:t> SAP ABAP (</a:t>
            </a:r>
            <a:r>
              <a:rPr lang="de-DE" altLang="ja-JP" sz="800" b="0" i="1" dirty="0" err="1">
                <a:solidFill>
                  <a:srgbClr val="000000"/>
                </a:solidFill>
                <a:latin typeface="Arial"/>
                <a:ea typeface="+mn-ea"/>
                <a:cs typeface="MS PGothic"/>
              </a:rPr>
              <a:t>необходимо</a:t>
            </a:r>
            <a:r>
              <a:rPr lang="de-DE" altLang="ja-JP" sz="800" b="0" i="1" dirty="0">
                <a:solidFill>
                  <a:srgbClr val="000000"/>
                </a:solidFill>
                <a:latin typeface="Arial"/>
                <a:ea typeface="+mn-ea"/>
                <a:cs typeface="MS PGothic"/>
              </a:rPr>
              <a:t> </a:t>
            </a:r>
            <a:r>
              <a:rPr lang="de-DE" altLang="ja-JP" sz="800" b="0" i="1" dirty="0" err="1">
                <a:solidFill>
                  <a:srgbClr val="000000"/>
                </a:solidFill>
                <a:latin typeface="Arial"/>
                <a:ea typeface="+mn-ea"/>
                <a:cs typeface="MS PGothic"/>
              </a:rPr>
              <a:t>пояснить</a:t>
            </a:r>
            <a:r>
              <a:rPr lang="de-DE" altLang="ja-JP" sz="800" b="0" i="0" dirty="0" smtClean="0">
                <a:solidFill>
                  <a:srgbClr val="000000"/>
                </a:solidFill>
                <a:latin typeface="Arial"/>
                <a:ea typeface="+mn-ea"/>
                <a:cs typeface="MS PGothic"/>
              </a:rPr>
              <a:t>)</a:t>
            </a:r>
            <a:r>
              <a:rPr lang="ru-RU" altLang="ja-JP" sz="800" b="0" i="0" dirty="0" smtClean="0">
                <a:solidFill>
                  <a:srgbClr val="000000"/>
                </a:solidFill>
                <a:latin typeface="Arial"/>
                <a:ea typeface="+mn-ea"/>
                <a:cs typeface="MS PGothic"/>
              </a:rPr>
              <a:t>,</a:t>
            </a:r>
            <a:r>
              <a:rPr lang="de-DE" altLang="ja-JP" sz="800" b="0" i="0" dirty="0" smtClean="0">
                <a:solidFill>
                  <a:srgbClr val="000000"/>
                </a:solidFill>
                <a:latin typeface="Arial"/>
                <a:ea typeface="+mn-ea"/>
                <a:cs typeface="MS PGothic"/>
              </a:rPr>
              <a:t> </a:t>
            </a:r>
            <a:r>
              <a:rPr lang="de-DE" altLang="ja-JP" sz="800" b="0" i="0" dirty="0" err="1">
                <a:solidFill>
                  <a:srgbClr val="000000"/>
                </a:solidFill>
                <a:latin typeface="Arial"/>
                <a:ea typeface="+mn-ea"/>
                <a:cs typeface="MS PGothic"/>
              </a:rPr>
              <a:t>включая</a:t>
            </a:r>
            <a:r>
              <a:rPr lang="de-DE" altLang="ja-JP" sz="800" b="0" i="0" dirty="0">
                <a:solidFill>
                  <a:srgbClr val="000000"/>
                </a:solidFill>
                <a:latin typeface="Arial"/>
                <a:ea typeface="+mn-ea"/>
                <a:cs typeface="MS PGothic"/>
              </a:rPr>
              <a:t> </a:t>
            </a:r>
            <a:r>
              <a:rPr lang="de-DE" altLang="ja-JP" sz="800" b="0" i="0" dirty="0" err="1">
                <a:solidFill>
                  <a:srgbClr val="000000"/>
                </a:solidFill>
                <a:latin typeface="Arial"/>
                <a:ea typeface="+mn-ea"/>
                <a:cs typeface="MS PGothic"/>
              </a:rPr>
              <a:t>моделирование</a:t>
            </a:r>
            <a:r>
              <a:rPr lang="de-DE" altLang="ja-JP" sz="800" b="0" i="0" dirty="0">
                <a:solidFill>
                  <a:srgbClr val="000000"/>
                </a:solidFill>
                <a:latin typeface="Arial"/>
                <a:ea typeface="+mn-ea"/>
                <a:cs typeface="MS PGothic"/>
              </a:rPr>
              <a:t>, </a:t>
            </a:r>
            <a:r>
              <a:rPr lang="de-DE" altLang="ja-JP" sz="800" b="0" i="0" dirty="0" err="1">
                <a:solidFill>
                  <a:srgbClr val="000000"/>
                </a:solidFill>
                <a:latin typeface="Arial"/>
                <a:ea typeface="+mn-ea"/>
                <a:cs typeface="MS PGothic"/>
              </a:rPr>
              <a:t>типы</a:t>
            </a:r>
            <a:r>
              <a:rPr lang="de-DE" altLang="ja-JP" sz="800" b="0" i="0" dirty="0">
                <a:solidFill>
                  <a:srgbClr val="000000"/>
                </a:solidFill>
                <a:latin typeface="Arial"/>
                <a:ea typeface="+mn-ea"/>
                <a:cs typeface="MS PGothic"/>
              </a:rPr>
              <a:t> </a:t>
            </a:r>
            <a:r>
              <a:rPr lang="de-DE" altLang="ja-JP" sz="800" b="0" i="0" dirty="0" err="1">
                <a:solidFill>
                  <a:srgbClr val="000000"/>
                </a:solidFill>
                <a:latin typeface="Arial"/>
                <a:ea typeface="+mn-ea"/>
                <a:cs typeface="MS PGothic"/>
              </a:rPr>
              <a:t>данных</a:t>
            </a:r>
            <a:r>
              <a:rPr lang="de-DE" altLang="ja-JP" sz="800" b="0" i="0" dirty="0">
                <a:solidFill>
                  <a:srgbClr val="000000"/>
                </a:solidFill>
                <a:latin typeface="Arial"/>
                <a:ea typeface="+mn-ea"/>
                <a:cs typeface="MS PGothic"/>
              </a:rPr>
              <a:t>, </a:t>
            </a:r>
            <a:r>
              <a:rPr lang="de-DE" altLang="ja-JP" sz="800" b="0" i="0" dirty="0" err="1">
                <a:solidFill>
                  <a:srgbClr val="000000"/>
                </a:solidFill>
                <a:latin typeface="Arial"/>
                <a:ea typeface="+mn-ea"/>
                <a:cs typeface="MS PGothic"/>
              </a:rPr>
              <a:t>транзакции</a:t>
            </a:r>
            <a:r>
              <a:rPr lang="de-DE" altLang="ja-JP" sz="800" b="0" i="0" dirty="0">
                <a:solidFill>
                  <a:srgbClr val="000000"/>
                </a:solidFill>
                <a:latin typeface="Arial"/>
                <a:ea typeface="+mn-ea"/>
                <a:cs typeface="MS PGothic"/>
              </a:rPr>
              <a:t>, </a:t>
            </a:r>
            <a:r>
              <a:rPr lang="de-DE" altLang="ja-JP" sz="800" b="0" i="0" dirty="0" err="1">
                <a:solidFill>
                  <a:srgbClr val="000000"/>
                </a:solidFill>
                <a:latin typeface="Arial"/>
                <a:ea typeface="+mn-ea"/>
                <a:cs typeface="MS PGothic"/>
              </a:rPr>
              <a:t>интеграцию</a:t>
            </a:r>
            <a:r>
              <a:rPr lang="de-DE" altLang="ja-JP" sz="800" b="0" i="0" dirty="0">
                <a:solidFill>
                  <a:srgbClr val="000000"/>
                </a:solidFill>
                <a:latin typeface="Arial"/>
                <a:ea typeface="+mn-ea"/>
                <a:cs typeface="MS PGothic"/>
              </a:rPr>
              <a:t> </a:t>
            </a:r>
            <a:r>
              <a:rPr lang="de-DE" altLang="ja-JP" sz="800" b="0" i="0" dirty="0" err="1">
                <a:solidFill>
                  <a:srgbClr val="000000"/>
                </a:solidFill>
                <a:latin typeface="Arial"/>
                <a:ea typeface="+mn-ea"/>
                <a:cs typeface="MS PGothic"/>
              </a:rPr>
              <a:t>процессов</a:t>
            </a:r>
            <a:r>
              <a:rPr lang="de-DE" altLang="ja-JP" sz="800" b="0" i="0" dirty="0">
                <a:solidFill>
                  <a:srgbClr val="000000"/>
                </a:solidFill>
                <a:latin typeface="Arial"/>
                <a:ea typeface="+mn-ea"/>
                <a:cs typeface="MS PGothic"/>
              </a:rPr>
              <a:t>, </a:t>
            </a:r>
            <a:r>
              <a:rPr lang="de-DE" altLang="ja-JP" sz="800" b="0" i="0" dirty="0" err="1">
                <a:solidFill>
                  <a:srgbClr val="000000"/>
                </a:solidFill>
                <a:latin typeface="Arial"/>
                <a:ea typeface="+mn-ea"/>
                <a:cs typeface="MS PGothic"/>
              </a:rPr>
              <a:t>парадигмы</a:t>
            </a:r>
            <a:r>
              <a:rPr lang="de-DE" altLang="ja-JP" sz="800" b="0" i="0" dirty="0">
                <a:solidFill>
                  <a:srgbClr val="000000"/>
                </a:solidFill>
                <a:latin typeface="Arial"/>
                <a:ea typeface="+mn-ea"/>
                <a:cs typeface="MS PGothic"/>
              </a:rPr>
              <a:t> </a:t>
            </a:r>
            <a:r>
              <a:rPr lang="de-DE" altLang="ja-JP" sz="800" b="0" i="0" dirty="0" err="1">
                <a:solidFill>
                  <a:srgbClr val="000000"/>
                </a:solidFill>
                <a:latin typeface="Arial"/>
                <a:ea typeface="+mn-ea"/>
                <a:cs typeface="MS PGothic"/>
              </a:rPr>
              <a:t>пользовательских</a:t>
            </a:r>
            <a:r>
              <a:rPr lang="de-DE" altLang="ja-JP" sz="800" b="0" i="0" dirty="0">
                <a:solidFill>
                  <a:srgbClr val="000000"/>
                </a:solidFill>
                <a:latin typeface="Arial"/>
                <a:ea typeface="+mn-ea"/>
                <a:cs typeface="MS PGothic"/>
              </a:rPr>
              <a:t> </a:t>
            </a:r>
            <a:r>
              <a:rPr lang="de-DE" altLang="ja-JP" sz="800" b="0" i="0" dirty="0" err="1">
                <a:solidFill>
                  <a:srgbClr val="000000"/>
                </a:solidFill>
                <a:latin typeface="Arial"/>
                <a:ea typeface="+mn-ea"/>
                <a:cs typeface="MS PGothic"/>
              </a:rPr>
              <a:t>интерфейсов</a:t>
            </a:r>
            <a:r>
              <a:rPr lang="de-DE" altLang="ja-JP" sz="800" b="0" i="0" dirty="0">
                <a:solidFill>
                  <a:srgbClr val="000000"/>
                </a:solidFill>
                <a:latin typeface="Arial"/>
                <a:ea typeface="+mn-ea"/>
                <a:cs typeface="MS PGothic"/>
              </a:rPr>
              <a:t> и </a:t>
            </a:r>
            <a:r>
              <a:rPr lang="de-DE" altLang="ja-JP" sz="800" b="0" i="0" dirty="0" err="1">
                <a:solidFill>
                  <a:srgbClr val="000000"/>
                </a:solidFill>
                <a:latin typeface="Arial"/>
                <a:ea typeface="+mn-ea"/>
                <a:cs typeface="MS PGothic"/>
              </a:rPr>
              <a:t>стандарты</a:t>
            </a:r>
            <a:r>
              <a:rPr lang="de-DE" altLang="ja-JP" sz="800" b="0" i="0" dirty="0">
                <a:solidFill>
                  <a:srgbClr val="000000"/>
                </a:solidFill>
                <a:latin typeface="Arial"/>
                <a:ea typeface="+mn-ea"/>
                <a:cs typeface="MS PGothic"/>
              </a:rPr>
              <a:t> </a:t>
            </a:r>
            <a:r>
              <a:rPr lang="de-DE" altLang="ja-JP" sz="800" b="0" i="0" dirty="0" err="1">
                <a:solidFill>
                  <a:srgbClr val="000000"/>
                </a:solidFill>
                <a:latin typeface="Arial"/>
                <a:ea typeface="+mn-ea"/>
                <a:cs typeface="MS PGothic"/>
              </a:rPr>
              <a:t>документации</a:t>
            </a:r>
            <a:r>
              <a:rPr lang="en-US" altLang="ja-JP" sz="800" b="0" i="0" dirty="0">
                <a:solidFill>
                  <a:srgbClr val="000000"/>
                </a:solidFill>
                <a:latin typeface="Arial"/>
                <a:ea typeface="+mn-ea"/>
                <a:cs typeface="MS PGothic"/>
              </a:rPr>
              <a:t> </a:t>
            </a:r>
          </a:p>
          <a:p>
            <a:pPr marL="502920" marR="0" lvl="2" indent="-274320" algn="l" defTabSz="914400">
              <a:lnSpc>
                <a:spcPct val="100000"/>
              </a:lnSpc>
              <a:spcBef>
                <a:spcPts val="192"/>
              </a:spcBef>
              <a:spcAft>
                <a:spcPts val="0"/>
              </a:spcAft>
              <a:buClr>
                <a:srgbClr val="FDB913"/>
              </a:buClr>
              <a:buSzPct val="80000"/>
              <a:buFont typeface="Wingdings"/>
              <a:buChar char="n"/>
            </a:pPr>
            <a:r>
              <a:rPr lang="en-US" altLang="ja-JP" sz="800" b="0" i="0" dirty="0" err="1">
                <a:solidFill>
                  <a:srgbClr val="000000"/>
                </a:solidFill>
                <a:latin typeface="Arial"/>
                <a:ea typeface="+mn-ea"/>
                <a:cs typeface="MS PGothic"/>
              </a:rPr>
              <a:t>Чрезвычайно</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простое</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создание</a:t>
            </a:r>
            <a:r>
              <a:rPr lang="en-US" altLang="ja-JP" sz="800" b="0" i="0" dirty="0">
                <a:solidFill>
                  <a:srgbClr val="000000"/>
                </a:solidFill>
                <a:latin typeface="Arial"/>
                <a:ea typeface="+mn-ea"/>
                <a:cs typeface="MS PGothic"/>
              </a:rPr>
              <a:t> </a:t>
            </a:r>
            <a:r>
              <a:rPr lang="ru-RU" altLang="ja-JP" sz="800" b="0" i="0" dirty="0" err="1" smtClean="0">
                <a:solidFill>
                  <a:srgbClr val="000000"/>
                </a:solidFill>
                <a:latin typeface="Arial"/>
                <a:ea typeface="+mn-ea"/>
                <a:cs typeface="MS PGothic"/>
              </a:rPr>
              <a:t>веб</a:t>
            </a:r>
            <a:r>
              <a:rPr lang="en-US" altLang="ja-JP" sz="800" b="0" i="0" dirty="0" smtClean="0">
                <a:solidFill>
                  <a:srgbClr val="000000"/>
                </a:solidFill>
                <a:latin typeface="Arial"/>
                <a:ea typeface="+mn-ea"/>
                <a:cs typeface="MS PGothic"/>
              </a:rPr>
              <a:t>-</a:t>
            </a:r>
            <a:r>
              <a:rPr lang="en-US" altLang="ja-JP" sz="800" b="0" i="0" dirty="0" err="1" smtClean="0">
                <a:solidFill>
                  <a:srgbClr val="000000"/>
                </a:solidFill>
                <a:latin typeface="Arial"/>
                <a:ea typeface="+mn-ea"/>
                <a:cs typeface="MS PGothic"/>
              </a:rPr>
              <a:t>сервисов</a:t>
            </a:r>
            <a:r>
              <a:rPr lang="en-US" altLang="ja-JP" sz="800" b="0" i="0" dirty="0" smtClean="0">
                <a:solidFill>
                  <a:srgbClr val="000000"/>
                </a:solidFill>
                <a:latin typeface="Arial"/>
                <a:ea typeface="+mn-ea"/>
                <a:cs typeface="MS PGothic"/>
              </a:rPr>
              <a:t> </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использование</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возможностей</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для</a:t>
            </a:r>
            <a:r>
              <a:rPr lang="en-US" altLang="ja-JP" sz="800" b="0" i="0" dirty="0">
                <a:solidFill>
                  <a:srgbClr val="000000"/>
                </a:solidFill>
                <a:latin typeface="Arial"/>
                <a:ea typeface="+mn-ea"/>
                <a:cs typeface="MS PGothic"/>
              </a:rPr>
              <a:t> </a:t>
            </a:r>
            <a:r>
              <a:rPr lang="en-US" altLang="ja-JP" sz="800" b="0" i="0" dirty="0" err="1">
                <a:solidFill>
                  <a:srgbClr val="000000"/>
                </a:solidFill>
                <a:latin typeface="Arial"/>
                <a:ea typeface="+mn-ea"/>
                <a:cs typeface="MS PGothic"/>
              </a:rPr>
              <a:t>безопасности</a:t>
            </a:r>
            <a:r>
              <a:rPr lang="de-DE" altLang="ja-JP" sz="800" b="0" i="0" dirty="0">
                <a:solidFill>
                  <a:srgbClr val="000000"/>
                </a:solidFill>
                <a:latin typeface="Arial"/>
                <a:ea typeface="+mn-ea"/>
                <a:cs typeface="MS PGothic"/>
              </a:rPr>
              <a:t> </a:t>
            </a:r>
          </a:p>
          <a:p>
            <a:pPr marL="292608" lvl="1" indent="-274320" algn="l" defTabSz="914400">
              <a:spcBef>
                <a:spcPts val="192"/>
              </a:spcBef>
              <a:buClr>
                <a:srgbClr val="FDB913"/>
              </a:buClr>
              <a:buSzPct val="100000"/>
              <a:buFont typeface="Wingdings"/>
              <a:buChar char=""/>
            </a:pPr>
            <a:r>
              <a:rPr lang="de-DE" altLang="ja-JP" sz="800" b="0" i="0" dirty="0" err="1">
                <a:solidFill>
                  <a:srgbClr val="000000"/>
                </a:solidFill>
                <a:latin typeface="Arial"/>
                <a:ea typeface="+mn-ea"/>
                <a:cs typeface="MS PGothic"/>
              </a:rPr>
              <a:t>Стандарты</a:t>
            </a:r>
            <a:r>
              <a:rPr lang="de-DE" altLang="ja-JP" sz="800" b="0" i="0" dirty="0">
                <a:solidFill>
                  <a:srgbClr val="000000"/>
                </a:solidFill>
                <a:latin typeface="Arial"/>
                <a:ea typeface="+mn-ea"/>
                <a:cs typeface="MS PGothic"/>
              </a:rPr>
              <a:t> JEE5 / EJB3 </a:t>
            </a:r>
            <a:r>
              <a:rPr lang="de-DE" altLang="ja-JP" sz="800" b="0" i="0" dirty="0" err="1">
                <a:solidFill>
                  <a:srgbClr val="000000"/>
                </a:solidFill>
                <a:latin typeface="Arial"/>
                <a:ea typeface="+mn-ea"/>
                <a:cs typeface="MS PGothic"/>
              </a:rPr>
              <a:t>снижают</a:t>
            </a:r>
            <a:r>
              <a:rPr lang="de-DE" altLang="ja-JP" sz="800" b="0" i="0" dirty="0">
                <a:solidFill>
                  <a:srgbClr val="000000"/>
                </a:solidFill>
                <a:latin typeface="Arial"/>
                <a:ea typeface="+mn-ea"/>
                <a:cs typeface="MS PGothic"/>
              </a:rPr>
              <a:t> </a:t>
            </a:r>
            <a:r>
              <a:rPr lang="de-DE" altLang="ja-JP" sz="800" b="0" i="0" dirty="0" err="1">
                <a:solidFill>
                  <a:srgbClr val="000000"/>
                </a:solidFill>
                <a:latin typeface="Arial"/>
                <a:ea typeface="+mn-ea"/>
                <a:cs typeface="MS PGothic"/>
              </a:rPr>
              <a:t>трудозатраты</a:t>
            </a:r>
            <a:r>
              <a:rPr lang="de-DE" altLang="ja-JP" sz="800" b="0" i="0" dirty="0">
                <a:solidFill>
                  <a:srgbClr val="000000"/>
                </a:solidFill>
                <a:latin typeface="Arial"/>
                <a:ea typeface="+mn-ea"/>
                <a:cs typeface="MS PGothic"/>
              </a:rPr>
              <a:t> </a:t>
            </a:r>
            <a:r>
              <a:rPr lang="de-DE" altLang="ja-JP" sz="800" b="0" i="0" dirty="0" err="1">
                <a:solidFill>
                  <a:srgbClr val="000000"/>
                </a:solidFill>
                <a:latin typeface="Arial"/>
                <a:ea typeface="+mn-ea"/>
                <a:cs typeface="MS PGothic"/>
              </a:rPr>
              <a:t>на</a:t>
            </a:r>
            <a:r>
              <a:rPr lang="de-DE" altLang="ja-JP" sz="800" b="0" i="0" dirty="0">
                <a:solidFill>
                  <a:srgbClr val="000000"/>
                </a:solidFill>
                <a:latin typeface="Arial"/>
                <a:ea typeface="+mn-ea"/>
                <a:cs typeface="MS PGothic"/>
              </a:rPr>
              <a:t> </a:t>
            </a:r>
            <a:r>
              <a:rPr lang="de-DE" altLang="ja-JP" sz="800" b="0" i="0" dirty="0" err="1">
                <a:solidFill>
                  <a:srgbClr val="000000"/>
                </a:solidFill>
                <a:latin typeface="Arial"/>
                <a:ea typeface="+mn-ea"/>
                <a:cs typeface="MS PGothic"/>
              </a:rPr>
              <a:t>разработку</a:t>
            </a:r>
            <a:endParaRPr lang="de-DE" altLang="ja-JP" sz="800" b="0" i="0" dirty="0">
              <a:solidFill>
                <a:srgbClr val="000000"/>
              </a:solidFill>
              <a:latin typeface="Arial"/>
              <a:ea typeface="+mn-ea"/>
              <a:cs typeface="MS PGothic"/>
            </a:endParaRPr>
          </a:p>
          <a:p>
            <a:pPr marL="292608" lvl="1" indent="-274320" algn="l" defTabSz="914400">
              <a:spcBef>
                <a:spcPts val="192"/>
              </a:spcBef>
              <a:buClr>
                <a:srgbClr val="FDB913"/>
              </a:buClr>
              <a:buSzPct val="100000"/>
              <a:buFont typeface="Wingdings"/>
              <a:buChar char=""/>
            </a:pPr>
            <a:r>
              <a:rPr lang="de-DE" altLang="ja-JP" sz="800" b="0" i="0" dirty="0" err="1">
                <a:solidFill>
                  <a:srgbClr val="000000"/>
                </a:solidFill>
                <a:latin typeface="Arial"/>
                <a:ea typeface="+mn-ea"/>
                <a:cs typeface="MS PGothic"/>
              </a:rPr>
              <a:t>Бизнес-приложения</a:t>
            </a:r>
            <a:r>
              <a:rPr lang="de-DE" altLang="ja-JP" sz="800" b="0" i="0" dirty="0">
                <a:solidFill>
                  <a:srgbClr val="000000"/>
                </a:solidFill>
                <a:latin typeface="Arial"/>
                <a:ea typeface="+mn-ea"/>
                <a:cs typeface="MS PGothic"/>
              </a:rPr>
              <a:t> Java </a:t>
            </a:r>
            <a:r>
              <a:rPr lang="de-DE" altLang="ja-JP" sz="800" b="0" i="0" dirty="0" err="1">
                <a:solidFill>
                  <a:srgbClr val="000000"/>
                </a:solidFill>
                <a:latin typeface="Arial"/>
                <a:ea typeface="+mn-ea"/>
                <a:cs typeface="MS PGothic"/>
              </a:rPr>
              <a:t>будут</a:t>
            </a:r>
            <a:r>
              <a:rPr lang="de-DE" altLang="ja-JP" sz="800" b="0" i="0" dirty="0">
                <a:solidFill>
                  <a:srgbClr val="000000"/>
                </a:solidFill>
                <a:latin typeface="Arial"/>
                <a:ea typeface="+mn-ea"/>
                <a:cs typeface="MS PGothic"/>
              </a:rPr>
              <a:t> </a:t>
            </a:r>
            <a:r>
              <a:rPr lang="de-DE" altLang="ja-JP" sz="800" b="0" i="0" dirty="0" err="1">
                <a:solidFill>
                  <a:srgbClr val="000000"/>
                </a:solidFill>
                <a:latin typeface="Arial"/>
                <a:ea typeface="+mn-ea"/>
                <a:cs typeface="MS PGothic"/>
              </a:rPr>
              <a:t>использовать</a:t>
            </a:r>
            <a:r>
              <a:rPr lang="de-DE" altLang="ja-JP" sz="800" b="0" i="0" dirty="0">
                <a:solidFill>
                  <a:srgbClr val="000000"/>
                </a:solidFill>
                <a:latin typeface="Arial"/>
                <a:ea typeface="+mn-ea"/>
                <a:cs typeface="MS PGothic"/>
              </a:rPr>
              <a:t> </a:t>
            </a:r>
            <a:r>
              <a:rPr lang="de-DE" altLang="ja-JP" sz="800" b="0" i="0" dirty="0" err="1">
                <a:solidFill>
                  <a:srgbClr val="000000"/>
                </a:solidFill>
                <a:latin typeface="Arial"/>
                <a:ea typeface="+mn-ea"/>
                <a:cs typeface="MS PGothic"/>
              </a:rPr>
              <a:t>преимущества</a:t>
            </a:r>
            <a:r>
              <a:rPr lang="de-DE" altLang="ja-JP" sz="800" b="0" i="0" dirty="0">
                <a:solidFill>
                  <a:srgbClr val="000000"/>
                </a:solidFill>
                <a:latin typeface="Arial"/>
                <a:ea typeface="+mn-ea"/>
                <a:cs typeface="MS PGothic"/>
              </a:rPr>
              <a:t> </a:t>
            </a:r>
            <a:r>
              <a:rPr lang="de-DE" altLang="ja-JP" sz="800" b="0" i="0" dirty="0" err="1">
                <a:solidFill>
                  <a:srgbClr val="000000"/>
                </a:solidFill>
                <a:latin typeface="Arial"/>
                <a:ea typeface="+mn-ea"/>
                <a:cs typeface="MS PGothic"/>
              </a:rPr>
              <a:t>улучшенной</a:t>
            </a:r>
            <a:r>
              <a:rPr lang="de-DE" altLang="ja-JP" sz="800" b="0" i="0" dirty="0">
                <a:solidFill>
                  <a:srgbClr val="000000"/>
                </a:solidFill>
                <a:latin typeface="Arial"/>
                <a:ea typeface="+mn-ea"/>
                <a:cs typeface="MS PGothic"/>
              </a:rPr>
              <a:t> </a:t>
            </a:r>
            <a:r>
              <a:rPr lang="de-DE" altLang="ja-JP" sz="800" b="0" i="0" dirty="0" err="1">
                <a:solidFill>
                  <a:srgbClr val="000000"/>
                </a:solidFill>
                <a:latin typeface="Arial"/>
                <a:ea typeface="+mn-ea"/>
                <a:cs typeface="MS PGothic"/>
              </a:rPr>
              <a:t>стабильности</a:t>
            </a:r>
            <a:r>
              <a:rPr lang="de-DE" altLang="ja-JP" sz="800" b="0" i="0" dirty="0">
                <a:solidFill>
                  <a:srgbClr val="000000"/>
                </a:solidFill>
                <a:latin typeface="Arial"/>
                <a:ea typeface="+mn-ea"/>
                <a:cs typeface="MS PGothic"/>
              </a:rPr>
              <a:t> и </a:t>
            </a:r>
            <a:r>
              <a:rPr lang="de-DE" altLang="ja-JP" sz="800" b="0" i="0" dirty="0" err="1">
                <a:solidFill>
                  <a:srgbClr val="000000"/>
                </a:solidFill>
                <a:latin typeface="Arial"/>
                <a:ea typeface="+mn-ea"/>
                <a:cs typeface="MS PGothic"/>
              </a:rPr>
              <a:t>бизнес-логики</a:t>
            </a:r>
            <a:r>
              <a:rPr lang="de-DE" altLang="ja-JP" sz="800" b="0" i="0" dirty="0">
                <a:solidFill>
                  <a:srgbClr val="000000"/>
                </a:solidFill>
                <a:latin typeface="Arial"/>
                <a:ea typeface="+mn-ea"/>
                <a:cs typeface="MS PGothic"/>
              </a:rPr>
              <a:t> Java, </a:t>
            </a:r>
            <a:r>
              <a:rPr lang="de-DE" altLang="ja-JP" sz="800" b="0" i="0" dirty="0" err="1">
                <a:solidFill>
                  <a:srgbClr val="000000"/>
                </a:solidFill>
                <a:latin typeface="Arial"/>
                <a:ea typeface="+mn-ea"/>
                <a:cs typeface="MS PGothic"/>
              </a:rPr>
              <a:t>основанной</a:t>
            </a:r>
            <a:r>
              <a:rPr lang="de-DE" altLang="ja-JP" sz="800" b="0" i="0" dirty="0">
                <a:solidFill>
                  <a:srgbClr val="000000"/>
                </a:solidFill>
                <a:latin typeface="Arial"/>
                <a:ea typeface="+mn-ea"/>
                <a:cs typeface="MS PGothic"/>
              </a:rPr>
              <a:t> </a:t>
            </a:r>
            <a:r>
              <a:rPr lang="de-DE" altLang="ja-JP" sz="800" b="0" i="0" dirty="0" err="1">
                <a:solidFill>
                  <a:srgbClr val="000000"/>
                </a:solidFill>
                <a:latin typeface="Arial"/>
                <a:ea typeface="+mn-ea"/>
                <a:cs typeface="MS PGothic"/>
              </a:rPr>
              <a:t>на</a:t>
            </a:r>
            <a:r>
              <a:rPr lang="de-DE" altLang="ja-JP" sz="800" b="0" i="0" dirty="0">
                <a:solidFill>
                  <a:srgbClr val="000000"/>
                </a:solidFill>
                <a:latin typeface="Arial"/>
                <a:ea typeface="+mn-ea"/>
                <a:cs typeface="MS PGothic"/>
              </a:rPr>
              <a:t> EJB 3.0, JPA и Java </a:t>
            </a:r>
            <a:r>
              <a:rPr lang="de-DE" altLang="ja-JP" sz="800" b="0" i="0" dirty="0" err="1" smtClean="0">
                <a:solidFill>
                  <a:srgbClr val="000000"/>
                </a:solidFill>
                <a:latin typeface="Arial"/>
                <a:ea typeface="+mn-ea"/>
                <a:cs typeface="MS PGothic"/>
              </a:rPr>
              <a:t>Dictionary</a:t>
            </a:r>
            <a:endParaRPr lang="de-DE" altLang="ja-JP" sz="800" b="0" i="0" dirty="0">
              <a:solidFill>
                <a:srgbClr val="000000"/>
              </a:solidFill>
              <a:latin typeface="Arial"/>
              <a:ea typeface="+mn-ea"/>
              <a:cs typeface="MS PGothic"/>
            </a:endParaRPr>
          </a:p>
          <a:p>
            <a:pPr marL="292608" lvl="1" indent="-274320" algn="l" defTabSz="914400">
              <a:spcBef>
                <a:spcPts val="192"/>
              </a:spcBef>
              <a:buClr>
                <a:srgbClr val="FDB913"/>
              </a:buClr>
              <a:buSzPct val="100000"/>
              <a:buFont typeface="Wingdings"/>
              <a:buChar char=""/>
            </a:pPr>
            <a:r>
              <a:rPr lang="de-DE" altLang="ja-JP" sz="800" b="0" i="0" dirty="0">
                <a:solidFill>
                  <a:srgbClr val="000000"/>
                </a:solidFill>
                <a:latin typeface="Arial"/>
                <a:ea typeface="+mn-ea"/>
                <a:cs typeface="MS PGothic"/>
              </a:rPr>
              <a:t>SAP </a:t>
            </a:r>
            <a:r>
              <a:rPr lang="de-DE" altLang="ja-JP" sz="800" b="0" i="0" dirty="0" err="1">
                <a:solidFill>
                  <a:srgbClr val="000000"/>
                </a:solidFill>
                <a:latin typeface="Arial"/>
                <a:ea typeface="+mn-ea"/>
                <a:cs typeface="MS PGothic"/>
              </a:rPr>
              <a:t>NetWeaver</a:t>
            </a:r>
            <a:r>
              <a:rPr lang="de-DE" altLang="ja-JP" sz="800" b="0" i="0" dirty="0">
                <a:solidFill>
                  <a:srgbClr val="000000"/>
                </a:solidFill>
                <a:latin typeface="Arial"/>
                <a:ea typeface="+mn-ea"/>
                <a:cs typeface="MS PGothic"/>
              </a:rPr>
              <a:t> CE </a:t>
            </a:r>
            <a:r>
              <a:rPr lang="de-DE" altLang="ja-JP" sz="800" b="0" i="0" dirty="0" err="1">
                <a:solidFill>
                  <a:srgbClr val="000000"/>
                </a:solidFill>
                <a:latin typeface="Arial"/>
                <a:ea typeface="+mn-ea"/>
                <a:cs typeface="MS PGothic"/>
              </a:rPr>
              <a:t>дополняет</a:t>
            </a:r>
            <a:r>
              <a:rPr lang="de-DE" altLang="ja-JP" sz="800" b="0" i="0" dirty="0">
                <a:solidFill>
                  <a:srgbClr val="000000"/>
                </a:solidFill>
                <a:latin typeface="Arial"/>
                <a:ea typeface="+mn-ea"/>
                <a:cs typeface="MS PGothic"/>
              </a:rPr>
              <a:t> Java </a:t>
            </a:r>
            <a:r>
              <a:rPr lang="de-DE" altLang="ja-JP" sz="800" b="0" i="0" dirty="0" err="1">
                <a:solidFill>
                  <a:srgbClr val="000000"/>
                </a:solidFill>
                <a:latin typeface="Arial"/>
                <a:ea typeface="+mn-ea"/>
                <a:cs typeface="MS PGothic"/>
              </a:rPr>
              <a:t>надежностью</a:t>
            </a:r>
            <a:r>
              <a:rPr lang="de-DE" altLang="ja-JP" sz="800" b="0" i="0" dirty="0">
                <a:solidFill>
                  <a:srgbClr val="000000"/>
                </a:solidFill>
                <a:latin typeface="Arial"/>
                <a:ea typeface="+mn-ea"/>
                <a:cs typeface="MS PGothic"/>
              </a:rPr>
              <a:t> SAP </a:t>
            </a:r>
            <a:r>
              <a:rPr lang="de-DE" altLang="ja-JP" sz="800" b="0" i="0" dirty="0" err="1">
                <a:solidFill>
                  <a:srgbClr val="000000"/>
                </a:solidFill>
                <a:latin typeface="Arial"/>
                <a:ea typeface="+mn-ea"/>
                <a:cs typeface="MS PGothic"/>
              </a:rPr>
              <a:t>для</a:t>
            </a:r>
            <a:r>
              <a:rPr lang="de-DE" altLang="ja-JP" sz="800" b="0" i="0" dirty="0">
                <a:solidFill>
                  <a:srgbClr val="000000"/>
                </a:solidFill>
                <a:latin typeface="Arial"/>
                <a:ea typeface="+mn-ea"/>
                <a:cs typeface="MS PGothic"/>
              </a:rPr>
              <a:t> </a:t>
            </a:r>
            <a:r>
              <a:rPr lang="de-DE" altLang="ja-JP" sz="800" b="0" i="0" dirty="0" err="1">
                <a:solidFill>
                  <a:srgbClr val="000000"/>
                </a:solidFill>
                <a:latin typeface="Arial"/>
                <a:ea typeface="+mn-ea"/>
                <a:cs typeface="MS PGothic"/>
              </a:rPr>
              <a:t>поддержки</a:t>
            </a:r>
            <a:r>
              <a:rPr lang="de-DE" altLang="ja-JP" sz="800" b="0" i="0" dirty="0">
                <a:solidFill>
                  <a:srgbClr val="000000"/>
                </a:solidFill>
                <a:latin typeface="Arial"/>
                <a:ea typeface="+mn-ea"/>
                <a:cs typeface="MS PGothic"/>
              </a:rPr>
              <a:t> </a:t>
            </a:r>
            <a:r>
              <a:rPr lang="de-DE" altLang="ja-JP" sz="800" b="0" i="0" dirty="0" err="1">
                <a:solidFill>
                  <a:srgbClr val="000000"/>
                </a:solidFill>
                <a:latin typeface="Arial"/>
                <a:ea typeface="+mn-ea"/>
                <a:cs typeface="MS PGothic"/>
              </a:rPr>
              <a:t>критически</a:t>
            </a:r>
            <a:r>
              <a:rPr lang="de-DE" altLang="ja-JP" sz="800" b="0" i="0" dirty="0">
                <a:solidFill>
                  <a:srgbClr val="000000"/>
                </a:solidFill>
                <a:latin typeface="Arial"/>
                <a:ea typeface="+mn-ea"/>
                <a:cs typeface="MS PGothic"/>
              </a:rPr>
              <a:t> </a:t>
            </a:r>
            <a:r>
              <a:rPr lang="de-DE" altLang="ja-JP" sz="800" b="0" i="0" dirty="0" err="1">
                <a:solidFill>
                  <a:srgbClr val="000000"/>
                </a:solidFill>
                <a:latin typeface="Arial"/>
                <a:ea typeface="+mn-ea"/>
                <a:cs typeface="MS PGothic"/>
              </a:rPr>
              <a:t>важных</a:t>
            </a:r>
            <a:r>
              <a:rPr lang="de-DE" altLang="ja-JP" sz="800" b="0" i="0" dirty="0">
                <a:solidFill>
                  <a:srgbClr val="000000"/>
                </a:solidFill>
                <a:latin typeface="Arial"/>
                <a:ea typeface="+mn-ea"/>
                <a:cs typeface="MS PGothic"/>
              </a:rPr>
              <a:t> </a:t>
            </a:r>
            <a:r>
              <a:rPr lang="de-DE" altLang="ja-JP" sz="800" b="0" i="0" dirty="0" err="1">
                <a:solidFill>
                  <a:srgbClr val="000000"/>
                </a:solidFill>
                <a:latin typeface="Arial"/>
                <a:ea typeface="+mn-ea"/>
                <a:cs typeface="MS PGothic"/>
              </a:rPr>
              <a:t>приложений</a:t>
            </a:r>
            <a:r>
              <a:rPr lang="de-DE" altLang="ja-JP" sz="800" b="0" i="0" dirty="0">
                <a:solidFill>
                  <a:srgbClr val="000000"/>
                </a:solidFill>
                <a:latin typeface="Arial"/>
                <a:ea typeface="+mn-ea"/>
                <a:cs typeface="MS PGothic"/>
              </a:rPr>
              <a:t> и </a:t>
            </a:r>
            <a:r>
              <a:rPr lang="de-DE" altLang="ja-JP" sz="800" b="0" i="0" dirty="0" err="1">
                <a:solidFill>
                  <a:srgbClr val="000000"/>
                </a:solidFill>
                <a:latin typeface="Arial"/>
                <a:ea typeface="+mn-ea"/>
                <a:cs typeface="MS PGothic"/>
              </a:rPr>
              <a:t>компонентов</a:t>
            </a:r>
            <a:r>
              <a:rPr lang="de-DE" altLang="ja-JP" sz="800" b="0" i="0" dirty="0">
                <a:solidFill>
                  <a:srgbClr val="000000"/>
                </a:solidFill>
                <a:latin typeface="Arial"/>
                <a:ea typeface="+mn-ea"/>
                <a:cs typeface="MS PGothic"/>
              </a:rPr>
              <a:t> </a:t>
            </a:r>
            <a:r>
              <a:rPr lang="de-DE" altLang="ja-JP" sz="800" b="0" i="0" dirty="0" smtClean="0">
                <a:solidFill>
                  <a:srgbClr val="000000"/>
                </a:solidFill>
                <a:latin typeface="Arial"/>
                <a:ea typeface="+mn-ea"/>
                <a:cs typeface="MS PGothic"/>
              </a:rPr>
              <a:t>Java</a:t>
            </a:r>
            <a:r>
              <a:rPr lang="ru-RU" altLang="ja-JP" sz="800" b="0" i="0" dirty="0" smtClean="0">
                <a:solidFill>
                  <a:srgbClr val="000000"/>
                </a:solidFill>
                <a:latin typeface="Arial"/>
                <a:ea typeface="+mn-ea"/>
                <a:cs typeface="MS PGothic"/>
              </a:rPr>
              <a:t> </a:t>
            </a:r>
            <a:r>
              <a:rPr lang="de-DE" altLang="ja-JP" sz="800" b="0" i="0" dirty="0" smtClean="0">
                <a:solidFill>
                  <a:srgbClr val="000000"/>
                </a:solidFill>
                <a:latin typeface="Arial"/>
                <a:ea typeface="+mn-ea"/>
                <a:cs typeface="MS PGothic"/>
              </a:rPr>
              <a:t>(</a:t>
            </a:r>
            <a:r>
              <a:rPr lang="de-DE" altLang="ja-JP" sz="800" b="0" i="1" dirty="0" err="1">
                <a:solidFill>
                  <a:srgbClr val="000000"/>
                </a:solidFill>
                <a:latin typeface="Arial"/>
                <a:ea typeface="+mn-ea"/>
                <a:cs typeface="MS PGothic"/>
              </a:rPr>
              <a:t>необходимо</a:t>
            </a:r>
            <a:r>
              <a:rPr lang="de-DE" altLang="ja-JP" sz="800" b="0" i="1" dirty="0">
                <a:solidFill>
                  <a:srgbClr val="000000"/>
                </a:solidFill>
                <a:latin typeface="Arial"/>
                <a:ea typeface="+mn-ea"/>
                <a:cs typeface="MS PGothic"/>
              </a:rPr>
              <a:t> </a:t>
            </a:r>
            <a:r>
              <a:rPr lang="de-DE" altLang="ja-JP" sz="800" b="0" i="1" dirty="0" err="1">
                <a:solidFill>
                  <a:srgbClr val="000000"/>
                </a:solidFill>
                <a:latin typeface="Arial"/>
                <a:ea typeface="+mn-ea"/>
                <a:cs typeface="MS PGothic"/>
              </a:rPr>
              <a:t>пояснение</a:t>
            </a:r>
            <a:r>
              <a:rPr lang="de-DE" altLang="ja-JP" sz="800" b="0" i="0" dirty="0">
                <a:solidFill>
                  <a:srgbClr val="000000"/>
                </a:solidFill>
                <a:latin typeface="Arial"/>
                <a:ea typeface="+mn-ea"/>
                <a:cs typeface="MS PGothic"/>
              </a:rPr>
              <a:t>) </a:t>
            </a:r>
          </a:p>
          <a:p>
            <a:pPr marL="292608" lvl="1" indent="-274320" algn="l" defTabSz="914400">
              <a:lnSpc>
                <a:spcPct val="80000"/>
              </a:lnSpc>
              <a:spcBef>
                <a:spcPts val="192"/>
              </a:spcBef>
              <a:buClr>
                <a:srgbClr val="FDB913"/>
              </a:buClr>
              <a:buSzPct val="80000"/>
              <a:buFont typeface="Wingdings"/>
              <a:buChar char="n"/>
            </a:pPr>
            <a:endParaRPr lang="en-US" sz="800" dirty="0" smtClean="0">
              <a:latin typeface="+mn-lt"/>
            </a:endParaRPr>
          </a:p>
          <a:p>
            <a:pPr marL="0" algn="l" defTabSz="914400">
              <a:lnSpc>
                <a:spcPct val="80000"/>
              </a:lnSpc>
              <a:buClr>
                <a:srgbClr val="FDB913"/>
              </a:buClr>
              <a:buFont typeface="Wingdings"/>
              <a:buChar char="§"/>
            </a:pPr>
            <a:endParaRPr lang="en-US" sz="800" dirty="0" smtClean="0">
              <a:latin typeface="+mn-lt"/>
            </a:endParaRPr>
          </a:p>
          <a:p>
            <a:pPr marL="338328" indent="-338328" algn="l" defTabSz="914400">
              <a:spcBef>
                <a:spcPts val="192"/>
              </a:spcBef>
              <a:buNone/>
            </a:pPr>
            <a:endParaRPr lang="en-US" sz="800" dirty="0" smtClean="0">
              <a:latin typeface="+mn-lt"/>
              <a:ea typeface="MS PGothic"/>
              <a:cs typeface="MS PGothic"/>
            </a:endParaRPr>
          </a:p>
          <a:p>
            <a:pPr marL="0" algn="l" defTabSz="914400">
              <a:buNone/>
            </a:pPr>
            <a:endParaRPr lang="en-US" dirty="0" smtClean="0"/>
          </a:p>
        </p:txBody>
      </p:sp>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11</a:t>
            </a:fld>
            <a:endParaRPr lang="de-DE" sz="1000" b="0" i="0">
              <a:latin typeface="Arial"/>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with picture - short">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0687"/>
            <a:ext cx="5238000" cy="4391025"/>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smtClean="0"/>
              <a:t>Click icon to add picture</a:t>
            </a:r>
            <a:endParaRPr lang="de-DE" dirty="0"/>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smtClean="0"/>
              <a:t>Click icon to add picture</a:t>
            </a:r>
            <a:endParaRPr lang="de-D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7" name="Content Placeholder 2"/>
          <p:cNvSpPr>
            <a:spLocks noGrp="1"/>
          </p:cNvSpPr>
          <p:nvPr>
            <p:ph idx="1" hasCustomPrompt="1"/>
          </p:nvPr>
        </p:nvSpPr>
        <p:spPr>
          <a:xfrm>
            <a:off x="324000" y="1691998"/>
            <a:ext cx="8496000" cy="4392000"/>
          </a:xfrm>
        </p:spPr>
        <p:txBody>
          <a:bodyPr tIns="1440000"/>
          <a:lstStyle>
            <a:lvl1pPr algn="ctr">
              <a:defRPr b="0"/>
            </a:lvl1pPr>
          </a:lstStyle>
          <a:p>
            <a:pPr lvl="0"/>
            <a:r>
              <a:rPr lang="en-US" dirty="0" smtClean="0"/>
              <a:t>Click to add content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with picture - two lines">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
        <p:nvSpPr>
          <p:cNvPr id="9" name="Title 1"/>
          <p:cNvSpPr>
            <a:spLocks noGrp="1"/>
          </p:cNvSpPr>
          <p:nvPr>
            <p:ph type="ctrTitle" hasCustomPrompt="1"/>
          </p:nvPr>
        </p:nvSpPr>
        <p:spPr bwMode="gray">
          <a:xfrm>
            <a:off x="414000" y="324000"/>
            <a:ext cx="8280000" cy="923330"/>
          </a:xfrm>
        </p:spPr>
        <p:txBody>
          <a:bodyPr anchor="t" anchorCtr="0">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de-D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pyright">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324000" y="1387200"/>
            <a:ext cx="4165200" cy="5032147"/>
          </a:xfrm>
          <a:prstGeom prst="rect">
            <a:avLst/>
          </a:prstGeom>
          <a:noFill/>
        </p:spPr>
        <p:txBody>
          <a:bodyPr wrap="square" lIns="0" tIns="0" rIns="0" bIns="0" rtlCol="0">
            <a:spAutoFit/>
          </a:bodyPr>
          <a:lstStyle/>
          <a:p>
            <a:pPr marL="0" indent="0" algn="l" defTabSz="914400">
              <a:lnSpc>
                <a:spcPct val="100000"/>
              </a:lnSpc>
              <a:spcBef>
                <a:spcPts val="400"/>
              </a:spcBef>
              <a:buNone/>
            </a:pPr>
            <a:r>
              <a:rPr lang="en-GB" sz="900" b="0" i="0" dirty="0" err="1">
                <a:solidFill>
                  <a:srgbClr val="000000"/>
                </a:solidFill>
                <a:latin typeface="Arial"/>
                <a:ea typeface="MS PGothic"/>
                <a:cs typeface="+mn-cs"/>
              </a:rPr>
              <a:t>Любая</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часть</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данной</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публикации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может</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быть</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воспроизведена</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или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передана</a:t>
            </a:r>
            <a:r>
              <a:rPr lang="en-GB" sz="900" b="0" i="0" dirty="0">
                <a:solidFill>
                  <a:srgbClr val="000000"/>
                </a:solidFill>
                <a:latin typeface="Arial"/>
                <a:ea typeface="MS PGothic"/>
                <a:cs typeface="+mn-cs"/>
              </a:rPr>
              <a:t> </a:t>
            </a:r>
            <a:r>
              <a:rPr lang="en-GB" sz="900" b="0" i="0" dirty="0" smtClean="0">
                <a:solidFill>
                  <a:srgbClr val="000000"/>
                </a:solidFill>
                <a:latin typeface="Arial"/>
                <a:ea typeface="MS PGothic"/>
                <a:cs typeface="+mn-cs"/>
              </a:rPr>
              <a:t>в</a:t>
            </a:r>
            <a:r>
              <a:rPr lang="ru-RU" sz="900" b="0" i="0" dirty="0" smtClean="0">
                <a:solidFill>
                  <a:srgbClr val="000000"/>
                </a:solidFill>
                <a:latin typeface="Arial"/>
                <a:ea typeface="MS PGothic"/>
                <a:cs typeface="+mn-cs"/>
              </a:rPr>
              <a:t> </a:t>
            </a:r>
            <a:r>
              <a:rPr lang="en-GB" sz="900" b="0" i="0" dirty="0" err="1" smtClean="0">
                <a:solidFill>
                  <a:srgbClr val="000000"/>
                </a:solidFill>
                <a:latin typeface="Arial"/>
                <a:ea typeface="MS PGothic"/>
                <a:cs typeface="+mn-cs"/>
              </a:rPr>
              <a:t>какой-либо</a:t>
            </a:r>
            <a:r>
              <a:rPr lang="en-GB" sz="900" b="0" i="0" dirty="0" smtClean="0">
                <a:solidFill>
                  <a:srgbClr val="000000"/>
                </a:solidFill>
                <a:latin typeface="Arial"/>
                <a:ea typeface="MS PGothic"/>
                <a:cs typeface="+mn-cs"/>
              </a:rPr>
              <a:t> </a:t>
            </a:r>
            <a:r>
              <a:rPr lang="en-GB" sz="900" b="0" i="0" dirty="0" err="1">
                <a:solidFill>
                  <a:srgbClr val="000000"/>
                </a:solidFill>
                <a:latin typeface="Arial"/>
                <a:ea typeface="MS PGothic"/>
                <a:cs typeface="+mn-cs"/>
              </a:rPr>
              <a:t>форме</a:t>
            </a:r>
            <a:r>
              <a:rPr lang="en-GB" sz="900" b="0" i="0" dirty="0">
                <a:solidFill>
                  <a:srgbClr val="000000"/>
                </a:solidFill>
                <a:latin typeface="Arial"/>
                <a:ea typeface="MS PGothic"/>
                <a:cs typeface="+mn-cs"/>
              </a:rPr>
              <a:t> и с </a:t>
            </a:r>
            <a:r>
              <a:rPr lang="en-GB" sz="900" b="0" i="0" dirty="0" err="1">
                <a:solidFill>
                  <a:srgbClr val="000000"/>
                </a:solidFill>
                <a:latin typeface="Arial"/>
                <a:ea typeface="MS PGothic"/>
                <a:cs typeface="+mn-cs"/>
              </a:rPr>
              <a:t>какой-либо</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целью</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только</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после</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получения</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разрешения</a:t>
            </a:r>
            <a:r>
              <a:rPr lang="en-GB" sz="900" b="0" i="0" dirty="0">
                <a:solidFill>
                  <a:srgbClr val="000000"/>
                </a:solidFill>
                <a:latin typeface="Arial"/>
                <a:ea typeface="MS PGothic"/>
                <a:cs typeface="+mn-cs"/>
              </a:rPr>
              <a:t> SAP AG. </a:t>
            </a:r>
            <a:r>
              <a:rPr lang="en-GB" sz="900" b="0" i="0" dirty="0" err="1">
                <a:solidFill>
                  <a:srgbClr val="000000"/>
                </a:solidFill>
                <a:latin typeface="Arial"/>
                <a:ea typeface="MS PGothic"/>
                <a:cs typeface="+mn-cs"/>
              </a:rPr>
              <a:t>Содержащаяся</a:t>
            </a:r>
            <a:r>
              <a:rPr lang="en-GB" sz="900" b="0" i="0" dirty="0">
                <a:solidFill>
                  <a:srgbClr val="000000"/>
                </a:solidFill>
                <a:latin typeface="Arial"/>
                <a:ea typeface="MS PGothic"/>
                <a:cs typeface="+mn-cs"/>
              </a:rPr>
              <a:t> в </a:t>
            </a:r>
            <a:r>
              <a:rPr lang="en-GB" sz="900" b="0" i="0" dirty="0" err="1">
                <a:solidFill>
                  <a:srgbClr val="000000"/>
                </a:solidFill>
                <a:latin typeface="Arial"/>
                <a:ea typeface="MS PGothic"/>
                <a:cs typeface="+mn-cs"/>
              </a:rPr>
              <a:t>данном</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документе</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информация</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может</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быть</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изменена</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без</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предварительного</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уведомления</a:t>
            </a:r>
            <a:r>
              <a:rPr lang="en-GB" sz="900" b="0" i="0" dirty="0">
                <a:solidFill>
                  <a:srgbClr val="000000"/>
                </a:solidFill>
                <a:latin typeface="Arial"/>
                <a:ea typeface="MS PGothic"/>
                <a:cs typeface="+mn-cs"/>
              </a:rPr>
              <a:t>.</a:t>
            </a:r>
          </a:p>
          <a:p>
            <a:pPr marL="0" indent="0" algn="l" defTabSz="914400">
              <a:lnSpc>
                <a:spcPct val="100000"/>
              </a:lnSpc>
              <a:spcBef>
                <a:spcPts val="400"/>
              </a:spcBef>
              <a:buNone/>
            </a:pPr>
            <a:r>
              <a:rPr lang="en-GB" sz="900" b="0" i="0" dirty="0" err="1">
                <a:solidFill>
                  <a:srgbClr val="000000"/>
                </a:solidFill>
                <a:latin typeface="Arial"/>
                <a:ea typeface="MS PGothic"/>
                <a:cs typeface="+mn-cs"/>
              </a:rPr>
              <a:t>Некоторые</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программные</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продукты</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которыми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торгует</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компания</a:t>
            </a:r>
            <a:r>
              <a:rPr lang="en-GB" sz="900" b="0" i="0" dirty="0">
                <a:solidFill>
                  <a:srgbClr val="000000"/>
                </a:solidFill>
                <a:latin typeface="Arial"/>
                <a:ea typeface="MS PGothic"/>
                <a:cs typeface="+mn-cs"/>
              </a:rPr>
              <a:t> SAP AG </a:t>
            </a:r>
            <a:r>
              <a:rPr lang="en-GB" sz="900" b="0" i="0" dirty="0" smtClean="0">
                <a:solidFill>
                  <a:srgbClr val="000000"/>
                </a:solidFill>
                <a:latin typeface="Arial"/>
                <a:ea typeface="MS PGothic"/>
                <a:cs typeface="+mn-cs"/>
              </a:rPr>
              <a:t>и</a:t>
            </a:r>
            <a:r>
              <a:rPr lang="ru-RU" sz="900" b="0" i="0" dirty="0" smtClean="0">
                <a:solidFill>
                  <a:srgbClr val="000000"/>
                </a:solidFill>
                <a:latin typeface="Arial"/>
                <a:ea typeface="MS PGothic"/>
                <a:cs typeface="+mn-cs"/>
              </a:rPr>
              <a:t> </a:t>
            </a:r>
            <a:r>
              <a:rPr lang="en-GB" sz="900" b="0" i="0" dirty="0" err="1" smtClean="0">
                <a:solidFill>
                  <a:srgbClr val="000000"/>
                </a:solidFill>
                <a:latin typeface="Arial"/>
                <a:ea typeface="MS PGothic"/>
                <a:cs typeface="+mn-cs"/>
              </a:rPr>
              <a:t>ее</a:t>
            </a:r>
            <a:r>
              <a:rPr lang="ru-RU" sz="900" b="0" i="0" dirty="0" smtClean="0">
                <a:solidFill>
                  <a:srgbClr val="000000"/>
                </a:solidFill>
                <a:latin typeface="Arial"/>
                <a:ea typeface="MS PGothic"/>
                <a:cs typeface="+mn-cs"/>
              </a:rPr>
              <a:t> </a:t>
            </a:r>
            <a:r>
              <a:rPr lang="en-GB" sz="900" b="0" i="0" dirty="0" err="1" smtClean="0">
                <a:solidFill>
                  <a:srgbClr val="000000"/>
                </a:solidFill>
                <a:latin typeface="Arial"/>
                <a:ea typeface="MS PGothic"/>
                <a:cs typeface="+mn-cs"/>
              </a:rPr>
              <a:t>дистрибьюторы</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содержат</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программные</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компоненты</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являющиеся</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собственностью</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других</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поставщиков</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программного</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обеспечения</a:t>
            </a:r>
            <a:r>
              <a:rPr lang="en-GB" sz="900" b="0" i="0" dirty="0">
                <a:solidFill>
                  <a:srgbClr val="000000"/>
                </a:solidFill>
                <a:latin typeface="Arial"/>
                <a:ea typeface="MS PGothic"/>
                <a:cs typeface="+mn-cs"/>
              </a:rPr>
              <a:t>.</a:t>
            </a:r>
          </a:p>
          <a:p>
            <a:pPr marL="0" indent="0" algn="l" defTabSz="914400">
              <a:lnSpc>
                <a:spcPct val="100000"/>
              </a:lnSpc>
              <a:spcBef>
                <a:spcPts val="400"/>
              </a:spcBef>
              <a:buNone/>
            </a:pPr>
            <a:r>
              <a:rPr lang="en-GB" sz="900" b="0" i="0" dirty="0">
                <a:solidFill>
                  <a:srgbClr val="000000"/>
                </a:solidFill>
                <a:latin typeface="Arial"/>
                <a:ea typeface="MS PGothic"/>
                <a:cs typeface="+mn-cs"/>
              </a:rPr>
              <a:t>«Microsoft», «Windows», «Outlook» и «PowerPoint» </a:t>
            </a:r>
            <a:r>
              <a:rPr lang="en-GB" sz="900" b="0" i="0" dirty="0" err="1">
                <a:solidFill>
                  <a:srgbClr val="000000"/>
                </a:solidFill>
                <a:latin typeface="Arial"/>
                <a:ea typeface="MS PGothic"/>
                <a:cs typeface="+mn-cs"/>
              </a:rPr>
              <a:t>являются</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зарегистрированными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торговыми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марками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корпорации</a:t>
            </a:r>
            <a:r>
              <a:rPr lang="en-GB" sz="900" b="0" i="0" dirty="0">
                <a:solidFill>
                  <a:srgbClr val="000000"/>
                </a:solidFill>
                <a:latin typeface="Arial"/>
                <a:ea typeface="MS PGothic"/>
                <a:cs typeface="+mn-cs"/>
              </a:rPr>
              <a:t> «Microsoft». </a:t>
            </a:r>
          </a:p>
          <a:p>
            <a:pPr marL="0" indent="0" algn="l" defTabSz="914400">
              <a:lnSpc>
                <a:spcPct val="100000"/>
              </a:lnSpc>
              <a:spcBef>
                <a:spcPts val="400"/>
              </a:spcBef>
              <a:buNone/>
            </a:pPr>
            <a:r>
              <a:rPr lang="en-GB" sz="900" b="0" i="0" dirty="0">
                <a:solidFill>
                  <a:srgbClr val="000000"/>
                </a:solidFill>
                <a:latin typeface="Arial"/>
                <a:ea typeface="MS PGothic"/>
                <a:cs typeface="+mn-cs"/>
              </a:rPr>
              <a:t>IBM, DB2, DB2 Universal Database, System </a:t>
            </a:r>
            <a:r>
              <a:rPr lang="en-GB" sz="900" b="0" i="0" dirty="0" err="1">
                <a:solidFill>
                  <a:srgbClr val="000000"/>
                </a:solidFill>
                <a:latin typeface="Arial"/>
                <a:ea typeface="MS PGothic"/>
                <a:cs typeface="+mn-cs"/>
              </a:rPr>
              <a:t>i</a:t>
            </a:r>
            <a:r>
              <a:rPr lang="en-GB" sz="900" b="0" i="0" dirty="0">
                <a:solidFill>
                  <a:srgbClr val="000000"/>
                </a:solidFill>
                <a:latin typeface="Arial"/>
                <a:ea typeface="MS PGothic"/>
                <a:cs typeface="+mn-cs"/>
              </a:rPr>
              <a:t>, System i5, System p, System p5, System x, System z, System z10, System z9, z10, z9, </a:t>
            </a:r>
            <a:r>
              <a:rPr lang="en-GB" sz="900" b="0" i="0" dirty="0" err="1">
                <a:solidFill>
                  <a:srgbClr val="000000"/>
                </a:solidFill>
                <a:latin typeface="Arial"/>
                <a:ea typeface="MS PGothic"/>
                <a:cs typeface="+mn-cs"/>
              </a:rPr>
              <a:t>iSeries</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pSeries</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xSeries</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zSeries</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eServer</a:t>
            </a:r>
            <a:r>
              <a:rPr lang="en-GB" sz="900" b="0" i="0" dirty="0">
                <a:solidFill>
                  <a:srgbClr val="000000"/>
                </a:solidFill>
                <a:latin typeface="Arial"/>
                <a:ea typeface="MS PGothic"/>
                <a:cs typeface="+mn-cs"/>
              </a:rPr>
              <a:t>, z/VM, z/OS, i5/OS, S/390, OS/390, OS/400, AS/400, S/390 Parallel Enterprise Server, </a:t>
            </a:r>
            <a:r>
              <a:rPr lang="en-GB" sz="900" b="0" i="0" dirty="0" err="1">
                <a:solidFill>
                  <a:srgbClr val="000000"/>
                </a:solidFill>
                <a:latin typeface="Arial"/>
                <a:ea typeface="MS PGothic"/>
                <a:cs typeface="+mn-cs"/>
              </a:rPr>
              <a:t>PowerVM</a:t>
            </a:r>
            <a:r>
              <a:rPr lang="en-GB" sz="900" b="0" i="0" dirty="0">
                <a:solidFill>
                  <a:srgbClr val="000000"/>
                </a:solidFill>
                <a:latin typeface="Arial"/>
                <a:ea typeface="MS PGothic"/>
                <a:cs typeface="+mn-cs"/>
              </a:rPr>
              <a:t>, Power Architecture, POWER6+, POWER6, POWER5+, POWER5, POWER, </a:t>
            </a:r>
            <a:r>
              <a:rPr lang="en-GB" sz="900" b="0" i="0" dirty="0" err="1">
                <a:solidFill>
                  <a:srgbClr val="000000"/>
                </a:solidFill>
                <a:latin typeface="Arial"/>
                <a:ea typeface="MS PGothic"/>
                <a:cs typeface="+mn-cs"/>
              </a:rPr>
              <a:t>OpenPower</a:t>
            </a:r>
            <a:r>
              <a:rPr lang="en-GB" sz="900" b="0" i="0" dirty="0">
                <a:solidFill>
                  <a:srgbClr val="000000"/>
                </a:solidFill>
                <a:latin typeface="Arial"/>
                <a:ea typeface="MS PGothic"/>
                <a:cs typeface="+mn-cs"/>
              </a:rPr>
              <a:t>, PowerPC, </a:t>
            </a:r>
            <a:r>
              <a:rPr lang="en-GB" sz="900" b="0" i="0" dirty="0" err="1">
                <a:solidFill>
                  <a:srgbClr val="000000"/>
                </a:solidFill>
                <a:latin typeface="Arial"/>
                <a:ea typeface="MS PGothic"/>
                <a:cs typeface="+mn-cs"/>
              </a:rPr>
              <a:t>BatchPipes</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BladeCenter</a:t>
            </a:r>
            <a:r>
              <a:rPr lang="en-GB" sz="900" b="0" i="0" dirty="0">
                <a:solidFill>
                  <a:srgbClr val="000000"/>
                </a:solidFill>
                <a:latin typeface="Arial"/>
                <a:ea typeface="MS PGothic"/>
                <a:cs typeface="+mn-cs"/>
              </a:rPr>
              <a:t>, System Storage, GPFS, HACMP, RETAIN, DB2 Connect, RACF, Redbooks, OS/2, Parallel </a:t>
            </a:r>
            <a:r>
              <a:rPr lang="en-GB" sz="900" b="0" i="0" dirty="0" err="1">
                <a:solidFill>
                  <a:srgbClr val="000000"/>
                </a:solidFill>
                <a:latin typeface="Arial"/>
                <a:ea typeface="MS PGothic"/>
                <a:cs typeface="+mn-cs"/>
              </a:rPr>
              <a:t>Sysplex</a:t>
            </a:r>
            <a:r>
              <a:rPr lang="en-GB" sz="900" b="0" i="0" dirty="0">
                <a:solidFill>
                  <a:srgbClr val="000000"/>
                </a:solidFill>
                <a:latin typeface="Arial"/>
                <a:ea typeface="MS PGothic"/>
                <a:cs typeface="+mn-cs"/>
              </a:rPr>
              <a:t>, MVS/ESA, AIX, Intelligent Miner, </a:t>
            </a:r>
            <a:r>
              <a:rPr lang="en-GB" sz="900" b="0" i="0" dirty="0" err="1">
                <a:solidFill>
                  <a:srgbClr val="000000"/>
                </a:solidFill>
                <a:latin typeface="Arial"/>
                <a:ea typeface="MS PGothic"/>
                <a:cs typeface="+mn-cs"/>
              </a:rPr>
              <a:t>WebSphere</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Netfinity</a:t>
            </a:r>
            <a:r>
              <a:rPr lang="en-GB" sz="900" b="0" i="0" dirty="0">
                <a:solidFill>
                  <a:srgbClr val="000000"/>
                </a:solidFill>
                <a:latin typeface="Arial"/>
                <a:ea typeface="MS PGothic"/>
                <a:cs typeface="+mn-cs"/>
              </a:rPr>
              <a:t>, Tivoli и Informix </a:t>
            </a:r>
            <a:r>
              <a:rPr lang="en-GB" sz="900" b="0" i="0" dirty="0" err="1">
                <a:solidFill>
                  <a:srgbClr val="000000"/>
                </a:solidFill>
                <a:latin typeface="Arial"/>
                <a:ea typeface="MS PGothic"/>
                <a:cs typeface="+mn-cs"/>
              </a:rPr>
              <a:t>являются</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торговыми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марками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или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зарегистрированными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торговыми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марками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корпорации</a:t>
            </a:r>
            <a:r>
              <a:rPr lang="en-GB" sz="900" b="0" i="0" dirty="0">
                <a:solidFill>
                  <a:srgbClr val="000000"/>
                </a:solidFill>
                <a:latin typeface="Arial"/>
                <a:ea typeface="MS PGothic"/>
                <a:cs typeface="+mn-cs"/>
              </a:rPr>
              <a:t> IBM.</a:t>
            </a:r>
          </a:p>
          <a:p>
            <a:pPr marL="0" indent="0" algn="l" defTabSz="914400">
              <a:lnSpc>
                <a:spcPct val="100000"/>
              </a:lnSpc>
              <a:spcBef>
                <a:spcPts val="400"/>
              </a:spcBef>
              <a:buNone/>
            </a:pPr>
            <a:r>
              <a:rPr lang="en-GB" sz="900" b="0" i="0" dirty="0">
                <a:solidFill>
                  <a:srgbClr val="000000"/>
                </a:solidFill>
                <a:latin typeface="Arial"/>
                <a:ea typeface="MS PGothic"/>
                <a:cs typeface="+mn-cs"/>
              </a:rPr>
              <a:t>Linux </a:t>
            </a:r>
            <a:r>
              <a:rPr lang="en-GB" sz="900" b="0" i="0" dirty="0" err="1">
                <a:solidFill>
                  <a:srgbClr val="000000"/>
                </a:solidFill>
                <a:latin typeface="Arial"/>
                <a:ea typeface="MS PGothic"/>
                <a:cs typeface="+mn-cs"/>
              </a:rPr>
              <a:t>является</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зарегистрированной</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торговой</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маркой</a:t>
            </a:r>
            <a:r>
              <a:rPr lang="en-GB" sz="900" b="0" i="0" dirty="0">
                <a:solidFill>
                  <a:srgbClr val="000000"/>
                </a:solidFill>
                <a:latin typeface="Arial"/>
                <a:ea typeface="MS PGothic"/>
                <a:cs typeface="+mn-cs"/>
              </a:rPr>
              <a:t> Linus Torvalds в США </a:t>
            </a:r>
            <a:r>
              <a:rPr lang="en-GB" sz="900" b="0" i="0" dirty="0" smtClean="0">
                <a:solidFill>
                  <a:srgbClr val="000000"/>
                </a:solidFill>
                <a:latin typeface="Arial"/>
                <a:ea typeface="MS PGothic"/>
                <a:cs typeface="+mn-cs"/>
              </a:rPr>
              <a:t>и</a:t>
            </a:r>
            <a:r>
              <a:rPr lang="ru-RU" sz="900" b="0" i="0" dirty="0" smtClean="0">
                <a:solidFill>
                  <a:srgbClr val="000000"/>
                </a:solidFill>
                <a:latin typeface="Arial"/>
                <a:ea typeface="MS PGothic"/>
                <a:cs typeface="+mn-cs"/>
              </a:rPr>
              <a:t> </a:t>
            </a:r>
            <a:r>
              <a:rPr lang="en-GB" sz="900" b="0" i="0" dirty="0" err="1" smtClean="0">
                <a:solidFill>
                  <a:srgbClr val="000000"/>
                </a:solidFill>
                <a:latin typeface="Arial"/>
                <a:ea typeface="MS PGothic"/>
                <a:cs typeface="+mn-cs"/>
              </a:rPr>
              <a:t>других</a:t>
            </a:r>
            <a:r>
              <a:rPr lang="en-GB" sz="900" b="0" i="0" dirty="0" smtClean="0">
                <a:solidFill>
                  <a:srgbClr val="000000"/>
                </a:solidFill>
                <a:latin typeface="Arial"/>
                <a:ea typeface="MS PGothic"/>
                <a:cs typeface="+mn-cs"/>
              </a:rPr>
              <a:t> </a:t>
            </a:r>
            <a:r>
              <a:rPr lang="en-GB" sz="900" b="0" i="0" dirty="0" err="1">
                <a:solidFill>
                  <a:srgbClr val="000000"/>
                </a:solidFill>
                <a:latin typeface="Arial"/>
                <a:ea typeface="MS PGothic"/>
                <a:cs typeface="+mn-cs"/>
              </a:rPr>
              <a:t>странах</a:t>
            </a:r>
            <a:r>
              <a:rPr lang="en-GB" sz="900" b="0" i="0" dirty="0">
                <a:solidFill>
                  <a:srgbClr val="000000"/>
                </a:solidFill>
                <a:latin typeface="Arial"/>
                <a:ea typeface="MS PGothic"/>
                <a:cs typeface="+mn-cs"/>
              </a:rPr>
              <a:t>.</a:t>
            </a:r>
          </a:p>
          <a:p>
            <a:pPr marL="0" indent="0" algn="l" defTabSz="914400">
              <a:lnSpc>
                <a:spcPct val="100000"/>
              </a:lnSpc>
              <a:spcBef>
                <a:spcPts val="400"/>
              </a:spcBef>
              <a:buNone/>
            </a:pPr>
            <a:r>
              <a:rPr lang="en-GB" sz="900" b="0" i="0" dirty="0">
                <a:solidFill>
                  <a:srgbClr val="000000"/>
                </a:solidFill>
                <a:latin typeface="Arial"/>
                <a:ea typeface="MS PGothic"/>
                <a:cs typeface="+mn-cs"/>
              </a:rPr>
              <a:t>«Adobe», </a:t>
            </a:r>
            <a:r>
              <a:rPr lang="en-GB" sz="900" b="0" i="0" dirty="0" err="1">
                <a:solidFill>
                  <a:srgbClr val="000000"/>
                </a:solidFill>
                <a:latin typeface="Arial"/>
                <a:ea typeface="MS PGothic"/>
                <a:cs typeface="+mn-cs"/>
              </a:rPr>
              <a:t>логотип</a:t>
            </a:r>
            <a:r>
              <a:rPr lang="en-GB" sz="900" b="0" i="0" dirty="0">
                <a:solidFill>
                  <a:srgbClr val="000000"/>
                </a:solidFill>
                <a:latin typeface="Arial"/>
                <a:ea typeface="MS PGothic"/>
                <a:cs typeface="+mn-cs"/>
              </a:rPr>
              <a:t> «Adobe», «Acrobat», «PostScript», и «Reader» </a:t>
            </a:r>
            <a:r>
              <a:rPr lang="en-GB" sz="900" b="0" i="0" dirty="0" err="1">
                <a:solidFill>
                  <a:srgbClr val="000000"/>
                </a:solidFill>
                <a:latin typeface="Arial"/>
                <a:ea typeface="MS PGothic"/>
                <a:cs typeface="+mn-cs"/>
              </a:rPr>
              <a:t>являются</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либо</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торговыми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марками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либо</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зарегистрированными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торговыми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марками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корпорации</a:t>
            </a:r>
            <a:r>
              <a:rPr lang="en-GB" sz="900" b="0" i="0" dirty="0">
                <a:solidFill>
                  <a:srgbClr val="000000"/>
                </a:solidFill>
                <a:latin typeface="Arial"/>
                <a:ea typeface="MS PGothic"/>
                <a:cs typeface="+mn-cs"/>
              </a:rPr>
              <a:t> «Adobe Systems» в США и/</a:t>
            </a:r>
            <a:r>
              <a:rPr lang="en-GB" sz="900" b="0" i="0" dirty="0" err="1">
                <a:solidFill>
                  <a:srgbClr val="000000"/>
                </a:solidFill>
                <a:latin typeface="Arial"/>
                <a:ea typeface="MS PGothic"/>
                <a:cs typeface="+mn-cs"/>
              </a:rPr>
              <a:t>или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других</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странах</a:t>
            </a:r>
            <a:r>
              <a:rPr lang="en-GB" sz="900" b="0" i="0" dirty="0">
                <a:solidFill>
                  <a:srgbClr val="000000"/>
                </a:solidFill>
                <a:latin typeface="Arial"/>
                <a:ea typeface="MS PGothic"/>
                <a:cs typeface="+mn-cs"/>
              </a:rPr>
              <a:t>.</a:t>
            </a:r>
          </a:p>
          <a:p>
            <a:pPr marL="0" indent="0" algn="l" defTabSz="914400">
              <a:lnSpc>
                <a:spcPct val="100000"/>
              </a:lnSpc>
              <a:spcBef>
                <a:spcPts val="400"/>
              </a:spcBef>
              <a:buNone/>
            </a:pPr>
            <a:r>
              <a:rPr lang="en-GB" sz="900" b="0" i="0" dirty="0">
                <a:solidFill>
                  <a:srgbClr val="000000"/>
                </a:solidFill>
                <a:latin typeface="Arial"/>
                <a:ea typeface="MS PGothic"/>
                <a:cs typeface="+mn-cs"/>
              </a:rPr>
              <a:t>«Oracle» и «Java» </a:t>
            </a:r>
            <a:r>
              <a:rPr lang="en-GB" sz="900" b="0" i="0" dirty="0" err="1">
                <a:solidFill>
                  <a:srgbClr val="000000"/>
                </a:solidFill>
                <a:latin typeface="Arial"/>
                <a:ea typeface="MS PGothic"/>
                <a:cs typeface="+mn-cs"/>
              </a:rPr>
              <a:t>являются</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зарегистрированными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торговыми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марками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корпорации</a:t>
            </a:r>
            <a:r>
              <a:rPr lang="en-GB" sz="900" b="0" i="0" dirty="0">
                <a:solidFill>
                  <a:srgbClr val="000000"/>
                </a:solidFill>
                <a:latin typeface="Arial"/>
                <a:ea typeface="MS PGothic"/>
                <a:cs typeface="+mn-cs"/>
              </a:rPr>
              <a:t> «Oracle» и/</a:t>
            </a:r>
            <a:r>
              <a:rPr lang="en-GB" sz="900" b="0" i="0" dirty="0" err="1">
                <a:solidFill>
                  <a:srgbClr val="000000"/>
                </a:solidFill>
                <a:latin typeface="Arial"/>
                <a:ea typeface="MS PGothic"/>
                <a:cs typeface="+mn-cs"/>
              </a:rPr>
              <a:t>или</a:t>
            </a:r>
            <a:r>
              <a:rPr lang="en-GB" sz="900" b="0" i="0" dirty="0">
                <a:solidFill>
                  <a:srgbClr val="000000"/>
                </a:solidFill>
                <a:latin typeface="Arial"/>
                <a:ea typeface="MS PGothic"/>
                <a:cs typeface="+mn-cs"/>
              </a:rPr>
              <a:t> аффилированных с </a:t>
            </a:r>
            <a:r>
              <a:rPr lang="en-GB" sz="900" b="0" i="0" dirty="0" err="1">
                <a:solidFill>
                  <a:srgbClr val="000000"/>
                </a:solidFill>
                <a:latin typeface="Arial"/>
                <a:ea typeface="MS PGothic"/>
                <a:cs typeface="+mn-cs"/>
              </a:rPr>
              <a:t>ней</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компаний</a:t>
            </a:r>
            <a:r>
              <a:rPr lang="en-GB" sz="900" b="0" i="0" dirty="0">
                <a:solidFill>
                  <a:srgbClr val="000000"/>
                </a:solidFill>
                <a:latin typeface="Arial"/>
                <a:ea typeface="MS PGothic"/>
                <a:cs typeface="+mn-cs"/>
              </a:rPr>
              <a:t>.</a:t>
            </a:r>
          </a:p>
          <a:p>
            <a:pPr marL="0" indent="0" algn="l" defTabSz="914400">
              <a:lnSpc>
                <a:spcPct val="100000"/>
              </a:lnSpc>
              <a:spcBef>
                <a:spcPts val="400"/>
              </a:spcBef>
              <a:buNone/>
            </a:pPr>
            <a:r>
              <a:rPr lang="en-GB" sz="900" b="0" i="0" dirty="0">
                <a:solidFill>
                  <a:srgbClr val="000000"/>
                </a:solidFill>
                <a:latin typeface="Arial"/>
                <a:ea typeface="MS PGothic"/>
                <a:cs typeface="+mn-cs"/>
              </a:rPr>
              <a:t>«UNIX», «X/Open», «OSF/1» и «Motif» </a:t>
            </a:r>
            <a:r>
              <a:rPr lang="en-GB" sz="900" b="0" i="0" dirty="0" err="1">
                <a:solidFill>
                  <a:srgbClr val="000000"/>
                </a:solidFill>
                <a:latin typeface="Arial"/>
                <a:ea typeface="MS PGothic"/>
                <a:cs typeface="+mn-cs"/>
              </a:rPr>
              <a:t>являются</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зарегистрированными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торговыми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марками</a:t>
            </a:r>
            <a:r>
              <a:rPr lang="en-GB" sz="900" b="0" i="0" dirty="0">
                <a:solidFill>
                  <a:srgbClr val="000000"/>
                </a:solidFill>
                <a:latin typeface="Arial"/>
                <a:ea typeface="MS PGothic"/>
                <a:cs typeface="+mn-cs"/>
              </a:rPr>
              <a:t> «Open Group».</a:t>
            </a:r>
          </a:p>
          <a:p>
            <a:pPr marL="0" indent="0" algn="l" defTabSz="914400">
              <a:lnSpc>
                <a:spcPct val="100000"/>
              </a:lnSpc>
              <a:spcBef>
                <a:spcPts val="400"/>
              </a:spcBef>
              <a:buNone/>
            </a:pPr>
            <a:r>
              <a:rPr lang="en-US" sz="900" b="0" i="0" dirty="0">
                <a:solidFill>
                  <a:srgbClr val="000000"/>
                </a:solidFill>
                <a:latin typeface="Arial"/>
                <a:ea typeface="MS PGothic"/>
                <a:cs typeface="+mn-cs"/>
              </a:rPr>
              <a:t>1«Citrix», «ICA», «Program Neighborhood», «</a:t>
            </a:r>
            <a:r>
              <a:rPr lang="en-US" sz="900" b="0" i="0" dirty="0" err="1">
                <a:solidFill>
                  <a:srgbClr val="000000"/>
                </a:solidFill>
                <a:latin typeface="Arial"/>
                <a:ea typeface="MS PGothic"/>
                <a:cs typeface="+mn-cs"/>
              </a:rPr>
              <a:t>MetaFrame</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WinFrame</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VideoFrame</a:t>
            </a:r>
            <a:r>
              <a:rPr lang="en-US" sz="900" b="0" i="0" dirty="0">
                <a:solidFill>
                  <a:srgbClr val="000000"/>
                </a:solidFill>
                <a:latin typeface="Arial"/>
                <a:ea typeface="MS PGothic"/>
                <a:cs typeface="+mn-cs"/>
              </a:rPr>
              <a:t>» и «</a:t>
            </a:r>
            <a:r>
              <a:rPr lang="en-US" sz="900" b="0" i="0" dirty="0" err="1">
                <a:solidFill>
                  <a:srgbClr val="000000"/>
                </a:solidFill>
                <a:latin typeface="Arial"/>
                <a:ea typeface="MS PGothic"/>
                <a:cs typeface="+mn-cs"/>
              </a:rPr>
              <a:t>MultiWin</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являются</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торговыми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марками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или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зарегистрированными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торговыми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марками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корпорации</a:t>
            </a:r>
            <a:r>
              <a:rPr lang="en-US" sz="900" b="0" i="0" dirty="0">
                <a:solidFill>
                  <a:srgbClr val="000000"/>
                </a:solidFill>
                <a:latin typeface="Arial"/>
                <a:ea typeface="MS PGothic"/>
                <a:cs typeface="+mn-cs"/>
              </a:rPr>
              <a:t> «Citrix Systems».</a:t>
            </a:r>
          </a:p>
          <a:p>
            <a:pPr marL="0" indent="0" algn="l" defTabSz="914400">
              <a:lnSpc>
                <a:spcPct val="100000"/>
              </a:lnSpc>
              <a:spcBef>
                <a:spcPts val="400"/>
              </a:spcBef>
              <a:buNone/>
            </a:pPr>
            <a:r>
              <a:rPr lang="en-GB" sz="900" b="0" i="0" dirty="0">
                <a:solidFill>
                  <a:srgbClr val="000000"/>
                </a:solidFill>
                <a:latin typeface="Arial"/>
                <a:ea typeface="MS PGothic"/>
                <a:cs typeface="+mn-cs"/>
              </a:rPr>
              <a:t>«HTML», «XML», «XHTML» и «W3C» </a:t>
            </a:r>
            <a:r>
              <a:rPr lang="en-GB" sz="900" b="0" i="0" dirty="0" err="1">
                <a:solidFill>
                  <a:srgbClr val="000000"/>
                </a:solidFill>
                <a:latin typeface="Arial"/>
                <a:ea typeface="MS PGothic"/>
                <a:cs typeface="+mn-cs"/>
              </a:rPr>
              <a:t>являются</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торговыми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марками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или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зарегистрированными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торговыми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марками</a:t>
            </a:r>
            <a:r>
              <a:rPr lang="en-GB" sz="900" b="0" i="0" dirty="0">
                <a:solidFill>
                  <a:srgbClr val="000000"/>
                </a:solidFill>
                <a:latin typeface="Arial"/>
                <a:ea typeface="MS PGothic"/>
                <a:cs typeface="+mn-cs"/>
              </a:rPr>
              <a:t> «W3C</a:t>
            </a:r>
            <a:r>
              <a:rPr lang="en-GB" sz="900" b="0" i="0" baseline="30000" dirty="0">
                <a:solidFill>
                  <a:srgbClr val="000000"/>
                </a:solidFill>
                <a:latin typeface="Arial"/>
                <a:ea typeface="MS PGothic"/>
                <a:cs typeface="+mn-cs"/>
              </a:rPr>
              <a:t>®</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консорциума</a:t>
            </a:r>
            <a:r>
              <a:rPr lang="en-GB" sz="900" b="0" i="0" dirty="0">
                <a:solidFill>
                  <a:srgbClr val="000000"/>
                </a:solidFill>
                <a:latin typeface="Arial"/>
                <a:ea typeface="MS PGothic"/>
                <a:cs typeface="+mn-cs"/>
              </a:rPr>
              <a:t> «World Wide Web», </a:t>
            </a:r>
            <a:r>
              <a:rPr lang="en-GB" sz="900" b="0" i="0" dirty="0" err="1">
                <a:solidFill>
                  <a:srgbClr val="000000"/>
                </a:solidFill>
                <a:latin typeface="Arial"/>
                <a:ea typeface="MS PGothic"/>
                <a:cs typeface="+mn-cs"/>
              </a:rPr>
              <a:t>Массачусетского</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технологического</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института</a:t>
            </a:r>
            <a:r>
              <a:rPr lang="en-GB" sz="900" b="0" i="0" dirty="0">
                <a:solidFill>
                  <a:srgbClr val="000000"/>
                </a:solidFill>
                <a:latin typeface="Arial"/>
                <a:ea typeface="MS PGothic"/>
                <a:cs typeface="+mn-cs"/>
              </a:rPr>
              <a:t>. </a:t>
            </a:r>
          </a:p>
        </p:txBody>
      </p:sp>
      <p:sp>
        <p:nvSpPr>
          <p:cNvPr id="11" name="TextBox 10"/>
          <p:cNvSpPr txBox="1"/>
          <p:nvPr userDrawn="1"/>
        </p:nvSpPr>
        <p:spPr bwMode="gray">
          <a:xfrm>
            <a:off x="324000" y="324000"/>
            <a:ext cx="7154038" cy="756000"/>
          </a:xfrm>
          <a:prstGeom prst="rect">
            <a:avLst/>
          </a:prstGeom>
        </p:spPr>
        <p:txBody>
          <a:bodyPr vert="horz" lIns="0" tIns="0" rIns="0" bIns="0" rtlCol="0" anchor="ctr" anchorCtr="0">
            <a:noAutofit/>
          </a:bodyPr>
          <a:lstStyle/>
          <a:p>
            <a:pPr algn="l" defTabSz="914400">
              <a:spcBef>
                <a:spcPts val="0"/>
              </a:spcBef>
              <a:buNone/>
            </a:pPr>
            <a:r>
              <a:rPr lang="en-GB" sz="2400" b="1" i="0" dirty="0">
                <a:solidFill>
                  <a:srgbClr val="666666"/>
                </a:solidFill>
                <a:latin typeface="Arial"/>
                <a:ea typeface="+mj-ea"/>
                <a:cs typeface="+mj-cs"/>
              </a:rPr>
              <a:t>© </a:t>
            </a:r>
            <a:r>
              <a:rPr lang="de-DE" sz="2400" b="1" i="0" dirty="0">
                <a:solidFill>
                  <a:srgbClr val="666666"/>
                </a:solidFill>
                <a:latin typeface="Arial"/>
                <a:ea typeface="+mj-ea"/>
                <a:cs typeface="+mj-cs"/>
              </a:rPr>
              <a:t>2011 SAP AG. </a:t>
            </a:r>
            <a:r>
              <a:rPr lang="ru-RU" sz="2400" b="1" i="0" dirty="0" smtClean="0">
                <a:solidFill>
                  <a:srgbClr val="666666"/>
                </a:solidFill>
                <a:latin typeface="Arial"/>
                <a:ea typeface="+mj-ea"/>
                <a:cs typeface="+mj-cs"/>
              </a:rPr>
              <a:t>Все права защищены</a:t>
            </a:r>
            <a:r>
              <a:rPr lang="de-DE" sz="2400" b="1" i="0" dirty="0" smtClean="0">
                <a:solidFill>
                  <a:srgbClr val="666666"/>
                </a:solidFill>
                <a:latin typeface="Arial"/>
                <a:ea typeface="+mj-ea"/>
                <a:cs typeface="+mj-cs"/>
              </a:rPr>
              <a:t>.</a:t>
            </a:r>
            <a:endParaRPr lang="de-DE" sz="2400" b="1" i="0" dirty="0">
              <a:solidFill>
                <a:srgbClr val="666666"/>
              </a:solidFill>
              <a:latin typeface="Arial"/>
              <a:ea typeface="+mj-ea"/>
              <a:cs typeface="+mj-cs"/>
            </a:endParaRPr>
          </a:p>
        </p:txBody>
      </p:sp>
      <p:sp>
        <p:nvSpPr>
          <p:cNvPr id="6" name="TextBox 5"/>
          <p:cNvSpPr txBox="1"/>
          <p:nvPr userDrawn="1"/>
        </p:nvSpPr>
        <p:spPr bwMode="gray">
          <a:xfrm>
            <a:off x="4654800" y="1387200"/>
            <a:ext cx="4165200" cy="3354765"/>
          </a:xfrm>
          <a:prstGeom prst="rect">
            <a:avLst/>
          </a:prstGeom>
          <a:noFill/>
        </p:spPr>
        <p:txBody>
          <a:bodyPr wrap="square" lIns="0" tIns="0" rIns="0" bIns="0" rtlCol="0">
            <a:spAutoFit/>
          </a:bodyPr>
          <a:lstStyle/>
          <a:p>
            <a:pPr marL="0" marR="0" indent="0" algn="l" defTabSz="914400">
              <a:lnSpc>
                <a:spcPct val="100000"/>
              </a:lnSpc>
              <a:spcBef>
                <a:spcPts val="600"/>
              </a:spcBef>
              <a:spcAft>
                <a:spcPts val="0"/>
              </a:spcAft>
              <a:buNone/>
            </a:pPr>
            <a:r>
              <a:rPr lang="en-US" sz="900" b="0" i="0" dirty="0">
                <a:solidFill>
                  <a:srgbClr val="000000"/>
                </a:solidFill>
                <a:latin typeface="Arial"/>
                <a:ea typeface="MS PGothic"/>
                <a:cs typeface="+mn-cs"/>
              </a:rPr>
              <a:t>SAP, R/3, SAP </a:t>
            </a:r>
            <a:r>
              <a:rPr lang="en-US" sz="900" b="0" i="0" dirty="0" err="1">
                <a:solidFill>
                  <a:srgbClr val="000000"/>
                </a:solidFill>
                <a:latin typeface="Arial"/>
                <a:ea typeface="MS PGothic"/>
                <a:cs typeface="+mn-cs"/>
              </a:rPr>
              <a:t>NetWeaver</a:t>
            </a:r>
            <a:r>
              <a:rPr lang="en-US" sz="900" b="0" i="0" dirty="0">
                <a:solidFill>
                  <a:srgbClr val="000000"/>
                </a:solidFill>
                <a:latin typeface="Arial"/>
                <a:ea typeface="MS PGothic"/>
                <a:cs typeface="+mn-cs"/>
              </a:rPr>
              <a:t>, Duet, </a:t>
            </a:r>
            <a:r>
              <a:rPr lang="en-US" sz="900" b="0" i="0" dirty="0" err="1">
                <a:solidFill>
                  <a:srgbClr val="000000"/>
                </a:solidFill>
                <a:latin typeface="Arial"/>
                <a:ea typeface="MS PGothic"/>
                <a:cs typeface="+mn-cs"/>
              </a:rPr>
              <a:t>PartnerEdge</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ByDesign</a:t>
            </a:r>
            <a:r>
              <a:rPr lang="en-US" sz="900" b="0" i="0" dirty="0">
                <a:solidFill>
                  <a:srgbClr val="000000"/>
                </a:solidFill>
                <a:latin typeface="Arial"/>
                <a:ea typeface="MS PGothic"/>
                <a:cs typeface="+mn-cs"/>
              </a:rPr>
              <a:t>, SAP </a:t>
            </a:r>
            <a:r>
              <a:rPr lang="en-US" sz="900" b="0" i="0" dirty="0" err="1">
                <a:solidFill>
                  <a:srgbClr val="000000"/>
                </a:solidFill>
                <a:latin typeface="Arial"/>
                <a:ea typeface="MS PGothic"/>
                <a:cs typeface="+mn-cs"/>
              </a:rPr>
              <a:t>BusinessObjects</a:t>
            </a:r>
            <a:r>
              <a:rPr lang="en-US" sz="900" b="0" i="0" dirty="0">
                <a:solidFill>
                  <a:srgbClr val="000000"/>
                </a:solidFill>
                <a:latin typeface="Arial"/>
                <a:ea typeface="MS PGothic"/>
                <a:cs typeface="+mn-cs"/>
              </a:rPr>
              <a:t> Explorer, </a:t>
            </a:r>
            <a:r>
              <a:rPr lang="en-US" sz="900" b="0" i="0" dirty="0" err="1">
                <a:solidFill>
                  <a:srgbClr val="000000"/>
                </a:solidFill>
                <a:latin typeface="Arial"/>
                <a:ea typeface="MS PGothic"/>
                <a:cs typeface="+mn-cs"/>
              </a:rPr>
              <a:t>StreamWork</a:t>
            </a:r>
            <a:r>
              <a:rPr lang="en-US" sz="900" b="0" i="0" dirty="0">
                <a:solidFill>
                  <a:srgbClr val="000000"/>
                </a:solidFill>
                <a:latin typeface="Arial"/>
                <a:ea typeface="MS PGothic"/>
                <a:cs typeface="+mn-cs"/>
              </a:rPr>
              <a:t> и </a:t>
            </a:r>
            <a:r>
              <a:rPr lang="en-US" sz="900" b="0" i="0" dirty="0" err="1">
                <a:solidFill>
                  <a:srgbClr val="000000"/>
                </a:solidFill>
                <a:latin typeface="Arial"/>
                <a:ea typeface="MS PGothic"/>
                <a:cs typeface="+mn-cs"/>
              </a:rPr>
              <a:t>другие</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продукты</a:t>
            </a:r>
            <a:r>
              <a:rPr lang="en-US" sz="900" b="0" i="0" dirty="0">
                <a:solidFill>
                  <a:srgbClr val="000000"/>
                </a:solidFill>
                <a:latin typeface="Arial"/>
                <a:ea typeface="MS PGothic"/>
                <a:cs typeface="+mn-cs"/>
              </a:rPr>
              <a:t> SAP, </a:t>
            </a:r>
            <a:r>
              <a:rPr lang="en-US" sz="900" b="0" i="0" dirty="0" err="1">
                <a:solidFill>
                  <a:srgbClr val="000000"/>
                </a:solidFill>
                <a:latin typeface="Arial"/>
                <a:ea typeface="MS PGothic"/>
                <a:cs typeface="+mn-cs"/>
              </a:rPr>
              <a:t>упомянутые</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здесь</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сервисы</a:t>
            </a:r>
            <a:r>
              <a:rPr lang="en-US" sz="900" b="0" i="0" dirty="0">
                <a:solidFill>
                  <a:srgbClr val="000000"/>
                </a:solidFill>
                <a:latin typeface="Arial"/>
                <a:ea typeface="MS PGothic"/>
                <a:cs typeface="+mn-cs"/>
              </a:rPr>
              <a:t>, </a:t>
            </a:r>
            <a:r>
              <a:rPr lang="en-US" sz="900" b="0" i="0" dirty="0" smtClean="0">
                <a:solidFill>
                  <a:srgbClr val="000000"/>
                </a:solidFill>
                <a:latin typeface="Arial"/>
                <a:ea typeface="MS PGothic"/>
                <a:cs typeface="+mn-cs"/>
              </a:rPr>
              <a:t>а</a:t>
            </a:r>
            <a:r>
              <a:rPr lang="ru-RU" sz="900" b="0" i="0" dirty="0" smtClean="0">
                <a:solidFill>
                  <a:srgbClr val="000000"/>
                </a:solidFill>
                <a:latin typeface="Arial"/>
                <a:ea typeface="MS PGothic"/>
                <a:cs typeface="+mn-cs"/>
              </a:rPr>
              <a:t> </a:t>
            </a:r>
            <a:r>
              <a:rPr lang="en-US" sz="900" b="0" i="0" dirty="0" err="1" smtClean="0">
                <a:solidFill>
                  <a:srgbClr val="000000"/>
                </a:solidFill>
                <a:latin typeface="Arial"/>
                <a:ea typeface="MS PGothic"/>
                <a:cs typeface="+mn-cs"/>
              </a:rPr>
              <a:t>также</a:t>
            </a:r>
            <a:r>
              <a:rPr lang="en-US" sz="900" b="0" i="0" dirty="0" smtClean="0">
                <a:solidFill>
                  <a:srgbClr val="000000"/>
                </a:solidFill>
                <a:latin typeface="Arial"/>
                <a:ea typeface="MS PGothic"/>
                <a:cs typeface="+mn-cs"/>
              </a:rPr>
              <a:t> </a:t>
            </a:r>
            <a:r>
              <a:rPr lang="en-US" sz="900" b="0" i="0" dirty="0" err="1">
                <a:solidFill>
                  <a:srgbClr val="000000"/>
                </a:solidFill>
                <a:latin typeface="Arial"/>
                <a:ea typeface="MS PGothic"/>
                <a:cs typeface="+mn-cs"/>
              </a:rPr>
              <a:t>их</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логотипы</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являются</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торговыми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марками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или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зарегистрированными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торговыми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марками</a:t>
            </a:r>
            <a:r>
              <a:rPr lang="en-US" sz="900" b="0" i="0" dirty="0">
                <a:solidFill>
                  <a:srgbClr val="000000"/>
                </a:solidFill>
                <a:latin typeface="Arial"/>
                <a:ea typeface="MS PGothic"/>
                <a:cs typeface="+mn-cs"/>
              </a:rPr>
              <a:t> SAP AG в </a:t>
            </a:r>
            <a:r>
              <a:rPr lang="en-US" sz="900" b="0" i="0" dirty="0" err="1">
                <a:solidFill>
                  <a:srgbClr val="000000"/>
                </a:solidFill>
                <a:latin typeface="Arial"/>
                <a:ea typeface="MS PGothic"/>
                <a:cs typeface="+mn-cs"/>
              </a:rPr>
              <a:t>Германии</a:t>
            </a:r>
            <a:r>
              <a:rPr lang="en-US" sz="900" b="0" i="0" dirty="0">
                <a:solidFill>
                  <a:srgbClr val="000000"/>
                </a:solidFill>
                <a:latin typeface="Arial"/>
                <a:ea typeface="MS PGothic"/>
                <a:cs typeface="+mn-cs"/>
              </a:rPr>
              <a:t> и </a:t>
            </a:r>
            <a:r>
              <a:rPr lang="en-US" sz="900" b="0" i="0" dirty="0" err="1">
                <a:solidFill>
                  <a:srgbClr val="000000"/>
                </a:solidFill>
                <a:latin typeface="Arial"/>
                <a:ea typeface="MS PGothic"/>
                <a:cs typeface="+mn-cs"/>
              </a:rPr>
              <a:t>ряде</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других</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стран</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мира</a:t>
            </a:r>
            <a:r>
              <a:rPr lang="en-US" sz="900" b="0" i="0" dirty="0">
                <a:solidFill>
                  <a:srgbClr val="000000"/>
                </a:solidFill>
                <a:latin typeface="Arial"/>
                <a:ea typeface="MS PGothic"/>
                <a:cs typeface="+mn-cs"/>
              </a:rPr>
              <a:t>.</a:t>
            </a:r>
          </a:p>
          <a:p>
            <a:pPr marL="0" algn="l" defTabSz="914400">
              <a:lnSpc>
                <a:spcPct val="100000"/>
              </a:lnSpc>
              <a:spcBef>
                <a:spcPts val="600"/>
              </a:spcBef>
              <a:buNone/>
            </a:pPr>
            <a:r>
              <a:rPr lang="en-US" sz="900" b="0" i="0" dirty="0">
                <a:solidFill>
                  <a:srgbClr val="000000"/>
                </a:solidFill>
                <a:latin typeface="Arial"/>
                <a:ea typeface="MS PGothic"/>
                <a:cs typeface="+mn-cs"/>
              </a:rPr>
              <a:t>Business Objects и </a:t>
            </a:r>
            <a:r>
              <a:rPr lang="en-US" sz="900" b="0" i="0" dirty="0" err="1">
                <a:solidFill>
                  <a:srgbClr val="000000"/>
                </a:solidFill>
                <a:latin typeface="Arial"/>
                <a:ea typeface="MS PGothic"/>
                <a:cs typeface="+mn-cs"/>
              </a:rPr>
              <a:t>логотип</a:t>
            </a:r>
            <a:r>
              <a:rPr lang="en-US" sz="900" b="0" i="0" dirty="0">
                <a:solidFill>
                  <a:srgbClr val="000000"/>
                </a:solidFill>
                <a:latin typeface="Arial"/>
                <a:ea typeface="MS PGothic"/>
                <a:cs typeface="+mn-cs"/>
              </a:rPr>
              <a:t> Business Objects, </a:t>
            </a:r>
            <a:r>
              <a:rPr lang="en-US" sz="900" b="0" i="0" dirty="0" err="1">
                <a:solidFill>
                  <a:srgbClr val="000000"/>
                </a:solidFill>
                <a:latin typeface="Arial"/>
                <a:ea typeface="MS PGothic"/>
                <a:cs typeface="+mn-cs"/>
              </a:rPr>
              <a:t>BusinessObjects</a:t>
            </a:r>
            <a:r>
              <a:rPr lang="en-US" sz="900" b="0" i="0" dirty="0">
                <a:solidFill>
                  <a:srgbClr val="000000"/>
                </a:solidFill>
                <a:latin typeface="Arial"/>
                <a:ea typeface="MS PGothic"/>
                <a:cs typeface="+mn-cs"/>
              </a:rPr>
              <a:t>, Crystal Reports, Crystal Decisions, Web Intelligence, </a:t>
            </a:r>
            <a:r>
              <a:rPr lang="en-US" sz="900" b="0" i="0" dirty="0" err="1">
                <a:solidFill>
                  <a:srgbClr val="000000"/>
                </a:solidFill>
                <a:latin typeface="Arial"/>
                <a:ea typeface="MS PGothic"/>
                <a:cs typeface="+mn-cs"/>
              </a:rPr>
              <a:t>Xcelsius</a:t>
            </a:r>
            <a:r>
              <a:rPr lang="en-US" sz="900" b="0" i="0" dirty="0">
                <a:solidFill>
                  <a:srgbClr val="000000"/>
                </a:solidFill>
                <a:latin typeface="Arial"/>
                <a:ea typeface="MS PGothic"/>
                <a:cs typeface="+mn-cs"/>
              </a:rPr>
              <a:t> и </a:t>
            </a:r>
            <a:r>
              <a:rPr lang="en-US" sz="900" b="0" i="0" dirty="0" err="1">
                <a:solidFill>
                  <a:srgbClr val="000000"/>
                </a:solidFill>
                <a:latin typeface="Arial"/>
                <a:ea typeface="MS PGothic"/>
                <a:cs typeface="+mn-cs"/>
              </a:rPr>
              <a:t>другие</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продукты</a:t>
            </a:r>
            <a:r>
              <a:rPr lang="en-US" sz="900" b="0" i="0" dirty="0">
                <a:solidFill>
                  <a:srgbClr val="000000"/>
                </a:solidFill>
                <a:latin typeface="Arial"/>
                <a:ea typeface="MS PGothic"/>
                <a:cs typeface="+mn-cs"/>
              </a:rPr>
              <a:t> и </a:t>
            </a:r>
            <a:r>
              <a:rPr lang="en-US" sz="900" b="0" i="0" dirty="0" err="1">
                <a:solidFill>
                  <a:srgbClr val="000000"/>
                </a:solidFill>
                <a:latin typeface="Arial"/>
                <a:ea typeface="MS PGothic"/>
                <a:cs typeface="+mn-cs"/>
              </a:rPr>
              <a:t>сервисы</a:t>
            </a:r>
            <a:r>
              <a:rPr lang="en-US" sz="900" b="0" i="0" dirty="0">
                <a:solidFill>
                  <a:srgbClr val="000000"/>
                </a:solidFill>
                <a:latin typeface="Arial"/>
                <a:ea typeface="MS PGothic"/>
                <a:cs typeface="+mn-cs"/>
              </a:rPr>
              <a:t> Business Objects, </a:t>
            </a:r>
            <a:r>
              <a:rPr lang="en-US" sz="900" b="0" i="0" dirty="0" err="1">
                <a:solidFill>
                  <a:srgbClr val="000000"/>
                </a:solidFill>
                <a:latin typeface="Arial"/>
                <a:ea typeface="MS PGothic"/>
                <a:cs typeface="+mn-cs"/>
              </a:rPr>
              <a:t>упомянутые</a:t>
            </a:r>
            <a:r>
              <a:rPr lang="en-US" sz="900" b="0" i="0" dirty="0">
                <a:solidFill>
                  <a:srgbClr val="000000"/>
                </a:solidFill>
                <a:latin typeface="Arial"/>
                <a:ea typeface="MS PGothic"/>
                <a:cs typeface="+mn-cs"/>
              </a:rPr>
              <a:t> в </a:t>
            </a:r>
            <a:r>
              <a:rPr lang="en-US" sz="900" b="0" i="0" dirty="0" err="1">
                <a:solidFill>
                  <a:srgbClr val="000000"/>
                </a:solidFill>
                <a:latin typeface="Arial"/>
                <a:ea typeface="MS PGothic"/>
                <a:cs typeface="+mn-cs"/>
              </a:rPr>
              <a:t>настоящем</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документе</a:t>
            </a:r>
            <a:r>
              <a:rPr lang="en-US" sz="900" b="0" i="0" dirty="0">
                <a:solidFill>
                  <a:srgbClr val="000000"/>
                </a:solidFill>
                <a:latin typeface="Arial"/>
                <a:ea typeface="MS PGothic"/>
                <a:cs typeface="+mn-cs"/>
              </a:rPr>
              <a:t>, а </a:t>
            </a:r>
            <a:r>
              <a:rPr lang="en-US" sz="900" b="0" i="0" dirty="0" err="1">
                <a:solidFill>
                  <a:srgbClr val="000000"/>
                </a:solidFill>
                <a:latin typeface="Arial"/>
                <a:ea typeface="MS PGothic"/>
                <a:cs typeface="+mn-cs"/>
              </a:rPr>
              <a:t>также</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их</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логотипы</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являются</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торговыми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марками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или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зарегистрированными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торговыми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марками</a:t>
            </a:r>
            <a:r>
              <a:rPr lang="en-US" sz="900" b="0" i="0" dirty="0">
                <a:solidFill>
                  <a:srgbClr val="000000"/>
                </a:solidFill>
                <a:latin typeface="Arial"/>
                <a:ea typeface="MS PGothic"/>
                <a:cs typeface="+mn-cs"/>
              </a:rPr>
              <a:t> Business Objects Ltd. Business Objects </a:t>
            </a:r>
            <a:r>
              <a:rPr lang="en-US" sz="900" b="0" i="0" dirty="0" err="1">
                <a:solidFill>
                  <a:srgbClr val="000000"/>
                </a:solidFill>
                <a:latin typeface="Arial"/>
                <a:ea typeface="MS PGothic"/>
                <a:cs typeface="+mn-cs"/>
              </a:rPr>
              <a:t>является</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одной</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из</a:t>
            </a:r>
            <a:r>
              <a:rPr lang="en-US" sz="900" b="0" i="0" dirty="0">
                <a:solidFill>
                  <a:srgbClr val="000000"/>
                </a:solidFill>
                <a:latin typeface="Arial"/>
                <a:ea typeface="MS PGothic"/>
                <a:cs typeface="+mn-cs"/>
              </a:rPr>
              <a:t> </a:t>
            </a:r>
            <a:br>
              <a:rPr lang="en-US" sz="900" b="0" i="0" dirty="0">
                <a:solidFill>
                  <a:srgbClr val="000000"/>
                </a:solidFill>
                <a:latin typeface="Arial"/>
                <a:ea typeface="MS PGothic"/>
                <a:cs typeface="+mn-cs"/>
              </a:rPr>
            </a:br>
            <a:r>
              <a:rPr lang="en-US" sz="900" b="0" i="0" dirty="0" err="1">
                <a:solidFill>
                  <a:srgbClr val="000000"/>
                </a:solidFill>
                <a:latin typeface="Arial"/>
                <a:ea typeface="MS PGothic"/>
                <a:cs typeface="+mn-cs"/>
              </a:rPr>
              <a:t>компаний</a:t>
            </a:r>
            <a:r>
              <a:rPr lang="en-US" sz="900" b="0" i="0" dirty="0">
                <a:solidFill>
                  <a:srgbClr val="000000"/>
                </a:solidFill>
                <a:latin typeface="Arial"/>
                <a:ea typeface="MS PGothic"/>
                <a:cs typeface="+mn-cs"/>
              </a:rPr>
              <a:t> SAP.</a:t>
            </a:r>
          </a:p>
          <a:p>
            <a:pPr marL="0" algn="l" defTabSz="914400">
              <a:lnSpc>
                <a:spcPct val="100000"/>
              </a:lnSpc>
              <a:spcBef>
                <a:spcPts val="600"/>
              </a:spcBef>
              <a:buNone/>
            </a:pPr>
            <a:r>
              <a:rPr lang="en-GB" sz="900" b="0" i="0" dirty="0">
                <a:solidFill>
                  <a:srgbClr val="000000"/>
                </a:solidFill>
                <a:latin typeface="Arial"/>
                <a:ea typeface="MS PGothic"/>
                <a:cs typeface="+mn-cs"/>
              </a:rPr>
              <a:t>Sybase и Adaptive Server, </a:t>
            </a:r>
            <a:r>
              <a:rPr lang="en-GB" sz="900" b="0" i="0" dirty="0" err="1">
                <a:solidFill>
                  <a:srgbClr val="000000"/>
                </a:solidFill>
                <a:latin typeface="Arial"/>
                <a:ea typeface="MS PGothic"/>
                <a:cs typeface="+mn-cs"/>
              </a:rPr>
              <a:t>iAnywhere</a:t>
            </a:r>
            <a:r>
              <a:rPr lang="en-GB" sz="900" b="0" i="0" dirty="0">
                <a:solidFill>
                  <a:srgbClr val="000000"/>
                </a:solidFill>
                <a:latin typeface="Arial"/>
                <a:ea typeface="MS PGothic"/>
                <a:cs typeface="+mn-cs"/>
              </a:rPr>
              <a:t>, Sybase 365, SQL Anywhere и </a:t>
            </a:r>
            <a:r>
              <a:rPr lang="en-GB" sz="900" b="0" i="0" dirty="0" err="1" smtClean="0">
                <a:solidFill>
                  <a:srgbClr val="000000"/>
                </a:solidFill>
                <a:latin typeface="Arial"/>
                <a:ea typeface="MS PGothic"/>
                <a:cs typeface="+mn-cs"/>
              </a:rPr>
              <a:t>другие</a:t>
            </a:r>
            <a:r>
              <a:rPr lang="en-GB" sz="900" b="0" i="0" dirty="0" smtClean="0">
                <a:solidFill>
                  <a:srgbClr val="000000"/>
                </a:solidFill>
                <a:latin typeface="Arial"/>
                <a:ea typeface="MS PGothic"/>
                <a:cs typeface="+mn-cs"/>
              </a:rPr>
              <a:t> </a:t>
            </a:r>
            <a:r>
              <a:rPr lang="en-GB" sz="900" b="0" i="0" dirty="0" err="1">
                <a:solidFill>
                  <a:srgbClr val="000000"/>
                </a:solidFill>
                <a:latin typeface="Arial"/>
                <a:ea typeface="MS PGothic"/>
                <a:cs typeface="+mn-cs"/>
              </a:rPr>
              <a:t>продукты</a:t>
            </a:r>
            <a:r>
              <a:rPr lang="en-GB" sz="900" b="0" i="0" dirty="0">
                <a:solidFill>
                  <a:srgbClr val="000000"/>
                </a:solidFill>
                <a:latin typeface="Arial"/>
                <a:ea typeface="MS PGothic"/>
                <a:cs typeface="+mn-cs"/>
              </a:rPr>
              <a:t> и </a:t>
            </a:r>
            <a:r>
              <a:rPr lang="en-GB" sz="900" b="0" i="0" dirty="0" err="1">
                <a:solidFill>
                  <a:srgbClr val="000000"/>
                </a:solidFill>
                <a:latin typeface="Arial"/>
                <a:ea typeface="MS PGothic"/>
                <a:cs typeface="+mn-cs"/>
              </a:rPr>
              <a:t>сервисы</a:t>
            </a:r>
            <a:r>
              <a:rPr lang="en-GB" sz="900" b="0" i="0" dirty="0">
                <a:solidFill>
                  <a:srgbClr val="000000"/>
                </a:solidFill>
                <a:latin typeface="Arial"/>
                <a:ea typeface="MS PGothic"/>
                <a:cs typeface="+mn-cs"/>
              </a:rPr>
              <a:t> Sybase , </a:t>
            </a:r>
            <a:r>
              <a:rPr lang="en-GB" sz="900" b="0" i="0" dirty="0" err="1">
                <a:solidFill>
                  <a:srgbClr val="000000"/>
                </a:solidFill>
                <a:latin typeface="Arial"/>
                <a:ea typeface="MS PGothic"/>
                <a:cs typeface="+mn-cs"/>
              </a:rPr>
              <a:t>упомянутые</a:t>
            </a:r>
            <a:r>
              <a:rPr lang="en-GB" sz="900" b="0" i="0" dirty="0">
                <a:solidFill>
                  <a:srgbClr val="000000"/>
                </a:solidFill>
                <a:latin typeface="Arial"/>
                <a:ea typeface="MS PGothic"/>
                <a:cs typeface="+mn-cs"/>
              </a:rPr>
              <a:t> в </a:t>
            </a:r>
            <a:r>
              <a:rPr lang="en-GB" sz="900" b="0" i="0" dirty="0" err="1">
                <a:solidFill>
                  <a:srgbClr val="000000"/>
                </a:solidFill>
                <a:latin typeface="Arial"/>
                <a:ea typeface="MS PGothic"/>
                <a:cs typeface="+mn-cs"/>
              </a:rPr>
              <a:t>настоящем</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документе</a:t>
            </a:r>
            <a:r>
              <a:rPr lang="en-GB" sz="900" b="0" i="0" dirty="0">
                <a:solidFill>
                  <a:srgbClr val="000000"/>
                </a:solidFill>
                <a:latin typeface="Arial"/>
                <a:ea typeface="MS PGothic"/>
                <a:cs typeface="+mn-cs"/>
              </a:rPr>
              <a:t>, а </a:t>
            </a:r>
            <a:r>
              <a:rPr lang="en-GB" sz="900" b="0" i="0" dirty="0" err="1">
                <a:solidFill>
                  <a:srgbClr val="000000"/>
                </a:solidFill>
                <a:latin typeface="Arial"/>
                <a:ea typeface="MS PGothic"/>
                <a:cs typeface="+mn-cs"/>
              </a:rPr>
              <a:t>также</a:t>
            </a:r>
            <a:r>
              <a:rPr lang="en-GB" sz="900" b="0" i="0" dirty="0">
                <a:solidFill>
                  <a:srgbClr val="000000"/>
                </a:solidFill>
                <a:latin typeface="Arial"/>
                <a:ea typeface="MS PGothic"/>
                <a:cs typeface="+mn-cs"/>
              </a:rPr>
              <a:t> </a:t>
            </a:r>
            <a:r>
              <a:rPr lang="en-GB" sz="900" b="0" i="0" dirty="0" err="1" smtClean="0">
                <a:solidFill>
                  <a:srgbClr val="000000"/>
                </a:solidFill>
                <a:latin typeface="Arial"/>
                <a:ea typeface="MS PGothic"/>
                <a:cs typeface="+mn-cs"/>
              </a:rPr>
              <a:t>их</a:t>
            </a:r>
            <a:r>
              <a:rPr lang="ru-RU" sz="900" b="0" i="0" dirty="0" smtClean="0">
                <a:solidFill>
                  <a:srgbClr val="000000"/>
                </a:solidFill>
                <a:latin typeface="Arial"/>
                <a:ea typeface="MS PGothic"/>
                <a:cs typeface="+mn-cs"/>
              </a:rPr>
              <a:t> </a:t>
            </a:r>
            <a:r>
              <a:rPr lang="en-GB" sz="900" b="0" i="0" dirty="0" err="1" smtClean="0">
                <a:solidFill>
                  <a:srgbClr val="000000"/>
                </a:solidFill>
                <a:latin typeface="Arial"/>
                <a:ea typeface="MS PGothic"/>
                <a:cs typeface="+mn-cs"/>
              </a:rPr>
              <a:t>логотипы</a:t>
            </a:r>
            <a:r>
              <a:rPr lang="en-GB" sz="900" b="0" i="0" dirty="0" smtClean="0">
                <a:solidFill>
                  <a:srgbClr val="000000"/>
                </a:solidFill>
                <a:latin typeface="Arial"/>
                <a:ea typeface="MS PGothic"/>
                <a:cs typeface="+mn-cs"/>
              </a:rPr>
              <a:t> </a:t>
            </a:r>
            <a:r>
              <a:rPr lang="en-GB" sz="900" b="0" i="0" dirty="0" err="1">
                <a:solidFill>
                  <a:srgbClr val="000000"/>
                </a:solidFill>
                <a:latin typeface="Arial"/>
                <a:ea typeface="MS PGothic"/>
                <a:cs typeface="+mn-cs"/>
              </a:rPr>
              <a:t>являются</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торговыми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марками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или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зарегистрированными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торговыми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марками</a:t>
            </a:r>
            <a:r>
              <a:rPr lang="en-GB" sz="900" b="0" i="0" dirty="0">
                <a:solidFill>
                  <a:srgbClr val="000000"/>
                </a:solidFill>
                <a:latin typeface="Arial"/>
                <a:ea typeface="MS PGothic"/>
                <a:cs typeface="+mn-cs"/>
              </a:rPr>
              <a:t> Sybase, Inc. Sybase </a:t>
            </a:r>
            <a:r>
              <a:rPr lang="en-GB" sz="900" b="0" i="0" dirty="0" err="1">
                <a:solidFill>
                  <a:srgbClr val="000000"/>
                </a:solidFill>
                <a:latin typeface="Arial"/>
                <a:ea typeface="MS PGothic"/>
                <a:cs typeface="+mn-cs"/>
              </a:rPr>
              <a:t>является</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одной</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из</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компаний</a:t>
            </a:r>
            <a:r>
              <a:rPr lang="en-GB" sz="900" b="0" i="0" dirty="0">
                <a:solidFill>
                  <a:srgbClr val="000000"/>
                </a:solidFill>
                <a:latin typeface="Arial"/>
                <a:ea typeface="MS PGothic"/>
                <a:cs typeface="+mn-cs"/>
              </a:rPr>
              <a:t> SAP.</a:t>
            </a:r>
          </a:p>
          <a:p>
            <a:pPr marL="0" algn="l" defTabSz="914400">
              <a:lnSpc>
                <a:spcPct val="100000"/>
              </a:lnSpc>
              <a:spcBef>
                <a:spcPts val="600"/>
              </a:spcBef>
              <a:buNone/>
            </a:pPr>
            <a:r>
              <a:rPr lang="en-GB" sz="900" b="0" i="0" dirty="0" err="1">
                <a:solidFill>
                  <a:srgbClr val="000000"/>
                </a:solidFill>
                <a:latin typeface="Arial"/>
                <a:ea typeface="MS PGothic"/>
                <a:cs typeface="+mn-cs"/>
              </a:rPr>
              <a:t>Наименования</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всех</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прочих</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упомянутых</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продуктов</a:t>
            </a:r>
            <a:r>
              <a:rPr lang="en-GB" sz="900" b="0" i="0" dirty="0">
                <a:solidFill>
                  <a:srgbClr val="000000"/>
                </a:solidFill>
                <a:latin typeface="Arial"/>
                <a:ea typeface="MS PGothic"/>
                <a:cs typeface="+mn-cs"/>
              </a:rPr>
              <a:t> и </a:t>
            </a:r>
            <a:r>
              <a:rPr lang="en-GB" sz="900" b="0" i="0" dirty="0" err="1">
                <a:solidFill>
                  <a:srgbClr val="000000"/>
                </a:solidFill>
                <a:latin typeface="Arial"/>
                <a:ea typeface="MS PGothic"/>
                <a:cs typeface="+mn-cs"/>
              </a:rPr>
              <a:t>услуг</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являются</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товарными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знаками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соответствующих</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компаний</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Данные</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содержащиеся</a:t>
            </a:r>
            <a:r>
              <a:rPr lang="en-GB" sz="900" b="0" i="0" dirty="0">
                <a:solidFill>
                  <a:srgbClr val="000000"/>
                </a:solidFill>
                <a:latin typeface="Arial"/>
                <a:ea typeface="MS PGothic"/>
                <a:cs typeface="+mn-cs"/>
              </a:rPr>
              <a:t> </a:t>
            </a:r>
            <a:r>
              <a:rPr lang="en-GB" sz="900" b="0" i="0" dirty="0" smtClean="0">
                <a:solidFill>
                  <a:srgbClr val="000000"/>
                </a:solidFill>
                <a:latin typeface="Arial"/>
                <a:ea typeface="MS PGothic"/>
                <a:cs typeface="+mn-cs"/>
              </a:rPr>
              <a:t>в</a:t>
            </a:r>
            <a:r>
              <a:rPr lang="ru-RU" sz="900" b="0" i="0" dirty="0" smtClean="0">
                <a:solidFill>
                  <a:srgbClr val="000000"/>
                </a:solidFill>
                <a:latin typeface="Arial"/>
                <a:ea typeface="MS PGothic"/>
                <a:cs typeface="+mn-cs"/>
              </a:rPr>
              <a:t> </a:t>
            </a:r>
            <a:r>
              <a:rPr lang="en-GB" sz="900" b="0" i="0" dirty="0" err="1" smtClean="0">
                <a:solidFill>
                  <a:srgbClr val="000000"/>
                </a:solidFill>
                <a:latin typeface="Arial"/>
                <a:ea typeface="MS PGothic"/>
                <a:cs typeface="+mn-cs"/>
              </a:rPr>
              <a:t>этом</a:t>
            </a:r>
            <a:r>
              <a:rPr lang="en-GB" sz="900" b="0" i="0" dirty="0" smtClean="0">
                <a:solidFill>
                  <a:srgbClr val="000000"/>
                </a:solidFill>
                <a:latin typeface="Arial"/>
                <a:ea typeface="MS PGothic"/>
                <a:cs typeface="+mn-cs"/>
              </a:rPr>
              <a:t> </a:t>
            </a:r>
            <a:r>
              <a:rPr lang="en-GB" sz="900" b="0" i="0" dirty="0" err="1">
                <a:solidFill>
                  <a:srgbClr val="000000"/>
                </a:solidFill>
                <a:latin typeface="Arial"/>
                <a:ea typeface="MS PGothic"/>
                <a:cs typeface="+mn-cs"/>
              </a:rPr>
              <a:t>документе</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служат</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исключительно</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информационным</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целям</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Национальные</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спецификации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продуктов</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могут</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отличаться</a:t>
            </a:r>
            <a:r>
              <a:rPr lang="en-GB" sz="900" b="0" i="0" dirty="0">
                <a:solidFill>
                  <a:srgbClr val="000000"/>
                </a:solidFill>
                <a:latin typeface="Arial"/>
                <a:ea typeface="MS PGothic"/>
                <a:cs typeface="+mn-cs"/>
              </a:rPr>
              <a:t>.</a:t>
            </a:r>
          </a:p>
          <a:p>
            <a:pPr marL="0" algn="l" defTabSz="914400">
              <a:lnSpc>
                <a:spcPct val="100000"/>
              </a:lnSpc>
              <a:spcBef>
                <a:spcPts val="600"/>
              </a:spcBef>
              <a:buNone/>
            </a:pPr>
            <a:r>
              <a:rPr lang="en-US" sz="900" b="0" i="0" dirty="0" err="1">
                <a:solidFill>
                  <a:srgbClr val="000000"/>
                </a:solidFill>
                <a:latin typeface="Arial"/>
                <a:ea typeface="MS PGothic"/>
                <a:cs typeface="+mn-cs"/>
              </a:rPr>
              <a:t>Информация</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содержащаяся</a:t>
            </a:r>
            <a:r>
              <a:rPr lang="en-US" sz="900" b="0" i="0" dirty="0">
                <a:solidFill>
                  <a:srgbClr val="000000"/>
                </a:solidFill>
                <a:latin typeface="Arial"/>
                <a:ea typeface="MS PGothic"/>
                <a:cs typeface="+mn-cs"/>
              </a:rPr>
              <a:t> в </a:t>
            </a:r>
            <a:r>
              <a:rPr lang="en-US" sz="900" b="0" i="0" dirty="0" err="1">
                <a:solidFill>
                  <a:srgbClr val="000000"/>
                </a:solidFill>
                <a:latin typeface="Arial"/>
                <a:ea typeface="MS PGothic"/>
                <a:cs typeface="+mn-cs"/>
              </a:rPr>
              <a:t>данном</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документе</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является</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собственностью</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компании</a:t>
            </a:r>
            <a:r>
              <a:rPr lang="en-US" sz="900" b="0" i="0" dirty="0">
                <a:solidFill>
                  <a:srgbClr val="000000"/>
                </a:solidFill>
                <a:latin typeface="Arial"/>
                <a:ea typeface="MS PGothic"/>
                <a:cs typeface="+mn-cs"/>
              </a:rPr>
              <a:t> SAP. </a:t>
            </a:r>
            <a:r>
              <a:rPr lang="en-US" sz="900" b="0" i="0" dirty="0" err="1">
                <a:solidFill>
                  <a:srgbClr val="000000"/>
                </a:solidFill>
                <a:latin typeface="Arial"/>
                <a:ea typeface="MS PGothic"/>
                <a:cs typeface="+mn-cs"/>
              </a:rPr>
              <a:t>Любая</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часть</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данной</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публикации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может</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быть</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воспроизведена</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или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передана</a:t>
            </a:r>
            <a:r>
              <a:rPr lang="en-US" sz="900" b="0" i="0" dirty="0">
                <a:solidFill>
                  <a:srgbClr val="000000"/>
                </a:solidFill>
                <a:latin typeface="Arial"/>
                <a:ea typeface="MS PGothic"/>
                <a:cs typeface="+mn-cs"/>
              </a:rPr>
              <a:t> в </a:t>
            </a:r>
            <a:r>
              <a:rPr lang="en-US" sz="900" b="0" i="0" dirty="0" err="1">
                <a:solidFill>
                  <a:srgbClr val="000000"/>
                </a:solidFill>
                <a:latin typeface="Arial"/>
                <a:ea typeface="MS PGothic"/>
                <a:cs typeface="+mn-cs"/>
              </a:rPr>
              <a:t>какой-либо</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форме</a:t>
            </a:r>
            <a:r>
              <a:rPr lang="en-US" sz="900" b="0" i="0" dirty="0">
                <a:solidFill>
                  <a:srgbClr val="000000"/>
                </a:solidFill>
                <a:latin typeface="Arial"/>
                <a:ea typeface="MS PGothic"/>
                <a:cs typeface="+mn-cs"/>
              </a:rPr>
              <a:t> и с </a:t>
            </a:r>
            <a:r>
              <a:rPr lang="en-US" sz="900" b="0" i="0" dirty="0" err="1">
                <a:solidFill>
                  <a:srgbClr val="000000"/>
                </a:solidFill>
                <a:latin typeface="Arial"/>
                <a:ea typeface="MS PGothic"/>
                <a:cs typeface="+mn-cs"/>
              </a:rPr>
              <a:t>какой-либо</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целью</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только</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после</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получения</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разрешения</a:t>
            </a:r>
            <a:r>
              <a:rPr lang="en-US" sz="900" b="0" i="0" dirty="0">
                <a:solidFill>
                  <a:srgbClr val="000000"/>
                </a:solidFill>
                <a:latin typeface="Arial"/>
                <a:ea typeface="MS PGothic"/>
                <a:cs typeface="+mn-cs"/>
              </a:rPr>
              <a:t> SAP AG.</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7359500" cy="756000"/>
          </a:xfrm>
          <a:prstGeom prst="rect">
            <a:avLst/>
          </a:prstGeom>
        </p:spPr>
        <p:txBody>
          <a:bodyPr vert="horz" lIns="0" tIns="0" rIns="0" bIns="0" rtlCol="0" anchor="ctr" anchorCtr="0">
            <a:noAutofit/>
          </a:bodyPr>
          <a:lstStyle/>
          <a:p>
            <a:pPr marL="0" marR="0" indent="0" algn="l" defTabSz="914400">
              <a:lnSpc>
                <a:spcPct val="100000"/>
              </a:lnSpc>
              <a:spcBef>
                <a:spcPts val="0"/>
              </a:spcBef>
              <a:spcAft>
                <a:spcPts val="0"/>
              </a:spcAft>
              <a:buNone/>
            </a:pPr>
            <a:r>
              <a:rPr lang="en-GB" sz="2400" b="1" i="0">
                <a:solidFill>
                  <a:srgbClr val="666666"/>
                </a:solidFill>
                <a:latin typeface="Arial"/>
                <a:ea typeface="+mj-ea"/>
                <a:cs typeface="+mj-cs"/>
              </a:rPr>
              <a:t>© </a:t>
            </a:r>
            <a:r>
              <a:rPr lang="de-DE" sz="2400" b="1" i="0">
                <a:solidFill>
                  <a:srgbClr val="666666"/>
                </a:solidFill>
                <a:latin typeface="Arial"/>
                <a:ea typeface="+mj-ea"/>
                <a:cs typeface="+mj-cs"/>
              </a:rPr>
              <a:t>2011 SAP AG. Alle Rechte vorbehalten.</a:t>
            </a:r>
          </a:p>
        </p:txBody>
      </p:sp>
      <p:sp>
        <p:nvSpPr>
          <p:cNvPr id="5" name="TextBox 4"/>
          <p:cNvSpPr txBox="1"/>
          <p:nvPr userDrawn="1"/>
        </p:nvSpPr>
        <p:spPr bwMode="gray">
          <a:xfrm>
            <a:off x="324000" y="1692000"/>
            <a:ext cx="4165200" cy="4149854"/>
          </a:xfrm>
          <a:prstGeom prst="rect">
            <a:avLst/>
          </a:prstGeom>
          <a:noFill/>
        </p:spPr>
        <p:txBody>
          <a:bodyPr wrap="square" lIns="0" tIns="0" rIns="0" bIns="0" rtlCol="0">
            <a:spAutoFit/>
          </a:bodyPr>
          <a:lstStyle/>
          <a:p>
            <a:pPr marL="0" indent="0" algn="l" defTabSz="914400">
              <a:lnSpc>
                <a:spcPct val="100000"/>
              </a:lnSpc>
              <a:spcBef>
                <a:spcPts val="400"/>
              </a:spcBef>
              <a:buNone/>
            </a:pPr>
            <a:r>
              <a:rPr lang="de-DE" sz="900" b="0" i="0" dirty="0">
                <a:solidFill>
                  <a:srgbClr val="000000"/>
                </a:solidFill>
                <a:latin typeface="Arial"/>
                <a:ea typeface="MS PGothic"/>
                <a:cs typeface="+mn-cs"/>
              </a:rPr>
              <a:t>Weitergabe und Vervielfältigung dieser Publikation oder von Teilen daraus sind, zu welchem Zweck und in welcher Form auch immer, ohne die ausdrückliche schriftliche Genehmigung durch SAP AG nicht gestattet. In dieser Publikation enthaltene Informationen können ohne vorherige Ankündigung geändert werden.</a:t>
            </a:r>
          </a:p>
          <a:p>
            <a:pPr marL="0" indent="0" algn="l" defTabSz="914400">
              <a:lnSpc>
                <a:spcPct val="100000"/>
              </a:lnSpc>
              <a:spcBef>
                <a:spcPts val="400"/>
              </a:spcBef>
              <a:buNone/>
            </a:pPr>
            <a:r>
              <a:rPr lang="de-DE" sz="900" b="0" i="0" dirty="0">
                <a:solidFill>
                  <a:srgbClr val="000000"/>
                </a:solidFill>
                <a:latin typeface="Arial"/>
                <a:ea typeface="MS PGothic"/>
                <a:cs typeface="+mn-cs"/>
              </a:rPr>
              <a:t>Die von SAP AG oder deren Vertriebsfirmen angebotenen Softwareprodukte können Softwarekomponenten auch anderer Softwarehersteller enthalten.</a:t>
            </a:r>
          </a:p>
          <a:p>
            <a:pPr marL="0" indent="0" algn="l" defTabSz="914400">
              <a:lnSpc>
                <a:spcPct val="100000"/>
              </a:lnSpc>
              <a:spcBef>
                <a:spcPts val="400"/>
              </a:spcBef>
              <a:buNone/>
            </a:pPr>
            <a:r>
              <a:rPr lang="en-US" sz="900" b="0" i="0" dirty="0">
                <a:solidFill>
                  <a:srgbClr val="000000"/>
                </a:solidFill>
                <a:latin typeface="Arial"/>
                <a:ea typeface="MS PGothic"/>
                <a:cs typeface="+mn-cs"/>
              </a:rPr>
              <a:t>Microsoft, Windows, Excel, Outlook, und PowerPoint </a:t>
            </a:r>
            <a:r>
              <a:rPr lang="en-US" sz="900" b="0" i="0" dirty="0" err="1">
                <a:solidFill>
                  <a:srgbClr val="000000"/>
                </a:solidFill>
                <a:latin typeface="Arial"/>
                <a:ea typeface="MS PGothic"/>
                <a:cs typeface="+mn-cs"/>
              </a:rPr>
              <a:t>sind</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eingetragene</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Marken</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der</a:t>
            </a:r>
            <a:r>
              <a:rPr lang="en-US" sz="900" b="0" i="0" dirty="0">
                <a:solidFill>
                  <a:srgbClr val="000000"/>
                </a:solidFill>
                <a:latin typeface="Arial"/>
                <a:ea typeface="MS PGothic"/>
                <a:cs typeface="+mn-cs"/>
              </a:rPr>
              <a:t> Microsoft Corporation. </a:t>
            </a:r>
          </a:p>
          <a:p>
            <a:pPr marL="0" indent="0" algn="l" defTabSz="914400">
              <a:lnSpc>
                <a:spcPct val="100000"/>
              </a:lnSpc>
              <a:spcBef>
                <a:spcPts val="400"/>
              </a:spcBef>
              <a:buNone/>
            </a:pPr>
            <a:r>
              <a:rPr lang="en-US" sz="900" b="0" i="0" dirty="0">
                <a:solidFill>
                  <a:srgbClr val="000000"/>
                </a:solidFill>
                <a:latin typeface="Arial"/>
                <a:ea typeface="MS PGothic"/>
                <a:cs typeface="+mn-cs"/>
              </a:rPr>
              <a:t>IBM, DB2, DB2 Universal Database, System </a:t>
            </a:r>
            <a:r>
              <a:rPr lang="en-US" sz="900" b="0" i="0" dirty="0" err="1">
                <a:solidFill>
                  <a:srgbClr val="000000"/>
                </a:solidFill>
                <a:latin typeface="Arial"/>
                <a:ea typeface="MS PGothic"/>
                <a:cs typeface="+mn-cs"/>
              </a:rPr>
              <a:t>i</a:t>
            </a:r>
            <a:r>
              <a:rPr lang="en-US" sz="900" b="0" i="0" dirty="0">
                <a:solidFill>
                  <a:srgbClr val="000000"/>
                </a:solidFill>
                <a:latin typeface="Arial"/>
                <a:ea typeface="MS PGothic"/>
                <a:cs typeface="+mn-cs"/>
              </a:rPr>
              <a:t>, System i5, System p, System p5, System x, System z, System z10, System z9, z10, z9, </a:t>
            </a:r>
            <a:r>
              <a:rPr lang="en-US" sz="900" b="0" i="0" dirty="0" err="1">
                <a:solidFill>
                  <a:srgbClr val="000000"/>
                </a:solidFill>
                <a:latin typeface="Arial"/>
                <a:ea typeface="MS PGothic"/>
                <a:cs typeface="+mn-cs"/>
              </a:rPr>
              <a:t>iSeries</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pSeries</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xSeries</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zSeries</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eServer</a:t>
            </a:r>
            <a:r>
              <a:rPr lang="en-US" sz="900" b="0" i="0" dirty="0">
                <a:solidFill>
                  <a:srgbClr val="000000"/>
                </a:solidFill>
                <a:latin typeface="Arial"/>
                <a:ea typeface="MS PGothic"/>
                <a:cs typeface="+mn-cs"/>
              </a:rPr>
              <a:t>, z/VM, z/OS, i5/OS, S/390, OS/390, OS/400, AS/400, S/390 Parallel Enterprise Server, </a:t>
            </a:r>
            <a:r>
              <a:rPr lang="en-US" sz="900" b="0" i="0" dirty="0" err="1">
                <a:solidFill>
                  <a:srgbClr val="000000"/>
                </a:solidFill>
                <a:latin typeface="Arial"/>
                <a:ea typeface="MS PGothic"/>
                <a:cs typeface="+mn-cs"/>
              </a:rPr>
              <a:t>PowerVM</a:t>
            </a:r>
            <a:r>
              <a:rPr lang="en-US" sz="900" b="0" i="0" dirty="0">
                <a:solidFill>
                  <a:srgbClr val="000000"/>
                </a:solidFill>
                <a:latin typeface="Arial"/>
                <a:ea typeface="MS PGothic"/>
                <a:cs typeface="+mn-cs"/>
              </a:rPr>
              <a:t>, Power Architecture, POWER6+, POWER6, POWER5+, POWER5, POWER, </a:t>
            </a:r>
            <a:r>
              <a:rPr lang="en-US" sz="900" b="0" i="0" dirty="0" err="1">
                <a:solidFill>
                  <a:srgbClr val="000000"/>
                </a:solidFill>
                <a:latin typeface="Arial"/>
                <a:ea typeface="MS PGothic"/>
                <a:cs typeface="+mn-cs"/>
              </a:rPr>
              <a:t>OpenPower</a:t>
            </a:r>
            <a:r>
              <a:rPr lang="en-US" sz="900" b="0" i="0" dirty="0">
                <a:solidFill>
                  <a:srgbClr val="000000"/>
                </a:solidFill>
                <a:latin typeface="Arial"/>
                <a:ea typeface="MS PGothic"/>
                <a:cs typeface="+mn-cs"/>
              </a:rPr>
              <a:t>, PowerPC, </a:t>
            </a:r>
            <a:r>
              <a:rPr lang="en-US" sz="900" b="0" i="0" dirty="0" err="1">
                <a:solidFill>
                  <a:srgbClr val="000000"/>
                </a:solidFill>
                <a:latin typeface="Arial"/>
                <a:ea typeface="MS PGothic"/>
                <a:cs typeface="+mn-cs"/>
              </a:rPr>
              <a:t>BatchPipes</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BladeCenter</a:t>
            </a:r>
            <a:r>
              <a:rPr lang="en-US" sz="900" b="0" i="0" dirty="0">
                <a:solidFill>
                  <a:srgbClr val="000000"/>
                </a:solidFill>
                <a:latin typeface="Arial"/>
                <a:ea typeface="MS PGothic"/>
                <a:cs typeface="+mn-cs"/>
              </a:rPr>
              <a:t>, System Storage, GPFS, HACMP, RETAIN, DB2 Connect, RACF, Redbooks, OS/2, Parallel </a:t>
            </a:r>
            <a:r>
              <a:rPr lang="en-US" sz="900" b="0" i="0" dirty="0" err="1">
                <a:solidFill>
                  <a:srgbClr val="000000"/>
                </a:solidFill>
                <a:latin typeface="Arial"/>
                <a:ea typeface="MS PGothic"/>
                <a:cs typeface="+mn-cs"/>
              </a:rPr>
              <a:t>Sysplex</a:t>
            </a:r>
            <a:r>
              <a:rPr lang="en-US" sz="900" b="0" i="0" dirty="0">
                <a:solidFill>
                  <a:srgbClr val="000000"/>
                </a:solidFill>
                <a:latin typeface="Arial"/>
                <a:ea typeface="MS PGothic"/>
                <a:cs typeface="+mn-cs"/>
              </a:rPr>
              <a:t>, MVS/ESA, AIX, Intelligent Miner, </a:t>
            </a:r>
            <a:r>
              <a:rPr lang="en-US" sz="900" b="0" i="0" dirty="0" err="1">
                <a:solidFill>
                  <a:srgbClr val="000000"/>
                </a:solidFill>
                <a:latin typeface="Arial"/>
                <a:ea typeface="MS PGothic"/>
                <a:cs typeface="+mn-cs"/>
              </a:rPr>
              <a:t>WebSphere</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Netfinity</a:t>
            </a:r>
            <a:r>
              <a:rPr lang="en-US" sz="900" b="0" i="0" dirty="0">
                <a:solidFill>
                  <a:srgbClr val="000000"/>
                </a:solidFill>
                <a:latin typeface="Arial"/>
                <a:ea typeface="MS PGothic"/>
                <a:cs typeface="+mn-cs"/>
              </a:rPr>
              <a:t>, Tivoli und Informix </a:t>
            </a:r>
            <a:r>
              <a:rPr lang="en-US" sz="900" b="0" i="0" dirty="0" err="1">
                <a:solidFill>
                  <a:srgbClr val="000000"/>
                </a:solidFill>
                <a:latin typeface="Arial"/>
                <a:ea typeface="MS PGothic"/>
                <a:cs typeface="+mn-cs"/>
              </a:rPr>
              <a:t>sind</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Marken</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oder</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eingetragene</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Marken</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der</a:t>
            </a:r>
            <a:r>
              <a:rPr lang="en-US" sz="900" b="0" i="0" dirty="0">
                <a:solidFill>
                  <a:srgbClr val="000000"/>
                </a:solidFill>
                <a:latin typeface="Arial"/>
                <a:ea typeface="MS PGothic"/>
                <a:cs typeface="+mn-cs"/>
              </a:rPr>
              <a:t> IBM Corporation.</a:t>
            </a:r>
          </a:p>
          <a:p>
            <a:pPr marL="0" indent="0" algn="l" defTabSz="914400">
              <a:lnSpc>
                <a:spcPct val="100000"/>
              </a:lnSpc>
              <a:spcBef>
                <a:spcPts val="400"/>
              </a:spcBef>
              <a:buNone/>
            </a:pPr>
            <a:r>
              <a:rPr lang="de-DE" sz="900" b="0" i="0" dirty="0">
                <a:solidFill>
                  <a:srgbClr val="000000"/>
                </a:solidFill>
                <a:latin typeface="Arial"/>
                <a:ea typeface="MS PGothic"/>
                <a:cs typeface="+mn-cs"/>
              </a:rPr>
              <a:t>Linux ist eine eingetragene Marke von Linus </a:t>
            </a:r>
            <a:r>
              <a:rPr lang="de-DE" sz="900" b="0" i="0" dirty="0" err="1">
                <a:solidFill>
                  <a:srgbClr val="000000"/>
                </a:solidFill>
                <a:latin typeface="Arial"/>
                <a:ea typeface="MS PGothic"/>
                <a:cs typeface="+mn-cs"/>
              </a:rPr>
              <a:t>Torvalds</a:t>
            </a:r>
            <a:r>
              <a:rPr lang="de-DE" sz="900" b="0" i="0" dirty="0">
                <a:solidFill>
                  <a:srgbClr val="000000"/>
                </a:solidFill>
                <a:latin typeface="Arial"/>
                <a:ea typeface="MS PGothic"/>
                <a:cs typeface="+mn-cs"/>
              </a:rPr>
              <a:t> in den USA und anderen Ländern.</a:t>
            </a:r>
          </a:p>
          <a:p>
            <a:pPr marL="0" indent="0" algn="l" defTabSz="914400">
              <a:lnSpc>
                <a:spcPct val="100000"/>
              </a:lnSpc>
              <a:spcBef>
                <a:spcPts val="400"/>
              </a:spcBef>
              <a:buNone/>
            </a:pPr>
            <a:r>
              <a:rPr lang="de-DE" sz="900" b="0" i="0" dirty="0">
                <a:solidFill>
                  <a:srgbClr val="000000"/>
                </a:solidFill>
                <a:latin typeface="Arial"/>
                <a:ea typeface="MS PGothic"/>
                <a:cs typeface="+mn-cs"/>
              </a:rPr>
              <a:t>Adobe, das Adobe-Logo, Acrobat, PostScript und Reader sind Marken oder eingetragene Marken von Adobe Systems Incorporated in den USA und/oder anderen Ländern.</a:t>
            </a:r>
          </a:p>
          <a:p>
            <a:pPr marL="0" indent="0" algn="l" defTabSz="914400">
              <a:lnSpc>
                <a:spcPct val="100000"/>
              </a:lnSpc>
              <a:spcBef>
                <a:spcPts val="400"/>
              </a:spcBef>
              <a:buNone/>
            </a:pPr>
            <a:r>
              <a:rPr lang="de-DE" sz="900" b="0" i="0" dirty="0">
                <a:solidFill>
                  <a:srgbClr val="000000"/>
                </a:solidFill>
                <a:latin typeface="Arial"/>
                <a:ea typeface="MS PGothic"/>
                <a:cs typeface="+mn-cs"/>
              </a:rPr>
              <a:t>Oracle und Java sind eingetragene Marken von Oracle und/oder ihrer Tochtergesellschaften.</a:t>
            </a:r>
          </a:p>
          <a:p>
            <a:pPr marL="0" indent="0" algn="l" defTabSz="914400">
              <a:lnSpc>
                <a:spcPct val="100000"/>
              </a:lnSpc>
              <a:spcBef>
                <a:spcPts val="400"/>
              </a:spcBef>
              <a:buNone/>
            </a:pPr>
            <a:r>
              <a:rPr lang="de-DE" sz="900" b="0" i="0" dirty="0">
                <a:solidFill>
                  <a:srgbClr val="000000"/>
                </a:solidFill>
                <a:latin typeface="Arial"/>
                <a:ea typeface="MS PGothic"/>
                <a:cs typeface="+mn-cs"/>
              </a:rPr>
              <a:t>UNIX, X/Open, OSF/1 und </a:t>
            </a:r>
            <a:r>
              <a:rPr lang="de-DE" sz="900" b="0" i="0" dirty="0" err="1">
                <a:solidFill>
                  <a:srgbClr val="000000"/>
                </a:solidFill>
                <a:latin typeface="Arial"/>
                <a:ea typeface="MS PGothic"/>
                <a:cs typeface="+mn-cs"/>
              </a:rPr>
              <a:t>Motif</a:t>
            </a:r>
            <a:r>
              <a:rPr lang="de-DE" sz="900" b="0" i="0" dirty="0">
                <a:solidFill>
                  <a:srgbClr val="000000"/>
                </a:solidFill>
                <a:latin typeface="Arial"/>
                <a:ea typeface="MS PGothic"/>
                <a:cs typeface="+mn-cs"/>
              </a:rPr>
              <a:t> sind eingetragene Marken der Open Group.</a:t>
            </a:r>
          </a:p>
          <a:p>
            <a:pPr marL="0" indent="0" algn="l" defTabSz="914400">
              <a:lnSpc>
                <a:spcPct val="100000"/>
              </a:lnSpc>
              <a:spcBef>
                <a:spcPts val="400"/>
              </a:spcBef>
              <a:buNone/>
            </a:pPr>
            <a:r>
              <a:rPr lang="de-DE" sz="900" b="0" i="0" dirty="0">
                <a:solidFill>
                  <a:srgbClr val="000000"/>
                </a:solidFill>
                <a:latin typeface="Arial"/>
                <a:ea typeface="MS PGothic"/>
                <a:cs typeface="+mn-cs"/>
              </a:rPr>
              <a:t>Citrix, ICA, Program </a:t>
            </a:r>
            <a:r>
              <a:rPr lang="de-DE" sz="900" b="0" i="0" dirty="0" err="1">
                <a:solidFill>
                  <a:srgbClr val="000000"/>
                </a:solidFill>
                <a:latin typeface="Arial"/>
                <a:ea typeface="MS PGothic"/>
                <a:cs typeface="+mn-cs"/>
              </a:rPr>
              <a:t>Neighborhood</a:t>
            </a:r>
            <a:r>
              <a:rPr lang="de-DE" sz="900" b="0" i="0" dirty="0">
                <a:solidFill>
                  <a:srgbClr val="000000"/>
                </a:solidFill>
                <a:latin typeface="Arial"/>
                <a:ea typeface="MS PGothic"/>
                <a:cs typeface="+mn-cs"/>
              </a:rPr>
              <a:t>, MetaFrame, </a:t>
            </a:r>
            <a:r>
              <a:rPr lang="de-DE" sz="900" b="0" i="0" dirty="0" err="1">
                <a:solidFill>
                  <a:srgbClr val="000000"/>
                </a:solidFill>
                <a:latin typeface="Arial"/>
                <a:ea typeface="MS PGothic"/>
                <a:cs typeface="+mn-cs"/>
              </a:rPr>
              <a:t>WinFrame</a:t>
            </a:r>
            <a:r>
              <a:rPr lang="de-DE" sz="900" b="0" i="0" dirty="0">
                <a:solidFill>
                  <a:srgbClr val="000000"/>
                </a:solidFill>
                <a:latin typeface="Arial"/>
                <a:ea typeface="MS PGothic"/>
                <a:cs typeface="+mn-cs"/>
              </a:rPr>
              <a:t>, VideoFrame und </a:t>
            </a:r>
            <a:r>
              <a:rPr lang="de-DE" sz="900" b="0" i="0" dirty="0" err="1">
                <a:solidFill>
                  <a:srgbClr val="000000"/>
                </a:solidFill>
                <a:latin typeface="Arial"/>
                <a:ea typeface="MS PGothic"/>
                <a:cs typeface="+mn-cs"/>
              </a:rPr>
              <a:t>MultiWin</a:t>
            </a:r>
            <a:r>
              <a:rPr lang="de-DE" sz="900" b="0" i="0" dirty="0">
                <a:solidFill>
                  <a:srgbClr val="000000"/>
                </a:solidFill>
                <a:latin typeface="Arial"/>
                <a:ea typeface="MS PGothic"/>
                <a:cs typeface="+mn-cs"/>
              </a:rPr>
              <a:t> sind Marken oder eingetragene Marken von Citrix Systems, Inc.</a:t>
            </a:r>
          </a:p>
        </p:txBody>
      </p:sp>
      <p:sp>
        <p:nvSpPr>
          <p:cNvPr id="8" name="TextBox 7"/>
          <p:cNvSpPr txBox="1"/>
          <p:nvPr userDrawn="1"/>
        </p:nvSpPr>
        <p:spPr bwMode="gray">
          <a:xfrm>
            <a:off x="4654800" y="1692000"/>
            <a:ext cx="4165200" cy="3631763"/>
          </a:xfrm>
          <a:prstGeom prst="rect">
            <a:avLst/>
          </a:prstGeom>
          <a:noFill/>
        </p:spPr>
        <p:txBody>
          <a:bodyPr wrap="square" lIns="0" tIns="0" rIns="0" bIns="0" rtlCol="0">
            <a:spAutoFit/>
          </a:bodyPr>
          <a:lstStyle/>
          <a:p>
            <a:pPr marL="0" marR="0" indent="0" algn="l" defTabSz="914400">
              <a:lnSpc>
                <a:spcPct val="100000"/>
              </a:lnSpc>
              <a:spcBef>
                <a:spcPts val="400"/>
              </a:spcBef>
              <a:spcAft>
                <a:spcPts val="0"/>
              </a:spcAft>
              <a:buNone/>
            </a:pPr>
            <a:r>
              <a:rPr lang="de-DE" sz="900" b="0" i="0">
                <a:solidFill>
                  <a:srgbClr val="000000"/>
                </a:solidFill>
                <a:latin typeface="Arial"/>
                <a:ea typeface="MS PGothic"/>
                <a:cs typeface="+mn-cs"/>
              </a:rPr>
              <a:t>HTML, XML, XHTML und W3C sind Marken oder eingetragene Marken des W3C</a:t>
            </a:r>
            <a:r>
              <a:rPr lang="de-DE" sz="900" b="0" i="0" baseline="30000">
                <a:solidFill>
                  <a:srgbClr val="000000"/>
                </a:solidFill>
                <a:latin typeface="Arial"/>
                <a:ea typeface="MS PGothic"/>
                <a:cs typeface="+mn-cs"/>
              </a:rPr>
              <a:t>®</a:t>
            </a:r>
            <a:r>
              <a:rPr lang="de-DE" sz="900" b="0" i="0">
                <a:solidFill>
                  <a:srgbClr val="000000"/>
                </a:solidFill>
                <a:latin typeface="Arial"/>
                <a:ea typeface="MS PGothic"/>
                <a:cs typeface="+mn-cs"/>
              </a:rPr>
              <a:t>, World Wide Web Consortium, Massachusetts Institute of Technology.</a:t>
            </a:r>
          </a:p>
          <a:p>
            <a:pPr marL="0" indent="0" algn="l" defTabSz="914400">
              <a:lnSpc>
                <a:spcPct val="100000"/>
              </a:lnSpc>
              <a:spcBef>
                <a:spcPts val="400"/>
              </a:spcBef>
              <a:buNone/>
            </a:pPr>
            <a:r>
              <a:rPr lang="de-DE" sz="900" b="0" i="0">
                <a:solidFill>
                  <a:srgbClr val="000000"/>
                </a:solidFill>
                <a:latin typeface="Arial"/>
                <a:ea typeface="MS PGothic"/>
                <a:cs typeface="+mn-cs"/>
              </a:rPr>
              <a:t>SAP, R/3, SAP NetWeaver, Duet, PartnerEdge, ByDesign, SAP BusinessObjects Explorer, StreamWork und weitere im Text erwähnte SAP-Produkte und ­Dienstleistungen sowie die entsprechenden Logos sind Marken oder eingetragene Marken der SAP AG in Deutschland und anderen Ländern.</a:t>
            </a:r>
          </a:p>
          <a:p>
            <a:pPr marL="0" indent="0" algn="l" defTabSz="914400">
              <a:lnSpc>
                <a:spcPct val="100000"/>
              </a:lnSpc>
              <a:spcBef>
                <a:spcPts val="400"/>
              </a:spcBef>
              <a:buNone/>
            </a:pPr>
            <a:r>
              <a:rPr lang="de-DE" sz="900" b="0" i="0">
                <a:solidFill>
                  <a:srgbClr val="000000"/>
                </a:solidFill>
                <a:latin typeface="Arial"/>
                <a:ea typeface="MS PGothic"/>
                <a:cs typeface="+mn-cs"/>
              </a:rPr>
              <a:t>Business Objects und das Business-Objects-Logo, BusinessObjects, Crystal Reports, Crystal Decisions, Web Intelligence, Xcelsius und andere im Text erwähnte Business-Objects-Produkte und ­Dienstleistungen sowie die entsprechenden Logos sind Marken oder eingetragene Marken der Business Objects Software Ltd. Business Objects ist ein Unternehmen der SAP AG.</a:t>
            </a:r>
          </a:p>
          <a:p>
            <a:pPr marL="0" indent="0" algn="l" defTabSz="914400">
              <a:lnSpc>
                <a:spcPct val="100000"/>
              </a:lnSpc>
              <a:spcBef>
                <a:spcPts val="400"/>
              </a:spcBef>
              <a:buNone/>
            </a:pPr>
            <a:r>
              <a:rPr lang="de-DE" sz="900" b="0" i="0">
                <a:solidFill>
                  <a:srgbClr val="000000"/>
                </a:solidFill>
                <a:latin typeface="Arial"/>
                <a:ea typeface="MS PGothic"/>
                <a:cs typeface="+mn-cs"/>
              </a:rPr>
              <a:t>Sybase und Adaptive Server, iAnywhere, Sybase 365, SQL Anywhere und weitere im Text erwähnte Sybase-Produkte und -Dienstleistungen sowie die entsprechenden Logos sind Marken oder eingetragene Marken der Sybase Inc. Sybase ist ein Unternehmen der SAP AG.</a:t>
            </a:r>
          </a:p>
          <a:p>
            <a:pPr marL="0" indent="0" algn="l" defTabSz="914400">
              <a:lnSpc>
                <a:spcPct val="100000"/>
              </a:lnSpc>
              <a:spcBef>
                <a:spcPts val="400"/>
              </a:spcBef>
              <a:buNone/>
            </a:pPr>
            <a:r>
              <a:rPr lang="de-DE" sz="900" b="0" i="0">
                <a:solidFill>
                  <a:srgbClr val="000000"/>
                </a:solidFill>
                <a:latin typeface="Arial"/>
                <a:ea typeface="MS PGothic"/>
                <a:cs typeface="+mn-cs"/>
              </a:rPr>
              <a:t>Alle anderen Namen von Produkten und Dienstleistungen sind Marken der jeweiligen Firmen. Die Angaben im Text sind unverbindlich und dienen lediglich zu Informationszwecken. Produkte können länderspezifische Unterschiede aufweisen.</a:t>
            </a:r>
          </a:p>
          <a:p>
            <a:pPr marL="0" indent="0" algn="l" defTabSz="914400">
              <a:lnSpc>
                <a:spcPct val="100000"/>
              </a:lnSpc>
              <a:spcBef>
                <a:spcPts val="400"/>
              </a:spcBef>
              <a:buNone/>
            </a:pPr>
            <a:r>
              <a:rPr lang="de-DE" sz="900" b="0" i="0">
                <a:solidFill>
                  <a:srgbClr val="000000"/>
                </a:solidFill>
                <a:latin typeface="Arial"/>
                <a:ea typeface="MS PGothic"/>
                <a:cs typeface="+mn-cs"/>
              </a:rPr>
              <a:t>Die in dieser Publikation enthaltene Information ist Eigentum der SAP. Weitergabe und Vervielfältigung dieser Publikation oder von Teilen daraus sind, zu welchem Zweck und in welcher Form auch immer, nur mit ausdrücklicher schriftlicher Genehmigung durch SAP AG gestattet.</a:t>
            </a:r>
          </a:p>
          <a:p>
            <a:pPr marL="0" indent="0" algn="l" defTabSz="914400">
              <a:lnSpc>
                <a:spcPct val="100000"/>
              </a:lnSpc>
              <a:spcBef>
                <a:spcPts val="400"/>
              </a:spcBef>
              <a:buNone/>
            </a:pPr>
            <a:endParaRPr lang="en-US" sz="900" dirty="0" smtClean="0">
              <a:solidFill>
                <a:schemeClr val="tx1"/>
              </a:solidFill>
              <a:latin typeface="Arial"/>
              <a:ea typeface="MS PGothic"/>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le and Text with picture lef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smtClean="0"/>
              <a:t>Click to Edit Master Title Style</a:t>
            </a:r>
            <a:endParaRPr lang="de-DE" dirty="0"/>
          </a:p>
        </p:txBody>
      </p:sp>
      <p:sp>
        <p:nvSpPr>
          <p:cNvPr id="5" name="Picture Placeholder 4"/>
          <p:cNvSpPr>
            <a:spLocks noGrp="1"/>
          </p:cNvSpPr>
          <p:nvPr>
            <p:ph type="pic" sz="quarter" idx="10"/>
          </p:nvPr>
        </p:nvSpPr>
        <p:spPr bwMode="gray">
          <a:xfrm>
            <a:off x="151200" y="1292400"/>
            <a:ext cx="4864683" cy="4827600"/>
          </a:xfrm>
          <a:prstGeom prst="rect">
            <a:avLst/>
          </a:prstGeom>
        </p:spPr>
        <p:txBody>
          <a:bodyPr/>
          <a:lstStyle/>
          <a:p>
            <a:r>
              <a:rPr lang="en-US" smtClean="0"/>
              <a:t>Click icon to add picture</a:t>
            </a:r>
            <a:endParaRPr lang="de-DE"/>
          </a:p>
        </p:txBody>
      </p:sp>
      <p:sp>
        <p:nvSpPr>
          <p:cNvPr id="7" name="Text Placeholder 6"/>
          <p:cNvSpPr>
            <a:spLocks noGrp="1"/>
          </p:cNvSpPr>
          <p:nvPr>
            <p:ph type="body" sz="quarter" idx="11"/>
          </p:nvPr>
        </p:nvSpPr>
        <p:spPr bwMode="gray">
          <a:xfrm>
            <a:off x="5149049" y="1292400"/>
            <a:ext cx="3843751" cy="48276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Roadmap - Arrow_one_column">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smtClean="0"/>
              <a:t>Insert page title</a:t>
            </a:r>
            <a:endParaRPr lang="en-US" dirty="0"/>
          </a:p>
        </p:txBody>
      </p:sp>
      <p:sp>
        <p:nvSpPr>
          <p:cNvPr id="7" name="Text Placeholder 3"/>
          <p:cNvSpPr>
            <a:spLocks noGrp="1"/>
          </p:cNvSpPr>
          <p:nvPr>
            <p:ph type="body" sz="quarter" idx="11" hasCustomPrompt="1"/>
          </p:nvPr>
        </p:nvSpPr>
        <p:spPr>
          <a:xfrm>
            <a:off x="323999" y="1691999"/>
            <a:ext cx="3798736" cy="4078800"/>
          </a:xfrm>
        </p:spPr>
        <p:txBody>
          <a:bodyPr/>
          <a:lstStyle>
            <a:lvl1pPr>
              <a:spcBef>
                <a:spcPts val="1200"/>
              </a:spcBef>
              <a:spcAft>
                <a:spcPts val="600"/>
              </a:spcAft>
              <a:defRPr sz="1600"/>
            </a:lvl1pPr>
            <a:lvl2pPr marL="270000" indent="-180000">
              <a:spcBef>
                <a:spcPts val="100"/>
              </a:spcBef>
              <a:spcAft>
                <a:spcPts val="100"/>
              </a:spcAft>
              <a:buSzPct val="100000"/>
              <a:buFont typeface="Wingdings" pitchFamily="2" charset="2"/>
              <a:buChar char=""/>
              <a:defRPr sz="1400"/>
            </a:lvl2pPr>
            <a:lvl3pPr>
              <a:defRPr sz="1400"/>
            </a:lvl3pPr>
            <a:lvl4pPr>
              <a:defRPr sz="1200"/>
            </a:lvl4pPr>
            <a:lvl5pPr>
              <a:defRPr sz="1200"/>
            </a:lvl5pPr>
          </a:lstStyle>
          <a:p>
            <a:pPr lvl="0"/>
            <a:r>
              <a:rPr lang="en-US" noProof="0" dirty="0" smtClean="0"/>
              <a:t>First level</a:t>
            </a:r>
          </a:p>
          <a:p>
            <a:pPr lvl="1"/>
            <a:r>
              <a:rPr lang="en-US" dirty="0" smtClean="0"/>
              <a:t>Third level</a:t>
            </a:r>
          </a:p>
        </p:txBody>
      </p:sp>
    </p:spTree>
  </p:cSld>
  <p:clrMapOvr>
    <a:masterClrMapping/>
  </p:clrMapOvr>
  <p:transition spd="med"/>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Roadmap - No Arrow_one_column">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smtClean="0"/>
              <a:t>Insert page title</a:t>
            </a:r>
            <a:endParaRPr lang="en-US" dirty="0"/>
          </a:p>
        </p:txBody>
      </p:sp>
      <p:sp>
        <p:nvSpPr>
          <p:cNvPr id="5" name="Content Placeholder 5"/>
          <p:cNvSpPr>
            <a:spLocks noGrp="1"/>
          </p:cNvSpPr>
          <p:nvPr>
            <p:ph sz="quarter" idx="10" hasCustomPrompt="1"/>
          </p:nvPr>
        </p:nvSpPr>
        <p:spPr>
          <a:xfrm>
            <a:off x="0" y="6086475"/>
            <a:ext cx="9144000" cy="252000"/>
          </a:xfrm>
          <a:solidFill>
            <a:schemeClr val="accent1"/>
          </a:solidFill>
          <a:ln w="9525">
            <a:noFill/>
            <a:round/>
            <a:headEnd/>
            <a:tailEnd/>
          </a:ln>
        </p:spPr>
        <p:txBody>
          <a:bodyPr vert="horz" lIns="0" tIns="0" rIns="0" bIns="0" rtlCol="0" anchor="ctr" anchorCtr="0">
            <a:noAutofit/>
          </a:bodyPr>
          <a:lstStyle>
            <a:lvl1pPr marL="0" algn="ctr" defTabSz="914400" rtl="0" eaLnBrk="1" latinLnBrk="0" hangingPunct="1">
              <a:defRPr lang="en-US" sz="1200" b="1" kern="1200" baseline="0" noProof="0" dirty="0" smtClean="0">
                <a:solidFill>
                  <a:schemeClr val="tx1"/>
                </a:solidFill>
                <a:latin typeface="Arial"/>
                <a:ea typeface="+mn-ea"/>
                <a:cs typeface="+mn-cs"/>
              </a:defRPr>
            </a:lvl1pPr>
            <a:lvl2pPr algn="ctr">
              <a:defRPr/>
            </a:lvl2pPr>
            <a:lvl3pPr algn="ctr">
              <a:defRPr/>
            </a:lvl3pPr>
            <a:lvl4pPr algn="ctr">
              <a:defRPr/>
            </a:lvl4pPr>
            <a:lvl5pPr algn="ctr">
              <a:buNone/>
              <a:defRPr/>
            </a:lvl5pPr>
          </a:lstStyle>
          <a:p>
            <a:pPr marL="0" marR="0" lvl="0" indent="0" algn="ctr" defTabSz="914400" rtl="0" eaLnBrk="1" fontAlgn="base" latinLnBrk="0" hangingPunct="1">
              <a:lnSpc>
                <a:spcPct val="100000"/>
              </a:lnSpc>
              <a:spcBef>
                <a:spcPts val="1620"/>
              </a:spcBef>
              <a:spcAft>
                <a:spcPct val="0"/>
              </a:spcAft>
              <a:buClr>
                <a:schemeClr val="accent1"/>
              </a:buClr>
              <a:buSzPct val="80000"/>
              <a:buFontTx/>
              <a:buNone/>
              <a:tabLst/>
            </a:pPr>
            <a:r>
              <a:rPr lang="en-US" dirty="0" smtClean="0"/>
              <a:t>Add Solution Today / Planned Innovations or Future Direction (UPPER CASE)</a:t>
            </a:r>
          </a:p>
        </p:txBody>
      </p:sp>
      <p:sp>
        <p:nvSpPr>
          <p:cNvPr id="7" name="Text Placeholder 3"/>
          <p:cNvSpPr>
            <a:spLocks noGrp="1"/>
          </p:cNvSpPr>
          <p:nvPr>
            <p:ph type="body" sz="quarter" idx="11" hasCustomPrompt="1"/>
          </p:nvPr>
        </p:nvSpPr>
        <p:spPr>
          <a:xfrm>
            <a:off x="323999" y="1691999"/>
            <a:ext cx="4257526" cy="4078800"/>
          </a:xfrm>
        </p:spPr>
        <p:txBody>
          <a:bodyPr/>
          <a:lstStyle>
            <a:lvl1pPr>
              <a:spcBef>
                <a:spcPts val="1200"/>
              </a:spcBef>
              <a:spcAft>
                <a:spcPts val="600"/>
              </a:spcAft>
              <a:defRPr sz="1600"/>
            </a:lvl1pPr>
            <a:lvl2pPr marL="270000" indent="-180000">
              <a:spcBef>
                <a:spcPts val="100"/>
              </a:spcBef>
              <a:spcAft>
                <a:spcPts val="100"/>
              </a:spcAft>
              <a:buSzPct val="100000"/>
              <a:buFont typeface="Wingdings" pitchFamily="2" charset="2"/>
              <a:buChar char=""/>
              <a:defRPr sz="1400"/>
            </a:lvl2pPr>
            <a:lvl3pPr>
              <a:defRPr sz="1400"/>
            </a:lvl3pPr>
            <a:lvl4pPr>
              <a:defRPr sz="1200"/>
            </a:lvl4pPr>
            <a:lvl5pPr>
              <a:defRPr sz="1200"/>
            </a:lvl5pPr>
          </a:lstStyle>
          <a:p>
            <a:pPr lvl="0"/>
            <a:r>
              <a:rPr lang="en-US" noProof="0" dirty="0" smtClean="0"/>
              <a:t>First level</a:t>
            </a:r>
          </a:p>
          <a:p>
            <a:pPr lvl="1"/>
            <a:r>
              <a:rPr lang="en-US" dirty="0" smtClean="0"/>
              <a:t>Third level</a:t>
            </a:r>
          </a:p>
        </p:txBody>
      </p:sp>
    </p:spTree>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 shor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6"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 two lines">
    <p:bg>
      <p:bgPr>
        <a:solidFill>
          <a:schemeClr val="accent1"/>
        </a:solidFill>
        <a:effectLst/>
      </p:bgPr>
    </p:bg>
    <p:spTree>
      <p:nvGrpSpPr>
        <p:cNvPr id="1" name=""/>
        <p:cNvGrpSpPr/>
        <p:nvPr/>
      </p:nvGrpSpPr>
      <p:grpSpPr>
        <a:xfrm>
          <a:off x="0" y="0"/>
          <a:ext cx="0" cy="0"/>
          <a:chOff x="0" y="0"/>
          <a:chExt cx="0" cy="0"/>
        </a:xfrm>
      </p:grpSpPr>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6"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
        <p:nvSpPr>
          <p:cNvPr id="9" name="Title 1"/>
          <p:cNvSpPr>
            <a:spLocks noGrp="1"/>
          </p:cNvSpPr>
          <p:nvPr>
            <p:ph type="ctrTitle" hasCustomPrompt="1"/>
          </p:nvPr>
        </p:nvSpPr>
        <p:spPr bwMode="gray">
          <a:xfrm>
            <a:off x="414000" y="324000"/>
            <a:ext cx="8280000" cy="923330"/>
          </a:xfrm>
        </p:spPr>
        <p:txBody>
          <a:bodyPr anchor="t" anchorCtr="0">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00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Divider page</a:t>
            </a:r>
            <a:endParaRPr lang="de-DE" dirty="0"/>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smtClean="0"/>
              <a:t>Click icon to add picture</a:t>
            </a:r>
            <a:endParaRPr lang="en-US"/>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Divider page</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Thank You!</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4604385"/>
            <a:ext cx="8496300" cy="1477328"/>
          </a:xfrm>
        </p:spPr>
        <p:txBody>
          <a:bodyPr anchor="b" anchorCtr="0">
            <a:noAutofit/>
          </a:bodyPr>
          <a:lstStyle>
            <a:lvl1pPr>
              <a:spcBef>
                <a:spcPts val="0"/>
              </a:spcBef>
              <a:defRPr sz="16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78631"/>
            <a:ext cx="1832305" cy="907257"/>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Agenda</a:t>
            </a:r>
            <a:endParaRPr lang="en-US" dirty="0"/>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27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45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a:buClr>
                <a:schemeClr val="accent2"/>
              </a:buClr>
              <a:buFont typeface="Courier New" pitchFamily="49" charset="0"/>
              <a:buChar char="o"/>
              <a:defRPr/>
            </a:lvl5pPr>
          </a:lstStyle>
          <a:p>
            <a:pPr lvl="0"/>
            <a:r>
              <a:rPr lang="en-US" dirty="0" smtClean="0"/>
              <a:t>Agenda Item/Divider Headline</a:t>
            </a:r>
          </a:p>
          <a:p>
            <a:pPr lvl="1"/>
            <a:r>
              <a:rPr lang="en-US" dirty="0" smtClean="0"/>
              <a:t>Details</a:t>
            </a:r>
          </a:p>
          <a:p>
            <a:pPr lvl="2"/>
            <a:r>
              <a:rPr lang="en-US" dirty="0" smtClean="0"/>
              <a:t>Third Level</a:t>
            </a:r>
          </a:p>
          <a:p>
            <a:pPr lvl="4"/>
            <a:r>
              <a:rPr lang="en-US" dirty="0" smtClean="0"/>
              <a:t>Fourth Level</a:t>
            </a:r>
          </a:p>
          <a:p>
            <a:endParaRPr lang="en-US"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0" y="6636183"/>
            <a:ext cx="2075495" cy="123111"/>
          </a:xfrm>
          <a:prstGeom prst="rect">
            <a:avLst/>
          </a:prstGeom>
          <a:noFill/>
        </p:spPr>
        <p:txBody>
          <a:bodyPr wrap="none" lIns="72000" tIns="0" rIns="0" bIns="0" rtlCol="0">
            <a:spAutoFit/>
          </a:bodyPr>
          <a:lstStyle/>
          <a:p>
            <a:pPr marL="137160" indent="-137160" algn="l" defTabSz="914400">
              <a:buClr>
                <a:srgbClr val="FFFFFF"/>
              </a:buClr>
              <a:buFont typeface="Arial"/>
              <a:buChar char="©"/>
            </a:pPr>
            <a:r>
              <a:rPr lang="en-US" sz="800" b="0" i="0" dirty="0">
                <a:solidFill>
                  <a:srgbClr val="FFFFFF"/>
                </a:solidFill>
                <a:latin typeface="Arial"/>
                <a:ea typeface="+mn-ea"/>
                <a:cs typeface="+mn-cs"/>
              </a:rPr>
              <a:t>SAP AG, 2011 г. </a:t>
            </a:r>
            <a:r>
              <a:rPr lang="ru-RU" sz="800" b="0" i="0" dirty="0" smtClean="0">
                <a:solidFill>
                  <a:srgbClr val="FFFFFF"/>
                </a:solidFill>
                <a:latin typeface="Arial"/>
                <a:ea typeface="+mn-ea"/>
                <a:cs typeface="+mn-cs"/>
              </a:rPr>
              <a:t>Все права защищены</a:t>
            </a:r>
            <a:r>
              <a:rPr lang="en-US" sz="800" b="0" i="0" dirty="0" smtClean="0">
                <a:solidFill>
                  <a:srgbClr val="FFFFFF"/>
                </a:solidFill>
                <a:latin typeface="Arial"/>
                <a:ea typeface="+mn-ea"/>
                <a:cs typeface="+mn-cs"/>
              </a:rPr>
              <a:t>.</a:t>
            </a:r>
            <a:endParaRPr lang="en-US" sz="800" b="0" i="0" dirty="0">
              <a:solidFill>
                <a:srgbClr val="FFFFFF"/>
              </a:solidFill>
              <a:latin typeface="Arial"/>
              <a:ea typeface="+mn-ea"/>
              <a:cs typeface="+mn-cs"/>
            </a:endParaRPr>
          </a:p>
        </p:txBody>
      </p:sp>
      <p:sp>
        <p:nvSpPr>
          <p:cNvPr id="34" name="TextBox 33"/>
          <p:cNvSpPr txBox="1"/>
          <p:nvPr/>
        </p:nvSpPr>
        <p:spPr bwMode="black">
          <a:xfrm>
            <a:off x="8625588" y="6636183"/>
            <a:ext cx="197737" cy="123111"/>
          </a:xfrm>
          <a:prstGeom prst="rect">
            <a:avLst/>
          </a:prstGeom>
          <a:noFill/>
        </p:spPr>
        <p:txBody>
          <a:bodyPr wrap="none" lIns="0" tIns="0" rIns="72000" bIns="0" rtlCol="0">
            <a:spAutoFit/>
          </a:bodyPr>
          <a:lstStyle/>
          <a:p>
            <a:pPr marL="91440" indent="-91440" algn="r" defTabSz="914400">
              <a:buNone/>
            </a:pPr>
            <a:fld id="{0BDC132A-5C91-4078-9777-31DA19A62E0A}" type="slidenum">
              <a:rPr lang="en-US" sz="800" b="0" i="0" baseline="0">
                <a:solidFill>
                  <a:srgbClr val="FFFFFF"/>
                </a:solidFill>
                <a:latin typeface="Arial"/>
                <a:ea typeface="+mn-ea"/>
                <a:cs typeface="+mn-cs"/>
              </a:rPr>
              <a:pPr marL="91440" indent="-91440" algn="r" defTabSz="914400">
                <a:buNone/>
              </a:pPr>
              <a:t>‹#›</a:t>
            </a:fld>
            <a:endParaRPr lang="en-US" sz="800" b="0" i="0" baseline="0">
              <a:solidFill>
                <a:srgbClr val="FFFFFF"/>
              </a:solidFill>
              <a:latin typeface="Arial"/>
              <a:ea typeface="+mn-ea"/>
              <a:cs typeface="+mn-cs"/>
            </a:endParaRP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9" r:id="rId3"/>
    <p:sldLayoutId id="2147483708" r:id="rId4"/>
    <p:sldLayoutId id="2147483704" r:id="rId5"/>
    <p:sldLayoutId id="2147483689" r:id="rId6"/>
    <p:sldLayoutId id="2147483702" r:id="rId7"/>
    <p:sldLayoutId id="2147483684" r:id="rId8"/>
    <p:sldLayoutId id="2147483665" r:id="rId9"/>
    <p:sldLayoutId id="2147483683" r:id="rId10"/>
    <p:sldLayoutId id="2147483687" r:id="rId11"/>
    <p:sldLayoutId id="2147483710" r:id="rId12"/>
    <p:sldLayoutId id="2147483686" r:id="rId13"/>
    <p:sldLayoutId id="2147483669" r:id="rId14"/>
    <p:sldLayoutId id="2147483691" r:id="rId15"/>
    <p:sldLayoutId id="2147483688" r:id="rId16"/>
    <p:sldLayoutId id="2147483703" r:id="rId17"/>
    <p:sldLayoutId id="2147483685" r:id="rId18"/>
    <p:sldLayoutId id="2147483692" r:id="rId19"/>
    <p:sldLayoutId id="2147483674" r:id="rId20"/>
    <p:sldLayoutId id="2147483705" r:id="rId21"/>
    <p:sldLayoutId id="2147483711" r:id="rId22"/>
    <p:sldLayoutId id="2147483712" r:id="rId23"/>
    <p:sldLayoutId id="2147483713" r:id="rId24"/>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notesSlide" Target="../notesSlides/notesSlide8.xml"/><Relationship Id="rId7" Type="http://schemas.openxmlformats.org/officeDocument/2006/relationships/image" Target="../media/image64.jpeg"/><Relationship Id="rId2" Type="http://schemas.openxmlformats.org/officeDocument/2006/relationships/slideLayout" Target="../slideLayouts/slideLayout10.xml"/><Relationship Id="rId1" Type="http://schemas.openxmlformats.org/officeDocument/2006/relationships/tags" Target="../tags/tag1.xml"/><Relationship Id="rId6" Type="http://schemas.openxmlformats.org/officeDocument/2006/relationships/image" Target="../media/image63.png"/><Relationship Id="rId11" Type="http://schemas.openxmlformats.org/officeDocument/2006/relationships/image" Target="../media/image65.png"/><Relationship Id="rId5" Type="http://schemas.openxmlformats.org/officeDocument/2006/relationships/image" Target="../media/image62.png"/><Relationship Id="rId10" Type="http://schemas.openxmlformats.org/officeDocument/2006/relationships/image" Target="../media/image57.png"/><Relationship Id="rId4" Type="http://schemas.openxmlformats.org/officeDocument/2006/relationships/image" Target="../media/image61.png"/><Relationship Id="rId9" Type="http://schemas.openxmlformats.org/officeDocument/2006/relationships/image" Target="../media/image56.png"/></Relationships>
</file>

<file path=ppt/slides/_rels/slide1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notesSlide" Target="../notesSlides/notesSlide9.xml"/><Relationship Id="rId7" Type="http://schemas.openxmlformats.org/officeDocument/2006/relationships/image" Target="../media/image68.png"/><Relationship Id="rId2" Type="http://schemas.openxmlformats.org/officeDocument/2006/relationships/slideLayout" Target="../slideLayouts/slideLayout10.xml"/><Relationship Id="rId1" Type="http://schemas.openxmlformats.org/officeDocument/2006/relationships/tags" Target="../tags/tag2.xml"/><Relationship Id="rId6" Type="http://schemas.openxmlformats.org/officeDocument/2006/relationships/image" Target="../media/image67.png"/><Relationship Id="rId11" Type="http://schemas.openxmlformats.org/officeDocument/2006/relationships/image" Target="../media/image57.png"/><Relationship Id="rId5" Type="http://schemas.openxmlformats.org/officeDocument/2006/relationships/image" Target="../media/image61.png"/><Relationship Id="rId10" Type="http://schemas.openxmlformats.org/officeDocument/2006/relationships/image" Target="../media/image56.png"/><Relationship Id="rId4" Type="http://schemas.openxmlformats.org/officeDocument/2006/relationships/image" Target="../media/image66.png"/><Relationship Id="rId9" Type="http://schemas.openxmlformats.org/officeDocument/2006/relationships/image" Target="../media/image55.png"/></Relationships>
</file>

<file path=ppt/slides/_rels/slide12.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18" Type="http://schemas.openxmlformats.org/officeDocument/2006/relationships/image" Target="../media/image55.png"/><Relationship Id="rId3" Type="http://schemas.openxmlformats.org/officeDocument/2006/relationships/notesSlide" Target="../notesSlides/notesSlide10.xml"/><Relationship Id="rId7" Type="http://schemas.openxmlformats.org/officeDocument/2006/relationships/image" Target="../media/image72.png"/><Relationship Id="rId12" Type="http://schemas.openxmlformats.org/officeDocument/2006/relationships/image" Target="../media/image77.png"/><Relationship Id="rId17" Type="http://schemas.openxmlformats.org/officeDocument/2006/relationships/image" Target="../media/image65.png"/><Relationship Id="rId2" Type="http://schemas.openxmlformats.org/officeDocument/2006/relationships/slideLayout" Target="../slideLayouts/slideLayout10.xml"/><Relationship Id="rId16" Type="http://schemas.openxmlformats.org/officeDocument/2006/relationships/image" Target="../media/image80.jpeg"/><Relationship Id="rId20" Type="http://schemas.openxmlformats.org/officeDocument/2006/relationships/image" Target="../media/image57.png"/><Relationship Id="rId1" Type="http://schemas.openxmlformats.org/officeDocument/2006/relationships/tags" Target="../tags/tag3.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5" Type="http://schemas.openxmlformats.org/officeDocument/2006/relationships/image" Target="../media/image64.jpeg"/><Relationship Id="rId10" Type="http://schemas.openxmlformats.org/officeDocument/2006/relationships/image" Target="../media/image75.png"/><Relationship Id="rId19" Type="http://schemas.openxmlformats.org/officeDocument/2006/relationships/image" Target="../media/image56.png"/><Relationship Id="rId4" Type="http://schemas.openxmlformats.org/officeDocument/2006/relationships/image" Target="../media/image69.png"/><Relationship Id="rId9" Type="http://schemas.openxmlformats.org/officeDocument/2006/relationships/image" Target="../media/image74.png"/><Relationship Id="rId14" Type="http://schemas.openxmlformats.org/officeDocument/2006/relationships/image" Target="../media/image79.pn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notesSlide" Target="../notesSlides/notesSlide12.xml"/><Relationship Id="rId16" Type="http://schemas.openxmlformats.org/officeDocument/2006/relationships/image" Target="../media/image53.png"/><Relationship Id="rId1" Type="http://schemas.openxmlformats.org/officeDocument/2006/relationships/slideLayout" Target="../slideLayouts/slideLayout10.xml"/><Relationship Id="rId6" Type="http://schemas.openxmlformats.org/officeDocument/2006/relationships/image" Target="../media/image43.jpeg"/><Relationship Id="rId11" Type="http://schemas.openxmlformats.org/officeDocument/2006/relationships/image" Target="../media/image48.png"/><Relationship Id="rId5" Type="http://schemas.openxmlformats.org/officeDocument/2006/relationships/image" Target="../media/image42.jpeg"/><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41.jpeg"/><Relationship Id="rId9" Type="http://schemas.openxmlformats.org/officeDocument/2006/relationships/image" Target="../media/image46.png"/><Relationship Id="rId14" Type="http://schemas.openxmlformats.org/officeDocument/2006/relationships/image" Target="../media/image51.png"/></Relationships>
</file>

<file path=ppt/slides/_rels/slide15.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60.png"/><Relationship Id="rId7" Type="http://schemas.openxmlformats.org/officeDocument/2006/relationships/image" Target="../media/image84.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 Id="rId9" Type="http://schemas.openxmlformats.org/officeDocument/2006/relationships/image" Target="../media/image44.jpeg"/></Relationships>
</file>

<file path=ppt/slides/_rels/slide16.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89.png"/><Relationship Id="rId18" Type="http://schemas.openxmlformats.org/officeDocument/2006/relationships/image" Target="../media/image84.png"/><Relationship Id="rId3" Type="http://schemas.openxmlformats.org/officeDocument/2006/relationships/image" Target="../media/image85.png"/><Relationship Id="rId7" Type="http://schemas.openxmlformats.org/officeDocument/2006/relationships/image" Target="../media/image58.png"/><Relationship Id="rId12" Type="http://schemas.openxmlformats.org/officeDocument/2006/relationships/image" Target="../media/image88.png"/><Relationship Id="rId17" Type="http://schemas.openxmlformats.org/officeDocument/2006/relationships/image" Target="../media/image44.jpeg"/><Relationship Id="rId2" Type="http://schemas.openxmlformats.org/officeDocument/2006/relationships/notesSlide" Target="../notesSlides/notesSlide14.xml"/><Relationship Id="rId16" Type="http://schemas.openxmlformats.org/officeDocument/2006/relationships/image" Target="../media/image41.jpeg"/><Relationship Id="rId1" Type="http://schemas.openxmlformats.org/officeDocument/2006/relationships/slideLayout" Target="../slideLayouts/slideLayout10.xml"/><Relationship Id="rId6" Type="http://schemas.openxmlformats.org/officeDocument/2006/relationships/image" Target="../media/image57.png"/><Relationship Id="rId11" Type="http://schemas.openxmlformats.org/officeDocument/2006/relationships/image" Target="../media/image87.png"/><Relationship Id="rId5" Type="http://schemas.openxmlformats.org/officeDocument/2006/relationships/image" Target="../media/image56.png"/><Relationship Id="rId15" Type="http://schemas.openxmlformats.org/officeDocument/2006/relationships/image" Target="../media/image43.jpeg"/><Relationship Id="rId10" Type="http://schemas.openxmlformats.org/officeDocument/2006/relationships/image" Target="../media/image86.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90.png"/></Relationships>
</file>

<file path=ppt/slides/_rels/slide17.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91.png"/><Relationship Id="rId7"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43.jpeg"/><Relationship Id="rId5" Type="http://schemas.openxmlformats.org/officeDocument/2006/relationships/image" Target="../media/image93.jpeg"/><Relationship Id="rId4" Type="http://schemas.openxmlformats.org/officeDocument/2006/relationships/image" Target="../media/image92.png"/></Relationships>
</file>

<file path=ppt/slides/_rels/slide1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84.png"/><Relationship Id="rId5" Type="http://schemas.openxmlformats.org/officeDocument/2006/relationships/image" Target="../media/image44.jpeg"/><Relationship Id="rId4" Type="http://schemas.openxmlformats.org/officeDocument/2006/relationships/image" Target="../media/image95.png"/></Relationships>
</file>

<file path=ppt/slides/_rels/slide1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84.pn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84.pn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84.png"/><Relationship Id="rId7"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41.jpeg"/><Relationship Id="rId5" Type="http://schemas.openxmlformats.org/officeDocument/2006/relationships/image" Target="../media/image99.png"/><Relationship Id="rId4" Type="http://schemas.openxmlformats.org/officeDocument/2006/relationships/image" Target="../media/image98.png"/></Relationships>
</file>

<file path=ppt/slides/_rels/slide22.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100.png"/><Relationship Id="rId7" Type="http://schemas.openxmlformats.org/officeDocument/2006/relationships/image" Target="../media/image84.png"/><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101.png"/></Relationships>
</file>

<file path=ppt/slides/_rels/slide23.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9.png"/><Relationship Id="rId18" Type="http://schemas.openxmlformats.org/officeDocument/2006/relationships/image" Target="../media/image42.jpeg"/><Relationship Id="rId3" Type="http://schemas.openxmlformats.org/officeDocument/2006/relationships/notesSlide" Target="../notesSlides/notesSlide21.xml"/><Relationship Id="rId7" Type="http://schemas.openxmlformats.org/officeDocument/2006/relationships/image" Target="../media/image103.png"/><Relationship Id="rId12" Type="http://schemas.openxmlformats.org/officeDocument/2006/relationships/image" Target="../media/image108.png"/><Relationship Id="rId17" Type="http://schemas.openxmlformats.org/officeDocument/2006/relationships/image" Target="../media/image41.jpeg"/><Relationship Id="rId2" Type="http://schemas.openxmlformats.org/officeDocument/2006/relationships/slideLayout" Target="../slideLayouts/slideLayout10.xml"/><Relationship Id="rId16" Type="http://schemas.openxmlformats.org/officeDocument/2006/relationships/image" Target="../media/image40.jpeg"/><Relationship Id="rId1" Type="http://schemas.openxmlformats.org/officeDocument/2006/relationships/vmlDrawing" Target="../drawings/vmlDrawing1.vml"/><Relationship Id="rId6" Type="http://schemas.openxmlformats.org/officeDocument/2006/relationships/image" Target="../media/image102.png"/><Relationship Id="rId11" Type="http://schemas.openxmlformats.org/officeDocument/2006/relationships/image" Target="../media/image107.png"/><Relationship Id="rId5" Type="http://schemas.openxmlformats.org/officeDocument/2006/relationships/oleObject" Target="../embeddings/oleObject1.bin"/><Relationship Id="rId15" Type="http://schemas.openxmlformats.org/officeDocument/2006/relationships/image" Target="../media/image111.png"/><Relationship Id="rId10" Type="http://schemas.openxmlformats.org/officeDocument/2006/relationships/image" Target="../media/image106.png"/><Relationship Id="rId4" Type="http://schemas.openxmlformats.org/officeDocument/2006/relationships/image" Target="../media/image84.png"/><Relationship Id="rId9" Type="http://schemas.openxmlformats.org/officeDocument/2006/relationships/image" Target="../media/image105.wmf"/><Relationship Id="rId14" Type="http://schemas.openxmlformats.org/officeDocument/2006/relationships/image" Target="../media/image110.png"/></Relationships>
</file>

<file path=ppt/slides/_rels/slide24.xml.rels><?xml version="1.0" encoding="UTF-8" standalone="yes"?>
<Relationships xmlns="http://schemas.openxmlformats.org/package/2006/relationships"><Relationship Id="rId3" Type="http://schemas.openxmlformats.org/officeDocument/2006/relationships/image" Target="../media/image112.png"/><Relationship Id="rId7" Type="http://schemas.openxmlformats.org/officeDocument/2006/relationships/image" Target="../media/image84.png"/><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image" Target="../media/image41.jpeg"/><Relationship Id="rId5" Type="http://schemas.openxmlformats.org/officeDocument/2006/relationships/image" Target="../media/image114.png"/><Relationship Id="rId4" Type="http://schemas.openxmlformats.org/officeDocument/2006/relationships/image" Target="../media/image113.pn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hyperlink" Target="http://www.apqc.org/" TargetMode="External"/><Relationship Id="rId4" Type="http://schemas.openxmlformats.org/officeDocument/2006/relationships/image" Target="../media/image116.png"/></Relationships>
</file>

<file path=ppt/slides/_rels/slide27.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slideLayout" Target="../slideLayouts/slideLayout23.xml"/><Relationship Id="rId7" Type="http://schemas.openxmlformats.org/officeDocument/2006/relationships/image" Target="../media/image120.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19.png"/><Relationship Id="rId5" Type="http://schemas.openxmlformats.org/officeDocument/2006/relationships/image" Target="../media/image118.png"/><Relationship Id="rId10" Type="http://schemas.openxmlformats.org/officeDocument/2006/relationships/image" Target="../media/image123.png"/><Relationship Id="rId4" Type="http://schemas.openxmlformats.org/officeDocument/2006/relationships/notesSlide" Target="../notesSlides/notesSlide26.xml"/><Relationship Id="rId9" Type="http://schemas.openxmlformats.org/officeDocument/2006/relationships/image" Target="../media/image122.png"/></Relationships>
</file>

<file path=ppt/slides/_rels/slide29.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28.xml"/><Relationship Id="rId1" Type="http://schemas.openxmlformats.org/officeDocument/2006/relationships/slideLayout" Target="../slideLayouts/slideLayout24.xml"/><Relationship Id="rId4" Type="http://schemas.openxmlformats.org/officeDocument/2006/relationships/image" Target="../media/image126.png"/></Relationships>
</file>

<file path=ppt/slides/_rels/slide31.xml.rels><?xml version="1.0" encoding="UTF-8" standalone="yes"?>
<Relationships xmlns="http://schemas.openxmlformats.org/package/2006/relationships"><Relationship Id="rId3" Type="http://schemas.openxmlformats.org/officeDocument/2006/relationships/hyperlink" Target="mailto:Michael.stamback@sap.com"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128.jpeg"/></Relationships>
</file>

<file path=ppt/slides/_rels/slide34.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image" Target="../media/image130.jpeg"/></Relationships>
</file>

<file path=ppt/slides/_rels/slide35.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13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cw.sdn.sap.com/cw/servlet/JiveServlet/previewBody/6985-102-1-12541/SPHR07EU_Valero_APO.pdf" TargetMode="External"/><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png"/><Relationship Id="rId3" Type="http://schemas.openxmlformats.org/officeDocument/2006/relationships/image" Target="../media/image9.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33" Type="http://schemas.openxmlformats.org/officeDocument/2006/relationships/image" Target="../media/image38.png"/><Relationship Id="rId2" Type="http://schemas.openxmlformats.org/officeDocument/2006/relationships/notesSlide" Target="../notesSlides/notesSlide4.xml"/><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34.png"/><Relationship Id="rId1" Type="http://schemas.openxmlformats.org/officeDocument/2006/relationships/slideLayout" Target="../slideLayouts/slideLayout9.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32" Type="http://schemas.openxmlformats.org/officeDocument/2006/relationships/image" Target="../media/image37.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png"/><Relationship Id="rId10" Type="http://schemas.openxmlformats.org/officeDocument/2006/relationships/image" Target="../media/image15.png"/><Relationship Id="rId19" Type="http://schemas.openxmlformats.org/officeDocument/2006/relationships/image" Target="../media/image24.png"/><Relationship Id="rId31" Type="http://schemas.openxmlformats.org/officeDocument/2006/relationships/image" Target="../media/image36.png"/><Relationship Id="rId4" Type="http://schemas.openxmlformats.org/officeDocument/2006/relationships/image" Target="../media/image7.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png"/><Relationship Id="rId30"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notesSlide" Target="../notesSlides/notesSlide6.xml"/><Relationship Id="rId16" Type="http://schemas.openxmlformats.org/officeDocument/2006/relationships/image" Target="../media/image53.png"/><Relationship Id="rId1" Type="http://schemas.openxmlformats.org/officeDocument/2006/relationships/slideLayout" Target="../slideLayouts/slideLayout10.xml"/><Relationship Id="rId6" Type="http://schemas.openxmlformats.org/officeDocument/2006/relationships/image" Target="../media/image43.jpeg"/><Relationship Id="rId11" Type="http://schemas.openxmlformats.org/officeDocument/2006/relationships/image" Target="../media/image48.png"/><Relationship Id="rId5" Type="http://schemas.openxmlformats.org/officeDocument/2006/relationships/image" Target="../media/image42.jpeg"/><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41.jpeg"/><Relationship Id="rId9" Type="http://schemas.openxmlformats.org/officeDocument/2006/relationships/image" Target="../media/image46.png"/><Relationship Id="rId14" Type="http://schemas.openxmlformats.org/officeDocument/2006/relationships/image" Target="../media/image51.png"/></Relationships>
</file>

<file path=ppt/slides/_rels/slide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Templates_Guidelines\eOn\Templates\2011\Corporate\PSD_Bilder_rechts\titelbild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Rectangle 4"/>
          <p:cNvSpPr/>
          <p:nvPr/>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6" name="Picture 5" descr="SAP_grad_R_pref.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7" name="Rectangle 6"/>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p:ph type="title"/>
          </p:nvPr>
        </p:nvSpPr>
        <p:spPr/>
        <p:txBody>
          <a:bodyPr/>
          <a:lstStyle/>
          <a:p>
            <a:pPr algn="l" defTabSz="914400">
              <a:spcBef>
                <a:spcPts val="0"/>
              </a:spcBef>
              <a:buNone/>
            </a:pPr>
            <a:r>
              <a:rPr lang="en-US" sz="2400" b="1" i="0" dirty="0" err="1">
                <a:solidFill>
                  <a:srgbClr val="000000"/>
                </a:solidFill>
                <a:latin typeface="Arial"/>
                <a:ea typeface="+mj-ea"/>
                <a:cs typeface="+mj-cs"/>
              </a:rPr>
              <a:t>Оркестровка</a:t>
            </a:r>
            <a:r>
              <a:rPr lang="en-US" sz="2400" b="1" i="0" dirty="0">
                <a:solidFill>
                  <a:srgbClr val="000000"/>
                </a:solidFill>
                <a:latin typeface="Arial"/>
                <a:ea typeface="+mj-ea"/>
                <a:cs typeface="+mj-cs"/>
              </a:rPr>
              <a:t> </a:t>
            </a:r>
            <a:r>
              <a:rPr lang="en-US" sz="2400" b="1" i="0" dirty="0" err="1">
                <a:solidFill>
                  <a:srgbClr val="000000"/>
                </a:solidFill>
                <a:latin typeface="Arial"/>
                <a:ea typeface="+mj-ea"/>
                <a:cs typeface="+mj-cs"/>
              </a:rPr>
              <a:t>процессов</a:t>
            </a:r>
            <a:r>
              <a:rPr lang="en-US" sz="2400" b="1" i="0" dirty="0">
                <a:solidFill>
                  <a:srgbClr val="000000"/>
                </a:solidFill>
                <a:latin typeface="Arial"/>
                <a:ea typeface="+mj-ea"/>
                <a:cs typeface="+mj-cs"/>
              </a:rPr>
              <a:t> </a:t>
            </a:r>
            <a:r>
              <a:rPr lang="en-US" sz="2400" b="1" i="0" dirty="0" err="1">
                <a:solidFill>
                  <a:srgbClr val="000000"/>
                </a:solidFill>
                <a:latin typeface="Arial"/>
                <a:ea typeface="+mj-ea"/>
                <a:cs typeface="+mj-cs"/>
              </a:rPr>
              <a:t>на</a:t>
            </a:r>
            <a:r>
              <a:rPr lang="en-US" sz="2400" b="1" i="0" dirty="0">
                <a:solidFill>
                  <a:srgbClr val="000000"/>
                </a:solidFill>
                <a:latin typeface="Arial"/>
                <a:ea typeface="+mj-ea"/>
                <a:cs typeface="+mj-cs"/>
              </a:rPr>
              <a:t> </a:t>
            </a:r>
            <a:r>
              <a:rPr lang="en-US" sz="2400" b="1" i="0" dirty="0" err="1">
                <a:solidFill>
                  <a:srgbClr val="000000"/>
                </a:solidFill>
                <a:latin typeface="Arial"/>
                <a:ea typeface="+mj-ea"/>
                <a:cs typeface="+mj-cs"/>
              </a:rPr>
              <a:t>платформе</a:t>
            </a:r>
            <a:r>
              <a:rPr lang="en-US" sz="2400" b="1" i="0" dirty="0">
                <a:solidFill>
                  <a:srgbClr val="000000"/>
                </a:solidFill>
                <a:latin typeface="Arial"/>
                <a:ea typeface="+mj-ea"/>
                <a:cs typeface="+mj-cs"/>
              </a:rPr>
              <a:t> </a:t>
            </a:r>
            <a:r>
              <a:rPr lang="en-US" sz="2400" b="1" i="0" dirty="0" err="1">
                <a:solidFill>
                  <a:srgbClr val="000000"/>
                </a:solidFill>
                <a:latin typeface="Arial"/>
                <a:ea typeface="+mj-ea"/>
                <a:cs typeface="+mj-cs"/>
              </a:rPr>
              <a:t>NetWeaver</a:t>
            </a:r>
            <a:r>
              <a:rPr lang="en-US" sz="2400" b="1" i="0" dirty="0">
                <a:solidFill>
                  <a:srgbClr val="000000"/>
                </a:solidFill>
                <a:latin typeface="Arial"/>
                <a:ea typeface="+mj-ea"/>
                <a:cs typeface="+mj-cs"/>
              </a:rPr>
              <a:t> </a:t>
            </a:r>
            <a:br>
              <a:rPr lang="en-US" sz="2400" b="1" i="0" dirty="0">
                <a:solidFill>
                  <a:srgbClr val="000000"/>
                </a:solidFill>
                <a:latin typeface="Arial"/>
                <a:ea typeface="+mj-ea"/>
                <a:cs typeface="+mj-cs"/>
              </a:rPr>
            </a:br>
            <a:r>
              <a:rPr lang="en-US" sz="2400" b="0" i="0" dirty="0" err="1">
                <a:solidFill>
                  <a:srgbClr val="000000"/>
                </a:solidFill>
                <a:latin typeface="Arial"/>
                <a:ea typeface="+mj-ea"/>
                <a:cs typeface="+mj-cs"/>
              </a:rPr>
              <a:t>Стратегия</a:t>
            </a:r>
            <a:r>
              <a:rPr lang="en-US" sz="2400" b="0" i="0" dirty="0">
                <a:solidFill>
                  <a:srgbClr val="000000"/>
                </a:solidFill>
                <a:latin typeface="Arial"/>
                <a:ea typeface="+mj-ea"/>
                <a:cs typeface="+mj-cs"/>
              </a:rPr>
              <a:t> и </a:t>
            </a:r>
            <a:r>
              <a:rPr lang="en-US" sz="2400" b="0" i="0" dirty="0" err="1">
                <a:solidFill>
                  <a:srgbClr val="000000"/>
                </a:solidFill>
                <a:latin typeface="Arial"/>
                <a:ea typeface="+mj-ea"/>
                <a:cs typeface="+mj-cs"/>
              </a:rPr>
              <a:t>план</a:t>
            </a:r>
            <a:r>
              <a:rPr lang="en-US" sz="2400" b="0" i="0" dirty="0">
                <a:solidFill>
                  <a:srgbClr val="000000"/>
                </a:solidFill>
                <a:latin typeface="Arial"/>
                <a:ea typeface="+mj-ea"/>
                <a:cs typeface="+mj-cs"/>
              </a:rPr>
              <a:t> </a:t>
            </a:r>
            <a:r>
              <a:rPr lang="en-US" sz="2400" b="0" i="0" dirty="0" err="1">
                <a:solidFill>
                  <a:srgbClr val="000000"/>
                </a:solidFill>
                <a:latin typeface="Arial"/>
                <a:ea typeface="+mj-ea"/>
                <a:cs typeface="+mj-cs"/>
              </a:rPr>
              <a:t>действий</a:t>
            </a:r>
            <a:endParaRPr lang="en-US" sz="2400" b="0" i="0" dirty="0">
              <a:solidFill>
                <a:srgbClr val="000000"/>
              </a:solidFill>
              <a:latin typeface="Arial"/>
              <a:ea typeface="+mj-ea"/>
              <a:cs typeface="+mj-cs"/>
            </a:endParaRPr>
          </a:p>
        </p:txBody>
      </p:sp>
      <p:sp>
        <p:nvSpPr>
          <p:cNvPr id="3" name="Subtitle 2"/>
          <p:cNvSpPr>
            <a:spLocks noGrp="1"/>
          </p:cNvSpPr>
          <p:nvPr>
            <p:ph type="subTitle" idx="1"/>
          </p:nvPr>
        </p:nvSpPr>
        <p:spPr>
          <a:xfrm>
            <a:off x="463696" y="1300673"/>
            <a:ext cx="8280000" cy="492443"/>
          </a:xfrm>
        </p:spPr>
        <p:txBody>
          <a:bodyPr/>
          <a:lstStyle/>
          <a:p>
            <a:pPr marL="0" marR="0" indent="0" algn="l" defTabSz="914400">
              <a:lnSpc>
                <a:spcPct val="100000"/>
              </a:lnSpc>
              <a:spcBef>
                <a:spcPts val="0"/>
              </a:spcBef>
              <a:spcAft>
                <a:spcPts val="0"/>
              </a:spcAft>
              <a:buNone/>
            </a:pPr>
            <a:r>
              <a:rPr lang="en-US" sz="1600" b="0" i="0" dirty="0" err="1"/>
              <a:t>Карл-Хайнц</a:t>
            </a:r>
            <a:r>
              <a:rPr lang="en-US" sz="1600" b="0" i="0" dirty="0"/>
              <a:t> </a:t>
            </a:r>
            <a:r>
              <a:rPr lang="en-US" sz="1600" b="0" i="0" dirty="0" err="1"/>
              <a:t>Хоффманн</a:t>
            </a:r>
            <a:r>
              <a:rPr lang="en-US" sz="1600" b="0" i="0" dirty="0"/>
              <a:t> (Karl-Heinz Hoffmann), </a:t>
            </a:r>
            <a:r>
              <a:rPr lang="en-US" sz="1600" b="0" i="0" dirty="0" err="1"/>
              <a:t>директор</a:t>
            </a:r>
            <a:r>
              <a:rPr lang="en-US" sz="1600" b="0" i="0" dirty="0"/>
              <a:t> </a:t>
            </a:r>
            <a:r>
              <a:rPr lang="en-US" sz="1600" b="0" i="0" dirty="0" err="1"/>
              <a:t>центра</a:t>
            </a:r>
            <a:r>
              <a:rPr lang="en-US" sz="1600" b="0" i="0" dirty="0"/>
              <a:t> </a:t>
            </a:r>
            <a:r>
              <a:rPr lang="en-US" sz="1600" b="0" i="0" dirty="0" err="1"/>
              <a:t>экспертизы</a:t>
            </a:r>
            <a:r>
              <a:rPr lang="en-US" sz="1600" b="0" i="0" dirty="0"/>
              <a:t> </a:t>
            </a:r>
            <a:r>
              <a:rPr lang="en-US" sz="1600" b="0" i="0" dirty="0" err="1" smtClean="0"/>
              <a:t>по</a:t>
            </a:r>
            <a:r>
              <a:rPr lang="ru-RU" dirty="0"/>
              <a:t> </a:t>
            </a:r>
            <a:r>
              <a:rPr lang="en-US" sz="1600" b="0" i="0" dirty="0" err="1" smtClean="0"/>
              <a:t>технологиям</a:t>
            </a:r>
            <a:r>
              <a:rPr lang="en-US" sz="1600" b="0" i="0" dirty="0" smtClean="0"/>
              <a:t> </a:t>
            </a:r>
            <a:r>
              <a:rPr lang="en-US" sz="1600" b="0" i="0" dirty="0"/>
              <a:t>и </a:t>
            </a:r>
            <a:r>
              <a:rPr lang="en-US" sz="1600" b="0" i="0" dirty="0" err="1"/>
              <a:t>архитектуре</a:t>
            </a:r>
            <a:r>
              <a:rPr lang="en-US" sz="1600" b="0" i="0" dirty="0"/>
              <a:t>, </a:t>
            </a:r>
            <a:r>
              <a:rPr lang="en-US" sz="1600" b="0" i="0" dirty="0" err="1"/>
              <a:t>регион</a:t>
            </a:r>
            <a:r>
              <a:rPr lang="en-US" sz="1600" b="0" i="0" dirty="0"/>
              <a:t> EMEA</a:t>
            </a:r>
          </a:p>
          <a:p>
            <a:pPr marL="0" marR="0" indent="0" algn="l" defTabSz="914400">
              <a:lnSpc>
                <a:spcPct val="100000"/>
              </a:lnSpc>
              <a:spcBef>
                <a:spcPts val="0"/>
              </a:spcBef>
              <a:spcAft>
                <a:spcPts val="0"/>
              </a:spcAft>
              <a:buNone/>
            </a:pPr>
            <a:r>
              <a:rPr lang="en-US" sz="1600" b="0" i="0" dirty="0" err="1"/>
              <a:t>Октябрь</a:t>
            </a:r>
            <a:r>
              <a:rPr lang="en-US" sz="1600" b="0" i="0" dirty="0"/>
              <a:t>, 2011 г.</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en-US" sz="2400" b="1" i="0" dirty="0" err="1">
                <a:solidFill>
                  <a:srgbClr val="666666"/>
                </a:solidFill>
                <a:latin typeface="Arial"/>
                <a:ea typeface="+mj-ea"/>
                <a:cs typeface="+mj-cs"/>
              </a:rPr>
              <a:t>Решение</a:t>
            </a:r>
            <a:r>
              <a:rPr lang="en-US" sz="2400" b="1" i="0" dirty="0">
                <a:solidFill>
                  <a:srgbClr val="666666"/>
                </a:solidFill>
                <a:latin typeface="Arial"/>
                <a:ea typeface="+mj-ea"/>
                <a:cs typeface="+mj-cs"/>
              </a:rPr>
              <a:t> </a:t>
            </a:r>
            <a:r>
              <a:rPr lang="en-US" sz="2400" b="1" i="0" dirty="0" smtClean="0">
                <a:solidFill>
                  <a:srgbClr val="666666"/>
                </a:solidFill>
                <a:latin typeface="Arial"/>
                <a:ea typeface="+mj-ea"/>
                <a:cs typeface="+mj-cs"/>
              </a:rPr>
              <a:t>SAP «</a:t>
            </a:r>
            <a:r>
              <a:rPr lang="en-US" sz="2400" b="1" i="0" dirty="0" err="1">
                <a:solidFill>
                  <a:srgbClr val="666666"/>
                </a:solidFill>
                <a:latin typeface="Arial"/>
                <a:ea typeface="+mj-ea"/>
                <a:cs typeface="+mj-cs"/>
              </a:rPr>
              <a:t>Управление</a:t>
            </a:r>
            <a:r>
              <a:rPr lang="en-US" sz="2400" b="1" i="0" dirty="0">
                <a:solidFill>
                  <a:srgbClr val="666666"/>
                </a:solidFill>
                <a:latin typeface="Arial"/>
                <a:ea typeface="+mj-ea"/>
                <a:cs typeface="+mj-cs"/>
              </a:rPr>
              <a:t> </a:t>
            </a:r>
            <a:r>
              <a:rPr lang="en-US" sz="2400" b="1" i="0" dirty="0" err="1">
                <a:solidFill>
                  <a:srgbClr val="666666"/>
                </a:solidFill>
                <a:latin typeface="Arial"/>
                <a:ea typeface="+mj-ea"/>
                <a:cs typeface="+mj-cs"/>
              </a:rPr>
              <a:t>бизнес-процессами</a:t>
            </a:r>
            <a:r>
              <a:rPr lang="en-US" sz="2400" b="1" i="0" dirty="0">
                <a:solidFill>
                  <a:srgbClr val="666666"/>
                </a:solidFill>
                <a:latin typeface="Arial"/>
                <a:ea typeface="+mj-ea"/>
                <a:cs typeface="+mj-cs"/>
              </a:rPr>
              <a:t>» </a:t>
            </a:r>
            <a:r>
              <a:rPr lang="ru-RU" sz="2400" b="1" i="0" dirty="0" smtClean="0">
                <a:solidFill>
                  <a:srgbClr val="666666"/>
                </a:solidFill>
                <a:latin typeface="Arial"/>
                <a:ea typeface="+mj-ea"/>
                <a:cs typeface="+mj-cs"/>
              </a:rPr>
              <a:t/>
            </a:r>
            <a:br>
              <a:rPr lang="ru-RU" sz="2400" b="1" i="0" dirty="0" smtClean="0">
                <a:solidFill>
                  <a:srgbClr val="666666"/>
                </a:solidFill>
                <a:latin typeface="Arial"/>
                <a:ea typeface="+mj-ea"/>
                <a:cs typeface="+mj-cs"/>
              </a:rPr>
            </a:br>
            <a:r>
              <a:rPr lang="en-US" sz="2400" b="1" i="0" dirty="0" smtClean="0">
                <a:solidFill>
                  <a:srgbClr val="666666"/>
                </a:solidFill>
                <a:latin typeface="Arial"/>
                <a:ea typeface="+mj-ea"/>
                <a:cs typeface="+mj-cs"/>
              </a:rPr>
              <a:t>(</a:t>
            </a:r>
            <a:r>
              <a:rPr lang="en-US" sz="2400" b="1" i="0" dirty="0">
                <a:solidFill>
                  <a:srgbClr val="666666"/>
                </a:solidFill>
                <a:latin typeface="Arial"/>
                <a:ea typeface="+mj-ea"/>
                <a:cs typeface="+mj-cs"/>
              </a:rPr>
              <a:t>SAP </a:t>
            </a:r>
            <a:r>
              <a:rPr lang="en-US" sz="2400" b="1" i="0" dirty="0" err="1">
                <a:solidFill>
                  <a:srgbClr val="666666"/>
                </a:solidFill>
                <a:latin typeface="Arial"/>
                <a:ea typeface="+mj-ea"/>
                <a:cs typeface="+mj-cs"/>
              </a:rPr>
              <a:t>NetWeaver</a:t>
            </a:r>
            <a:r>
              <a:rPr lang="en-US" sz="2400" b="1" i="0" dirty="0">
                <a:solidFill>
                  <a:srgbClr val="666666"/>
                </a:solidFill>
                <a:latin typeface="Arial"/>
                <a:ea typeface="+mj-ea"/>
                <a:cs typeface="+mj-cs"/>
              </a:rPr>
              <a:t> BPM)</a:t>
            </a:r>
            <a:br>
              <a:rPr lang="en-US" sz="2400" b="1" i="0" dirty="0">
                <a:solidFill>
                  <a:srgbClr val="666666"/>
                </a:solidFill>
                <a:latin typeface="Arial"/>
                <a:ea typeface="+mj-ea"/>
                <a:cs typeface="+mj-cs"/>
              </a:rPr>
            </a:br>
            <a:r>
              <a:rPr lang="en-US" sz="2000" b="0" i="0" dirty="0" err="1">
                <a:solidFill>
                  <a:srgbClr val="666666"/>
                </a:solidFill>
                <a:latin typeface="Arial"/>
                <a:ea typeface="+mj-ea"/>
                <a:cs typeface="+mj-cs"/>
              </a:rPr>
              <a:t>Встроено</a:t>
            </a:r>
            <a:r>
              <a:rPr lang="en-US" sz="2000" b="0" i="0" dirty="0">
                <a:solidFill>
                  <a:srgbClr val="666666"/>
                </a:solidFill>
                <a:latin typeface="Arial"/>
                <a:ea typeface="+mj-ea"/>
                <a:cs typeface="+mj-cs"/>
              </a:rPr>
              <a:t> в </a:t>
            </a:r>
            <a:r>
              <a:rPr lang="en-US" sz="2000" b="0" i="0" dirty="0" err="1">
                <a:solidFill>
                  <a:srgbClr val="666666"/>
                </a:solidFill>
                <a:latin typeface="Arial"/>
                <a:ea typeface="+mj-ea"/>
                <a:cs typeface="+mj-cs"/>
              </a:rPr>
              <a:t>композитную</a:t>
            </a:r>
            <a:r>
              <a:rPr lang="en-US" sz="2000" b="0" i="0" dirty="0">
                <a:solidFill>
                  <a:srgbClr val="666666"/>
                </a:solidFill>
                <a:latin typeface="Arial"/>
                <a:ea typeface="+mj-ea"/>
                <a:cs typeface="+mj-cs"/>
              </a:rPr>
              <a:t> </a:t>
            </a:r>
            <a:r>
              <a:rPr lang="en-US" sz="2000" b="0" i="0" dirty="0" err="1">
                <a:solidFill>
                  <a:srgbClr val="666666"/>
                </a:solidFill>
                <a:latin typeface="Arial"/>
                <a:ea typeface="+mj-ea"/>
                <a:cs typeface="+mj-cs"/>
              </a:rPr>
              <a:t>среду</a:t>
            </a:r>
            <a:r>
              <a:rPr lang="en-US" sz="2000" b="0" i="0" dirty="0">
                <a:solidFill>
                  <a:srgbClr val="666666"/>
                </a:solidFill>
                <a:latin typeface="Arial"/>
                <a:ea typeface="+mj-ea"/>
                <a:cs typeface="+mj-cs"/>
              </a:rPr>
              <a:t> SAP </a:t>
            </a:r>
            <a:r>
              <a:rPr lang="en-US" sz="2000" b="0" i="0" dirty="0" err="1">
                <a:solidFill>
                  <a:srgbClr val="666666"/>
                </a:solidFill>
                <a:latin typeface="Arial"/>
                <a:ea typeface="+mj-ea"/>
                <a:cs typeface="+mj-cs"/>
              </a:rPr>
              <a:t>NetWeaver</a:t>
            </a:r>
            <a:r>
              <a:rPr lang="en-US" sz="2000" b="0" i="0" dirty="0">
                <a:solidFill>
                  <a:srgbClr val="666666"/>
                </a:solidFill>
                <a:latin typeface="Arial"/>
                <a:ea typeface="+mj-ea"/>
                <a:cs typeface="+mj-cs"/>
              </a:rPr>
              <a:t> </a:t>
            </a:r>
          </a:p>
        </p:txBody>
      </p:sp>
      <p:sp>
        <p:nvSpPr>
          <p:cNvPr id="98" name="AutoShape 71"/>
          <p:cNvSpPr>
            <a:spLocks noChangeArrowheads="1"/>
          </p:cNvSpPr>
          <p:nvPr/>
        </p:nvSpPr>
        <p:spPr bwMode="auto">
          <a:xfrm rot="15331937" flipV="1">
            <a:off x="1525400" y="609122"/>
            <a:ext cx="1908207" cy="445032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gradFill rotWithShape="1">
            <a:gsLst>
              <a:gs pos="0">
                <a:srgbClr val="F0AB00">
                  <a:alpha val="64998"/>
                </a:srgbClr>
              </a:gs>
              <a:gs pos="100000">
                <a:srgbClr val="FFFFFF">
                  <a:alpha val="0"/>
                </a:srgbClr>
              </a:gs>
            </a:gsLst>
            <a:lin ang="5400000" scaled="1"/>
          </a:gradFill>
          <a:ln w="12700">
            <a:noFill/>
            <a:miter lim="800000"/>
            <a:headEnd/>
            <a:tailEnd/>
          </a:ln>
        </p:spPr>
        <p:txBody>
          <a:bodyPr wrap="none" lIns="90000" tIns="46800" rIns="90000" bIns="46800" anchor="ctr"/>
          <a:lstStyle/>
          <a:p>
            <a:pPr marL="0" marR="0" lvl="0" indent="0" algn="ctr"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endParaRPr kumimoji="0" lang="en-US" sz="1800" b="0" i="0" u="none" strike="noStrike" kern="0" cap="none" spc="0" normalizeH="0" baseline="0" noProof="0" dirty="0" smtClean="0">
              <a:ln>
                <a:noFill/>
              </a:ln>
              <a:solidFill>
                <a:srgbClr val="000000"/>
              </a:solidFill>
              <a:effectLst/>
              <a:uLnTx/>
              <a:uFillTx/>
              <a:latin typeface="Arial" charset="0"/>
              <a:cs typeface="Arial Unicode MS" pitchFamily="34" charset="-128"/>
            </a:endParaRPr>
          </a:p>
        </p:txBody>
      </p:sp>
      <p:sp>
        <p:nvSpPr>
          <p:cNvPr id="99" name="Rounded Rectangle 98"/>
          <p:cNvSpPr/>
          <p:nvPr/>
        </p:nvSpPr>
        <p:spPr bwMode="auto">
          <a:xfrm>
            <a:off x="3878712" y="1330237"/>
            <a:ext cx="4705350" cy="1948079"/>
          </a:xfrm>
          <a:prstGeom prst="roundRect">
            <a:avLst>
              <a:gd name="adj" fmla="val 7868"/>
            </a:avLst>
          </a:prstGeom>
          <a:solidFill>
            <a:srgbClr val="FFFFFF"/>
          </a:solidFill>
          <a:ln w="10000" cap="flat" cmpd="sng" algn="ctr">
            <a:noFill/>
            <a:prstDash val="solid"/>
            <a:headEnd type="none" w="med" len="med"/>
            <a:tailEnd type="triangle" w="sm" len="lg"/>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lIns="90000" tIns="46800" rIns="90000" bIns="46800" anchor="b"/>
          <a:lstStyle/>
          <a:p>
            <a:pPr marL="244475" marR="0" lvl="0" indent="-244475" algn="ctr"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00" name="Rectangle 6"/>
          <p:cNvSpPr>
            <a:spLocks noChangeArrowheads="1"/>
          </p:cNvSpPr>
          <p:nvPr/>
        </p:nvSpPr>
        <p:spPr bwMode="auto">
          <a:xfrm>
            <a:off x="4040637" y="1925738"/>
            <a:ext cx="2143125" cy="612666"/>
          </a:xfrm>
          <a:prstGeom prst="roundRect">
            <a:avLst/>
          </a:prstGeom>
          <a:solidFill>
            <a:srgbClr val="F0AB00">
              <a:lumMod val="40000"/>
              <a:lumOff val="60000"/>
            </a:srgbClr>
          </a:solidFill>
          <a:ln w="12700" algn="ctr">
            <a:noFill/>
            <a:miter lim="800000"/>
            <a:headEnd/>
            <a:tailEnd/>
          </a:ln>
        </p:spPr>
        <p:txBody>
          <a:bodyPr lIns="90000" tIns="46800" rIns="90000" bIns="46800" anchor="ctr"/>
          <a:lstStyle/>
          <a:p>
            <a:pPr marL="0" marR="0" lvl="0" indent="0" algn="ctr"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endParaRPr kumimoji="0" lang="en-US" sz="1100" b="0" i="0" u="none" strike="noStrike" kern="0" cap="none" spc="0" normalizeH="0" baseline="0" noProof="0" dirty="0">
              <a:ln>
                <a:noFill/>
              </a:ln>
              <a:solidFill>
                <a:srgbClr val="000000"/>
              </a:solidFill>
              <a:effectLst/>
              <a:uLnTx/>
              <a:uFillTx/>
              <a:latin typeface="Arial Black" pitchFamily="34" charset="0"/>
            </a:endParaRPr>
          </a:p>
        </p:txBody>
      </p:sp>
      <p:sp>
        <p:nvSpPr>
          <p:cNvPr id="101" name="Rounded Rectangle 100"/>
          <p:cNvSpPr/>
          <p:nvPr/>
        </p:nvSpPr>
        <p:spPr bwMode="auto">
          <a:xfrm>
            <a:off x="4056512" y="2627947"/>
            <a:ext cx="4371975" cy="515268"/>
          </a:xfrm>
          <a:prstGeom prst="roundRect">
            <a:avLst/>
          </a:prstGeom>
          <a:solidFill>
            <a:srgbClr val="44697D">
              <a:lumMod val="40000"/>
              <a:lumOff val="60000"/>
            </a:srgbClr>
          </a:solidFill>
          <a:ln w="9525">
            <a:noFill/>
            <a:miter lim="800000"/>
            <a:headEnd/>
            <a:tailEnd/>
          </a:ln>
        </p:spPr>
        <p:txBody>
          <a:bodyPr lIns="90000" tIns="46800" rIns="90000" bIns="46800" anchor="ctr"/>
          <a:lstStyle/>
          <a:p>
            <a:pPr marL="0" marR="0" lvl="0" indent="0" algn="ctr"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endParaRPr kumimoji="0" sz="1100" b="0" i="0" u="none" strike="noStrike" kern="0" cap="none" spc="0" normalizeH="0" baseline="0" noProof="0" dirty="0">
              <a:ln>
                <a:noFill/>
              </a:ln>
              <a:solidFill>
                <a:srgbClr val="000000"/>
              </a:solidFill>
              <a:effectLst/>
              <a:uLnTx/>
              <a:uFillTx/>
              <a:latin typeface="Arial Black" pitchFamily="34" charset="0"/>
            </a:endParaRPr>
          </a:p>
        </p:txBody>
      </p:sp>
      <p:pic>
        <p:nvPicPr>
          <p:cNvPr id="102" name="Picture 19" descr="1"/>
          <p:cNvPicPr>
            <a:picLocks noChangeAspect="1" noChangeArrowheads="1"/>
          </p:cNvPicPr>
          <p:nvPr/>
        </p:nvPicPr>
        <p:blipFill>
          <a:blip r:embed="rId4" cstate="print"/>
          <a:srcRect/>
          <a:stretch>
            <a:fillRect/>
          </a:stretch>
        </p:blipFill>
        <p:spPr bwMode="auto">
          <a:xfrm>
            <a:off x="7540756" y="2013884"/>
            <a:ext cx="493733" cy="474375"/>
          </a:xfrm>
          <a:prstGeom prst="rect">
            <a:avLst/>
          </a:prstGeom>
          <a:noFill/>
          <a:ln w="9525">
            <a:noFill/>
            <a:miter lim="800000"/>
            <a:headEnd/>
            <a:tailEnd/>
          </a:ln>
        </p:spPr>
      </p:pic>
      <p:sp>
        <p:nvSpPr>
          <p:cNvPr id="103" name="Text Box 34"/>
          <p:cNvSpPr txBox="1">
            <a:spLocks noChangeArrowheads="1"/>
          </p:cNvSpPr>
          <p:nvPr/>
        </p:nvSpPr>
        <p:spPr bwMode="auto">
          <a:xfrm>
            <a:off x="4400999" y="2723775"/>
            <a:ext cx="1833563" cy="276485"/>
          </a:xfrm>
          <a:prstGeom prst="rect">
            <a:avLst/>
          </a:prstGeom>
          <a:noFill/>
          <a:ln w="12700">
            <a:noFill/>
            <a:miter lim="800000"/>
            <a:headEnd/>
            <a:tailEnd/>
          </a:ln>
        </p:spPr>
        <p:txBody>
          <a:bodyPr lIns="90000" tIns="46800" rIns="90000" bIns="46800">
            <a:spAutoFit/>
          </a:bodyPr>
          <a:lstStyle/>
          <a:p>
            <a:pPr marL="0" marR="0" indent="0" algn="ctr" defTabSz="914400">
              <a:lnSpc>
                <a:spcPct val="100000"/>
              </a:lnSpc>
              <a:spcBef>
                <a:spcPts val="0"/>
              </a:spcBef>
              <a:spcAft>
                <a:spcPts val="0"/>
              </a:spcAft>
              <a:buNone/>
            </a:pPr>
            <a:r>
              <a:rPr lang="en-US" sz="1200" b="1" i="0" u="none" strike="noStrike" cap="none" spc="0" baseline="0">
                <a:solidFill>
                  <a:srgbClr val="000000"/>
                </a:solidFill>
                <a:effectLst/>
                <a:latin typeface="Arial"/>
                <a:ea typeface="+mn-ea"/>
                <a:cs typeface="Arial Unicode MS"/>
              </a:rPr>
              <a:t>Сервер процессов</a:t>
            </a:r>
          </a:p>
        </p:txBody>
      </p:sp>
      <p:pic>
        <p:nvPicPr>
          <p:cNvPr id="104" name="Picture 60" descr="1"/>
          <p:cNvPicPr>
            <a:picLocks noChangeAspect="1" noChangeArrowheads="1"/>
          </p:cNvPicPr>
          <p:nvPr/>
        </p:nvPicPr>
        <p:blipFill>
          <a:blip r:embed="rId5" cstate="email"/>
          <a:srcRect/>
          <a:stretch>
            <a:fillRect/>
          </a:stretch>
        </p:blipFill>
        <p:spPr bwMode="auto">
          <a:xfrm>
            <a:off x="4260465" y="1820143"/>
            <a:ext cx="473481" cy="751368"/>
          </a:xfrm>
          <a:prstGeom prst="rect">
            <a:avLst/>
          </a:prstGeom>
          <a:noFill/>
          <a:scene3d>
            <a:camera prst="perspectiveAbove"/>
            <a:lightRig rig="threePt" dir="t"/>
          </a:scene3d>
        </p:spPr>
      </p:pic>
      <p:sp>
        <p:nvSpPr>
          <p:cNvPr id="105" name="Text Box 33"/>
          <p:cNvSpPr txBox="1">
            <a:spLocks noChangeArrowheads="1"/>
          </p:cNvSpPr>
          <p:nvPr/>
        </p:nvSpPr>
        <p:spPr bwMode="auto">
          <a:xfrm>
            <a:off x="4907412" y="1977578"/>
            <a:ext cx="941387" cy="458714"/>
          </a:xfrm>
          <a:prstGeom prst="rect">
            <a:avLst/>
          </a:prstGeom>
          <a:noFill/>
          <a:ln w="12700">
            <a:noFill/>
            <a:miter lim="800000"/>
            <a:headEnd/>
            <a:tailEnd/>
          </a:ln>
        </p:spPr>
        <p:txBody>
          <a:bodyPr wrap="none" lIns="90000" tIns="46800" rIns="90000" bIns="46800">
            <a:spAutoFit/>
          </a:bodyPr>
          <a:lstStyle/>
          <a:p>
            <a:pPr marL="0" marR="0" indent="0" algn="ctr" defTabSz="914400">
              <a:lnSpc>
                <a:spcPct val="100000"/>
              </a:lnSpc>
              <a:spcBef>
                <a:spcPts val="0"/>
              </a:spcBef>
              <a:spcAft>
                <a:spcPts val="0"/>
              </a:spcAft>
              <a:buNone/>
            </a:pPr>
            <a:r>
              <a:rPr lang="en-US" sz="1200" b="1" i="0" u="none" strike="noStrike" cap="none" spc="0" baseline="0" dirty="0" err="1">
                <a:solidFill>
                  <a:srgbClr val="000000"/>
                </a:solidFill>
                <a:effectLst/>
                <a:latin typeface="Arial"/>
                <a:ea typeface="+mn-ea"/>
                <a:cs typeface="Arial Unicode MS"/>
              </a:rPr>
              <a:t>Компоновщик</a:t>
            </a:r>
            <a:endParaRPr lang="en-US" sz="1200" b="1" i="0" u="none" strike="noStrike" cap="none" spc="0" baseline="0" dirty="0">
              <a:solidFill>
                <a:srgbClr val="000000"/>
              </a:solidFill>
              <a:effectLst/>
              <a:latin typeface="Arial"/>
              <a:ea typeface="+mn-ea"/>
              <a:cs typeface="Arial Unicode MS"/>
            </a:endParaRPr>
          </a:p>
          <a:p>
            <a:pPr marL="0" marR="0" indent="0" algn="ctr" defTabSz="914400">
              <a:lnSpc>
                <a:spcPct val="100000"/>
              </a:lnSpc>
              <a:spcBef>
                <a:spcPts val="0"/>
              </a:spcBef>
              <a:spcAft>
                <a:spcPts val="0"/>
              </a:spcAft>
              <a:buNone/>
            </a:pPr>
            <a:r>
              <a:rPr lang="en-US" sz="1200" b="1" i="0" u="none" strike="noStrike" cap="none" spc="0" baseline="0" dirty="0" err="1">
                <a:solidFill>
                  <a:srgbClr val="000000"/>
                </a:solidFill>
                <a:effectLst/>
                <a:latin typeface="Arial"/>
                <a:ea typeface="+mn-ea"/>
                <a:cs typeface="Arial Unicode MS"/>
              </a:rPr>
              <a:t>процессов</a:t>
            </a:r>
            <a:endParaRPr lang="en-US" sz="1200" b="1" i="0" u="none" strike="noStrike" cap="none" spc="0" baseline="0" dirty="0">
              <a:solidFill>
                <a:srgbClr val="000000"/>
              </a:solidFill>
              <a:effectLst/>
              <a:latin typeface="Arial"/>
              <a:ea typeface="+mn-ea"/>
              <a:cs typeface="Arial Unicode MS"/>
            </a:endParaRPr>
          </a:p>
        </p:txBody>
      </p:sp>
      <p:sp>
        <p:nvSpPr>
          <p:cNvPr id="106" name="Text Box 41"/>
          <p:cNvSpPr txBox="1">
            <a:spLocks noChangeArrowheads="1"/>
          </p:cNvSpPr>
          <p:nvPr/>
        </p:nvSpPr>
        <p:spPr bwMode="auto">
          <a:xfrm>
            <a:off x="6437400" y="1977756"/>
            <a:ext cx="973176" cy="519929"/>
          </a:xfrm>
          <a:prstGeom prst="rect">
            <a:avLst/>
          </a:prstGeom>
          <a:noFill/>
          <a:ln w="12700">
            <a:noFill/>
            <a:miter lim="800000"/>
            <a:headEnd/>
            <a:tailEnd/>
          </a:ln>
        </p:spPr>
        <p:txBody>
          <a:bodyPr wrap="none" lIns="90000" tIns="46800" rIns="90000" bIns="46800">
            <a:spAutoFit/>
          </a:bodyPr>
          <a:lstStyle/>
          <a:p>
            <a:pPr marL="0" marR="0" indent="0" algn="ctr" defTabSz="914400">
              <a:lnSpc>
                <a:spcPct val="100000"/>
              </a:lnSpc>
              <a:spcBef>
                <a:spcPts val="0"/>
              </a:spcBef>
              <a:spcAft>
                <a:spcPts val="0"/>
              </a:spcAft>
              <a:buNone/>
            </a:pPr>
            <a:r>
              <a:rPr lang="en-US" sz="1400" b="0" i="0" u="none" strike="noStrike" cap="none" spc="0" baseline="0">
                <a:solidFill>
                  <a:srgbClr val="000000"/>
                </a:solidFill>
                <a:effectLst/>
                <a:latin typeface="Arial Black"/>
                <a:ea typeface="+mn-ea"/>
                <a:cs typeface="Arial Unicode MS"/>
              </a:rPr>
              <a:t>Панель</a:t>
            </a:r>
          </a:p>
          <a:p>
            <a:pPr marL="0" marR="0" indent="0" algn="ctr" defTabSz="914400">
              <a:lnSpc>
                <a:spcPct val="100000"/>
              </a:lnSpc>
              <a:spcBef>
                <a:spcPts val="0"/>
              </a:spcBef>
              <a:spcAft>
                <a:spcPts val="0"/>
              </a:spcAft>
              <a:buNone/>
            </a:pPr>
            <a:r>
              <a:rPr lang="en-US" sz="1400" b="0" i="0" u="none" strike="noStrike" cap="none" spc="0" baseline="0">
                <a:solidFill>
                  <a:srgbClr val="000000"/>
                </a:solidFill>
                <a:effectLst/>
                <a:latin typeface="Arial Black"/>
                <a:ea typeface="+mn-ea"/>
                <a:cs typeface="Arial Unicode MS"/>
              </a:rPr>
              <a:t>процессов</a:t>
            </a:r>
          </a:p>
        </p:txBody>
      </p:sp>
      <p:sp>
        <p:nvSpPr>
          <p:cNvPr id="107" name="Rounded Rectangle 101"/>
          <p:cNvSpPr>
            <a:spLocks noChangeArrowheads="1"/>
          </p:cNvSpPr>
          <p:nvPr/>
        </p:nvSpPr>
        <p:spPr bwMode="auto">
          <a:xfrm>
            <a:off x="6232604" y="1925921"/>
            <a:ext cx="2205125" cy="614175"/>
          </a:xfrm>
          <a:prstGeom prst="roundRect">
            <a:avLst>
              <a:gd name="adj" fmla="val 16667"/>
            </a:avLst>
          </a:prstGeom>
          <a:solidFill>
            <a:srgbClr val="F0AB00"/>
          </a:solidFill>
          <a:ln w="12700" algn="ctr">
            <a:noFill/>
            <a:miter lim="800000"/>
            <a:headEnd/>
            <a:tailEnd/>
          </a:ln>
        </p:spPr>
        <p:txBody>
          <a:bodyPr lIns="90000" tIns="46800" rIns="90000" bIns="46800" anchor="ctr"/>
          <a:lstStyle/>
          <a:p>
            <a:pPr marL="0" marR="0" lvl="0" indent="0" algn="ctr"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endParaRPr kumimoji="0" lang="en-US" sz="1100" b="0" i="0" u="none" strike="noStrike" kern="0" cap="none" spc="0" normalizeH="0" baseline="0" noProof="0" dirty="0" smtClean="0">
              <a:ln>
                <a:noFill/>
              </a:ln>
              <a:solidFill>
                <a:srgbClr val="000000"/>
              </a:solidFill>
              <a:effectLst/>
              <a:uLnTx/>
              <a:uFillTx/>
              <a:latin typeface="Arial Black" pitchFamily="34" charset="0"/>
            </a:endParaRPr>
          </a:p>
        </p:txBody>
      </p:sp>
      <p:sp>
        <p:nvSpPr>
          <p:cNvPr id="108" name="Line 36"/>
          <p:cNvSpPr>
            <a:spLocks noChangeShapeType="1"/>
          </p:cNvSpPr>
          <p:nvPr/>
        </p:nvSpPr>
        <p:spPr bwMode="gray">
          <a:xfrm>
            <a:off x="6773963" y="2885785"/>
            <a:ext cx="200033" cy="3142"/>
          </a:xfrm>
          <a:prstGeom prst="line">
            <a:avLst/>
          </a:prstGeom>
          <a:noFill/>
          <a:ln w="19050">
            <a:solidFill>
              <a:srgbClr val="666666"/>
            </a:solidFill>
            <a:round/>
            <a:headEnd/>
            <a:tailEnd type="triangle" w="med" len="med"/>
          </a:ln>
        </p:spPr>
        <p:txBody>
          <a:bodyPr tIns="137160" bIns="137160">
            <a:spAutoFit/>
          </a:bodyPr>
          <a:lstStyle/>
          <a:p>
            <a:pPr marL="0" marR="0" lvl="0" indent="0" algn="ctr"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endParaRPr kumimoji="0" lang="en-US" sz="1800" b="0" i="0" u="none" strike="noStrike" kern="0" cap="none" spc="0" normalizeH="0" baseline="0" noProof="0" dirty="0" smtClean="0">
              <a:ln>
                <a:noFill/>
              </a:ln>
              <a:solidFill>
                <a:srgbClr val="000000"/>
              </a:solidFill>
              <a:effectLst/>
              <a:uLnTx/>
              <a:uFillTx/>
              <a:latin typeface="Arial" charset="0"/>
              <a:cs typeface="Arial Unicode MS" pitchFamily="34" charset="-128"/>
            </a:endParaRPr>
          </a:p>
        </p:txBody>
      </p:sp>
      <p:sp>
        <p:nvSpPr>
          <p:cNvPr id="109" name="Line 38"/>
          <p:cNvSpPr>
            <a:spLocks noChangeShapeType="1"/>
          </p:cNvSpPr>
          <p:nvPr/>
        </p:nvSpPr>
        <p:spPr bwMode="gray">
          <a:xfrm>
            <a:off x="6361197" y="2885785"/>
            <a:ext cx="155581" cy="3142"/>
          </a:xfrm>
          <a:prstGeom prst="line">
            <a:avLst/>
          </a:prstGeom>
          <a:noFill/>
          <a:ln w="19050">
            <a:solidFill>
              <a:srgbClr val="666666"/>
            </a:solidFill>
            <a:round/>
            <a:headEnd/>
            <a:tailEnd type="triangle" w="med" len="med"/>
          </a:ln>
        </p:spPr>
        <p:txBody>
          <a:bodyPr tIns="137160" bIns="137160">
            <a:spAutoFit/>
          </a:bodyPr>
          <a:lstStyle/>
          <a:p>
            <a:pPr marL="0" marR="0" lvl="0" indent="0" algn="ctr"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endParaRPr kumimoji="0" lang="en-US" sz="1800" b="0" i="0" u="none" strike="noStrike" kern="0" cap="none" spc="0" normalizeH="0" baseline="0" noProof="0" dirty="0" smtClean="0">
              <a:ln>
                <a:noFill/>
              </a:ln>
              <a:solidFill>
                <a:srgbClr val="000000"/>
              </a:solidFill>
              <a:effectLst/>
              <a:uLnTx/>
              <a:uFillTx/>
              <a:latin typeface="Arial" charset="0"/>
              <a:cs typeface="Arial Unicode MS" pitchFamily="34" charset="-128"/>
            </a:endParaRPr>
          </a:p>
        </p:txBody>
      </p:sp>
      <p:sp>
        <p:nvSpPr>
          <p:cNvPr id="110" name="Line 39"/>
          <p:cNvSpPr>
            <a:spLocks noChangeShapeType="1"/>
          </p:cNvSpPr>
          <p:nvPr/>
        </p:nvSpPr>
        <p:spPr bwMode="gray">
          <a:xfrm flipV="1">
            <a:off x="6658071" y="2645457"/>
            <a:ext cx="1588" cy="119379"/>
          </a:xfrm>
          <a:prstGeom prst="line">
            <a:avLst/>
          </a:prstGeom>
          <a:noFill/>
          <a:ln w="19050">
            <a:solidFill>
              <a:srgbClr val="666666"/>
            </a:solidFill>
            <a:round/>
            <a:headEnd/>
            <a:tailEnd type="triangle" w="med" len="med"/>
          </a:ln>
        </p:spPr>
        <p:txBody>
          <a:bodyPr tIns="137160" bIns="137160">
            <a:spAutoFit/>
          </a:bodyPr>
          <a:lstStyle/>
          <a:p>
            <a:pPr marL="0" marR="0" lvl="0" indent="0" algn="ctr"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endParaRPr kumimoji="0" lang="en-US" sz="1800" b="0" i="0" u="none" strike="noStrike" kern="0" cap="none" spc="0" normalizeH="0" baseline="0" noProof="0" dirty="0" smtClean="0">
              <a:ln>
                <a:noFill/>
              </a:ln>
              <a:solidFill>
                <a:srgbClr val="000000"/>
              </a:solidFill>
              <a:effectLst/>
              <a:uLnTx/>
              <a:uFillTx/>
              <a:latin typeface="Arial" charset="0"/>
              <a:cs typeface="Arial Unicode MS" pitchFamily="34" charset="-128"/>
            </a:endParaRPr>
          </a:p>
        </p:txBody>
      </p:sp>
      <p:pic>
        <p:nvPicPr>
          <p:cNvPr id="111" name="Picture 37" descr="процесс"/>
          <p:cNvPicPr>
            <a:picLocks noChangeAspect="1" noChangeArrowheads="1"/>
          </p:cNvPicPr>
          <p:nvPr/>
        </p:nvPicPr>
        <p:blipFill>
          <a:blip r:embed="rId6" cstate="print"/>
          <a:srcRect/>
          <a:stretch>
            <a:fillRect/>
          </a:stretch>
        </p:blipFill>
        <p:spPr bwMode="auto">
          <a:xfrm>
            <a:off x="6491377" y="2731849"/>
            <a:ext cx="328626" cy="472805"/>
          </a:xfrm>
          <a:prstGeom prst="rect">
            <a:avLst/>
          </a:prstGeom>
          <a:noFill/>
          <a:ln w="9525">
            <a:noFill/>
            <a:miter lim="800000"/>
            <a:headEnd/>
            <a:tailEnd/>
          </a:ln>
        </p:spPr>
      </p:pic>
      <p:sp>
        <p:nvSpPr>
          <p:cNvPr id="112" name="Text Box 41"/>
          <p:cNvSpPr txBox="1">
            <a:spLocks noChangeArrowheads="1"/>
          </p:cNvSpPr>
          <p:nvPr/>
        </p:nvSpPr>
        <p:spPr bwMode="auto">
          <a:xfrm>
            <a:off x="6421887" y="1988575"/>
            <a:ext cx="777875" cy="458714"/>
          </a:xfrm>
          <a:prstGeom prst="rect">
            <a:avLst/>
          </a:prstGeom>
          <a:noFill/>
          <a:ln w="12700">
            <a:noFill/>
            <a:miter lim="800000"/>
            <a:headEnd/>
            <a:tailEnd/>
          </a:ln>
        </p:spPr>
        <p:txBody>
          <a:bodyPr wrap="none" lIns="90000" tIns="46800" rIns="90000" bIns="46800">
            <a:spAutoFit/>
          </a:bodyPr>
          <a:lstStyle/>
          <a:p>
            <a:pPr marL="0" marR="0" indent="0" algn="ctr" defTabSz="914400">
              <a:lnSpc>
                <a:spcPct val="100000"/>
              </a:lnSpc>
              <a:spcBef>
                <a:spcPts val="0"/>
              </a:spcBef>
              <a:spcAft>
                <a:spcPts val="0"/>
              </a:spcAft>
              <a:buNone/>
            </a:pPr>
            <a:r>
              <a:rPr lang="en-US" sz="1200" b="1" i="0" u="none" strike="noStrike" cap="none" spc="0" baseline="0">
                <a:solidFill>
                  <a:srgbClr val="000000"/>
                </a:solidFill>
                <a:effectLst/>
                <a:latin typeface="Arial"/>
                <a:ea typeface="+mn-ea"/>
                <a:cs typeface="Arial Unicode MS"/>
              </a:rPr>
              <a:t>Панель</a:t>
            </a:r>
          </a:p>
          <a:p>
            <a:pPr marL="0" marR="0" indent="0" algn="ctr" defTabSz="914400">
              <a:lnSpc>
                <a:spcPct val="100000"/>
              </a:lnSpc>
              <a:spcBef>
                <a:spcPts val="0"/>
              </a:spcBef>
              <a:spcAft>
                <a:spcPts val="0"/>
              </a:spcAft>
              <a:buNone/>
            </a:pPr>
            <a:r>
              <a:rPr lang="en-US" sz="1200" b="1" i="0" u="none" strike="noStrike" cap="none" spc="0" baseline="0">
                <a:solidFill>
                  <a:srgbClr val="000000"/>
                </a:solidFill>
                <a:effectLst/>
                <a:latin typeface="Arial"/>
                <a:ea typeface="+mn-ea"/>
                <a:cs typeface="Arial Unicode MS"/>
              </a:rPr>
              <a:t>процессов</a:t>
            </a:r>
          </a:p>
        </p:txBody>
      </p:sp>
      <p:pic>
        <p:nvPicPr>
          <p:cNvPr id="113" name="Picture 9"/>
          <p:cNvPicPr>
            <a:picLocks noChangeAspect="1" noChangeArrowheads="1"/>
          </p:cNvPicPr>
          <p:nvPr/>
        </p:nvPicPr>
        <p:blipFill>
          <a:blip r:embed="rId7" cstate="print"/>
          <a:srcRect l="44014" r="3700"/>
          <a:stretch>
            <a:fillRect/>
          </a:stretch>
        </p:blipFill>
        <p:spPr bwMode="auto">
          <a:xfrm>
            <a:off x="7408946" y="2022182"/>
            <a:ext cx="455995" cy="430962"/>
          </a:xfrm>
          <a:prstGeom prst="rect">
            <a:avLst/>
          </a:prstGeom>
          <a:noFill/>
          <a:ln w="9525">
            <a:noFill/>
            <a:miter lim="800000"/>
            <a:headEnd/>
            <a:tailEnd/>
          </a:ln>
        </p:spPr>
      </p:pic>
      <p:sp>
        <p:nvSpPr>
          <p:cNvPr id="114" name="Rectangle 133"/>
          <p:cNvSpPr>
            <a:spLocks noChangeArrowheads="1"/>
          </p:cNvSpPr>
          <p:nvPr/>
        </p:nvSpPr>
        <p:spPr bwMode="gray">
          <a:xfrm>
            <a:off x="4014565" y="1381037"/>
            <a:ext cx="3529152" cy="344000"/>
          </a:xfrm>
          <a:prstGeom prst="rect">
            <a:avLst/>
          </a:prstGeom>
          <a:noFill/>
          <a:ln w="38100">
            <a:noFill/>
            <a:miter lim="800000"/>
            <a:headEnd/>
            <a:tailEnd/>
          </a:ln>
        </p:spPr>
        <p:txBody>
          <a:bodyPr wrap="none" tIns="64008"/>
          <a:lstStyle/>
          <a:p>
            <a:pPr marL="0" marR="0" indent="0" algn="l" defTabSz="914400">
              <a:lnSpc>
                <a:spcPct val="100000"/>
              </a:lnSpc>
              <a:spcBef>
                <a:spcPts val="0"/>
              </a:spcBef>
              <a:spcAft>
                <a:spcPts val="0"/>
              </a:spcAft>
              <a:buNone/>
            </a:pPr>
            <a:r>
              <a:rPr lang="en-US" sz="1400" b="0" i="0" u="none" strike="noStrike" cap="none" spc="0" baseline="0">
                <a:solidFill>
                  <a:srgbClr val="44697D"/>
                </a:solidFill>
                <a:effectLst/>
                <a:latin typeface="Arial Black"/>
                <a:ea typeface="+mn-ea"/>
                <a:cs typeface="+mn-cs"/>
              </a:rPr>
              <a:t>SAP NetWeaver BPM</a:t>
            </a:r>
            <a:br>
              <a:rPr lang="en-US" sz="1400" b="0" i="0" u="none" strike="noStrike" cap="none" spc="0" baseline="0">
                <a:solidFill>
                  <a:srgbClr val="44697D"/>
                </a:solidFill>
                <a:effectLst/>
                <a:latin typeface="Arial Black"/>
                <a:ea typeface="+mn-ea"/>
                <a:cs typeface="+mn-cs"/>
              </a:rPr>
            </a:br>
            <a:r>
              <a:rPr lang="en-US" sz="1400" b="0" i="0" u="none" strike="noStrike" cap="none" spc="0" baseline="0">
                <a:solidFill>
                  <a:srgbClr val="44697D"/>
                </a:solidFill>
                <a:effectLst/>
                <a:latin typeface="Arial Black"/>
                <a:ea typeface="+mn-ea"/>
                <a:cs typeface="+mn-cs"/>
              </a:rPr>
              <a:t>(«Управление бизнес-процессами») </a:t>
            </a:r>
          </a:p>
        </p:txBody>
      </p:sp>
      <p:sp>
        <p:nvSpPr>
          <p:cNvPr id="115" name="Rounded Rectangle 114"/>
          <p:cNvSpPr/>
          <p:nvPr/>
        </p:nvSpPr>
        <p:spPr bwMode="gray">
          <a:xfrm>
            <a:off x="314347" y="3059208"/>
            <a:ext cx="3052569" cy="2141392"/>
          </a:xfrm>
          <a:prstGeom prst="roundRect">
            <a:avLst>
              <a:gd name="adj" fmla="val 6362"/>
            </a:avLst>
          </a:prstGeom>
          <a:gradFill rotWithShape="1">
            <a:gsLst>
              <a:gs pos="0">
                <a:srgbClr val="FFFFFF"/>
              </a:gs>
              <a:gs pos="100000">
                <a:srgbClr val="FFFFFF">
                  <a:lumMod val="65000"/>
                </a:srgbClr>
              </a:gs>
            </a:gsLst>
            <a:lin ang="2700000" scaled="1"/>
          </a:gradFill>
          <a:ln w="1905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r>
              <a:rPr lang="de-DE" sz="1000" b="1" i="0" u="none" strike="noStrike" cap="none" spc="0" baseline="0" dirty="0" err="1" smtClean="0">
                <a:solidFill>
                  <a:srgbClr val="002060"/>
                </a:solidFill>
                <a:effectLst/>
              </a:rPr>
              <a:t>Возможность</a:t>
            </a:r>
            <a:r>
              <a:rPr lang="ru-RU" sz="1000" b="1" i="0" u="none" strike="noStrike" cap="none" spc="0" baseline="0" dirty="0" smtClean="0">
                <a:solidFill>
                  <a:srgbClr val="002060"/>
                </a:solidFill>
                <a:effectLst/>
              </a:rPr>
              <a:t/>
            </a:r>
            <a:br>
              <a:rPr lang="ru-RU" sz="1000" b="1" i="0" u="none" strike="noStrike" cap="none" spc="0" baseline="0" dirty="0" smtClean="0">
                <a:solidFill>
                  <a:srgbClr val="002060"/>
                </a:solidFill>
                <a:effectLst/>
              </a:rPr>
            </a:br>
            <a:r>
              <a:rPr lang="de-DE" sz="1000" b="1" i="0" u="none" strike="noStrike" cap="none" spc="0" baseline="0" dirty="0" err="1" smtClean="0">
                <a:solidFill>
                  <a:srgbClr val="002060"/>
                </a:solidFill>
                <a:effectLst/>
              </a:rPr>
              <a:t>расширения</a:t>
            </a:r>
            <a:r>
              <a:rPr lang="ru-RU" sz="1000" b="1" i="0" u="none" strike="noStrike" cap="none" spc="0" baseline="0" dirty="0" smtClean="0">
                <a:solidFill>
                  <a:srgbClr val="002060"/>
                </a:solidFill>
                <a:effectLst/>
              </a:rPr>
              <a:t/>
            </a:r>
            <a:br>
              <a:rPr lang="ru-RU" sz="1000" b="1" i="0" u="none" strike="noStrike" cap="none" spc="0" baseline="0" dirty="0" smtClean="0">
                <a:solidFill>
                  <a:srgbClr val="002060"/>
                </a:solidFill>
                <a:effectLst/>
              </a:rPr>
            </a:br>
            <a:r>
              <a:rPr lang="de-DE" sz="1000" b="1" i="0" u="none" strike="noStrike" cap="none" spc="0" baseline="0" dirty="0" err="1" smtClean="0">
                <a:solidFill>
                  <a:srgbClr val="002060"/>
                </a:solidFill>
                <a:effectLst/>
              </a:rPr>
              <a:t>бизнеса</a:t>
            </a:r>
            <a:endParaRPr lang="de-DE" sz="1000" b="1" i="0" u="none" strike="noStrike" cap="none" spc="0" baseline="0" dirty="0">
              <a:solidFill>
                <a:srgbClr val="002060"/>
              </a:solidFill>
              <a:effectLst/>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p:txBody>
      </p:sp>
      <p:sp>
        <p:nvSpPr>
          <p:cNvPr id="116" name="Rounded Rectangle 115"/>
          <p:cNvSpPr/>
          <p:nvPr/>
        </p:nvSpPr>
        <p:spPr bwMode="gray">
          <a:xfrm>
            <a:off x="298894" y="5268381"/>
            <a:ext cx="3052800" cy="1115794"/>
          </a:xfrm>
          <a:prstGeom prst="roundRect">
            <a:avLst>
              <a:gd name="adj" fmla="val 6362"/>
            </a:avLst>
          </a:prstGeom>
          <a:gradFill rotWithShape="1">
            <a:gsLst>
              <a:gs pos="0">
                <a:srgbClr val="FFFFFF"/>
              </a:gs>
              <a:gs pos="100000">
                <a:srgbClr val="FFFFFF">
                  <a:lumMod val="65000"/>
                </a:srgbClr>
              </a:gs>
            </a:gsLst>
            <a:lin ang="2700000" scaled="1"/>
          </a:gradFill>
          <a:ln w="1905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r>
              <a:rPr lang="de-DE" sz="1000" b="1" i="0" u="none" strike="noStrike" cap="none" spc="0" baseline="0" dirty="0" err="1">
                <a:solidFill>
                  <a:srgbClr val="002060"/>
                </a:solidFill>
                <a:effectLst/>
              </a:rPr>
              <a:t>Основа</a:t>
            </a:r>
            <a:endParaRPr lang="de-DE" sz="1000" b="1" i="0" u="none" strike="noStrike" cap="none" spc="0" baseline="0" dirty="0">
              <a:solidFill>
                <a:srgbClr val="002060"/>
              </a:solidFill>
              <a:effectLst/>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p:txBody>
      </p:sp>
      <p:sp>
        <p:nvSpPr>
          <p:cNvPr id="117" name="Text Box 47"/>
          <p:cNvSpPr txBox="1">
            <a:spLocks noChangeArrowheads="1"/>
          </p:cNvSpPr>
          <p:nvPr/>
        </p:nvSpPr>
        <p:spPr bwMode="gray">
          <a:xfrm>
            <a:off x="1302010" y="5772544"/>
            <a:ext cx="1954800" cy="532800"/>
          </a:xfrm>
          <a:prstGeom prst="rect">
            <a:avLst/>
          </a:prstGeom>
          <a:gradFill rotWithShape="1">
            <a:gsLst>
              <a:gs pos="0">
                <a:srgbClr val="04357B"/>
              </a:gs>
              <a:gs pos="100000">
                <a:srgbClr val="04357B">
                  <a:gamma/>
                  <a:tint val="58824"/>
                  <a:invGamma/>
                </a:srgbClr>
              </a:gs>
            </a:gsLst>
            <a:lin ang="2700000" scaled="1"/>
          </a:gradFill>
          <a:ln w="19050" algn="ctr">
            <a:noFill/>
            <a:miter lim="800000"/>
            <a:headEnd/>
            <a:tailEnd/>
          </a:ln>
          <a:effectLst>
            <a:prstShdw prst="shdw17" dist="17961" dir="2700000">
              <a:srgbClr val="04357B">
                <a:gamma/>
                <a:shade val="60000"/>
                <a:invGamma/>
              </a:srgbClr>
            </a:prstShdw>
          </a:effectLst>
        </p:spPr>
        <p:txBody>
          <a:bodyPr wrap="none" lIns="0" tIns="0" rIns="0" bIns="0" anchor="ctr"/>
          <a:lstStyle/>
          <a:p>
            <a:pPr marL="0" marR="0" indent="0" algn="ctr" defTabSz="914400">
              <a:lnSpc>
                <a:spcPct val="75000"/>
              </a:lnSpc>
              <a:spcBef>
                <a:spcPts val="0"/>
              </a:spcBef>
              <a:spcAft>
                <a:spcPts val="0"/>
              </a:spcAft>
              <a:buNone/>
            </a:pPr>
            <a:r>
              <a:rPr lang="de-DE" sz="800" b="1" i="0" u="none" strike="noStrike" cap="none" spc="0" baseline="0">
                <a:solidFill>
                  <a:srgbClr val="FFFFFF"/>
                </a:solidFill>
                <a:effectLst/>
              </a:rPr>
              <a:t>Инфраструктурные сервисы Java</a:t>
            </a:r>
          </a:p>
          <a:p>
            <a:pPr marL="0" marR="0" indent="0" algn="ctr" defTabSz="914400">
              <a:lnSpc>
                <a:spcPct val="75000"/>
              </a:lnSpc>
              <a:spcBef>
                <a:spcPts val="0"/>
              </a:spcBef>
              <a:spcAft>
                <a:spcPts val="0"/>
              </a:spcAft>
              <a:buNone/>
            </a:pPr>
            <a:endParaRPr lang="en-US" sz="800" strike="noStrike" dirty="0" smtClean="0">
              <a:solidFill>
                <a:srgbClr val="FFFFFF"/>
              </a:solidFill>
            </a:endParaRPr>
          </a:p>
          <a:p>
            <a:pPr marL="0" marR="0" indent="0" algn="ctr" defTabSz="914400">
              <a:lnSpc>
                <a:spcPct val="75000"/>
              </a:lnSpc>
              <a:spcBef>
                <a:spcPts val="0"/>
              </a:spcBef>
              <a:spcAft>
                <a:spcPts val="0"/>
              </a:spcAft>
              <a:buNone/>
            </a:pPr>
            <a:endParaRPr lang="en-US" sz="800" strike="noStrike" dirty="0" smtClean="0">
              <a:solidFill>
                <a:srgbClr val="FFFFFF"/>
              </a:solidFill>
            </a:endParaRPr>
          </a:p>
        </p:txBody>
      </p:sp>
      <p:sp>
        <p:nvSpPr>
          <p:cNvPr id="118" name="Text Box 47"/>
          <p:cNvSpPr txBox="1">
            <a:spLocks noChangeArrowheads="1"/>
          </p:cNvSpPr>
          <p:nvPr/>
        </p:nvSpPr>
        <p:spPr bwMode="gray">
          <a:xfrm>
            <a:off x="1299208" y="3326372"/>
            <a:ext cx="1955211" cy="532800"/>
          </a:xfrm>
          <a:prstGeom prst="rect">
            <a:avLst/>
          </a:prstGeom>
          <a:gradFill rotWithShape="1">
            <a:gsLst>
              <a:gs pos="0">
                <a:srgbClr val="04357B"/>
              </a:gs>
              <a:gs pos="100000">
                <a:srgbClr val="04357B">
                  <a:gamma/>
                  <a:tint val="58824"/>
                  <a:invGamma/>
                </a:srgbClr>
              </a:gs>
            </a:gsLst>
            <a:lin ang="2700000" scaled="1"/>
          </a:gradFill>
          <a:ln w="19050" algn="ctr">
            <a:noFill/>
            <a:miter lim="800000"/>
            <a:headEnd/>
            <a:tailEnd/>
          </a:ln>
          <a:effectLst>
            <a:prstShdw prst="shdw17" dist="17961" dir="2700000">
              <a:srgbClr val="04357B">
                <a:gamma/>
                <a:shade val="60000"/>
                <a:invGamma/>
              </a:srgbClr>
            </a:prstShdw>
          </a:effectLst>
        </p:spPr>
        <p:txBody>
          <a:bodyPr wrap="none" lIns="0" tIns="0" rIns="0" bIns="0" anchor="ctr"/>
          <a:lstStyle/>
          <a:p>
            <a:pPr marL="0" marR="0" indent="0" algn="l" defTabSz="914400">
              <a:lnSpc>
                <a:spcPct val="75000"/>
              </a:lnSpc>
              <a:spcBef>
                <a:spcPts val="0"/>
              </a:spcBef>
              <a:spcAft>
                <a:spcPts val="0"/>
              </a:spcAft>
              <a:buNone/>
            </a:pPr>
            <a:r>
              <a:rPr lang="de-DE" sz="800" b="1" i="0" u="none" strike="noStrike" cap="none" spc="0" baseline="0">
                <a:solidFill>
                  <a:srgbClr val="FFFFFF"/>
                </a:solidFill>
              </a:rPr>
              <a:t> </a:t>
            </a:r>
          </a:p>
          <a:p>
            <a:pPr marL="0" marR="0" indent="0" algn="l" defTabSz="914400">
              <a:lnSpc>
                <a:spcPct val="75000"/>
              </a:lnSpc>
              <a:spcBef>
                <a:spcPts val="0"/>
              </a:spcBef>
              <a:spcAft>
                <a:spcPts val="0"/>
              </a:spcAft>
              <a:buNone/>
            </a:pPr>
            <a:endParaRPr lang="en-US" sz="800" strike="noStrike" dirty="0" smtClean="0">
              <a:solidFill>
                <a:srgbClr val="FFFFFF"/>
              </a:solidFill>
            </a:endParaRPr>
          </a:p>
          <a:p>
            <a:pPr marL="0" marR="0" indent="0" algn="l" defTabSz="914400">
              <a:lnSpc>
                <a:spcPct val="75000"/>
              </a:lnSpc>
              <a:spcBef>
                <a:spcPts val="0"/>
              </a:spcBef>
              <a:spcAft>
                <a:spcPts val="0"/>
              </a:spcAft>
              <a:buNone/>
            </a:pPr>
            <a:r>
              <a:rPr lang="de-DE" sz="800" b="1" i="0" u="none" strike="noStrike" cap="none" spc="0" baseline="0">
                <a:solidFill>
                  <a:srgbClr val="FFFFFF"/>
                </a:solidFill>
              </a:rPr>
              <a:t> </a:t>
            </a:r>
          </a:p>
          <a:p>
            <a:pPr marL="0" marR="0" indent="0" algn="l" defTabSz="914400">
              <a:lnSpc>
                <a:spcPct val="75000"/>
              </a:lnSpc>
              <a:spcBef>
                <a:spcPts val="0"/>
              </a:spcBef>
              <a:spcAft>
                <a:spcPts val="0"/>
              </a:spcAft>
              <a:buNone/>
            </a:pPr>
            <a:r>
              <a:rPr lang="de-DE" sz="800" b="1" i="0" u="none" strike="noStrike" cap="none" spc="0" baseline="0">
                <a:solidFill>
                  <a:srgbClr val="FFFFFF"/>
                </a:solidFill>
              </a:rPr>
              <a:t> </a:t>
            </a:r>
            <a:r>
              <a:rPr lang="de-DE" sz="800" b="1" i="0" u="none" strike="noStrike" cap="none" spc="0" baseline="0">
                <a:solidFill>
                  <a:srgbClr val="FFFFFF"/>
                </a:solidFill>
                <a:effectLst/>
              </a:rPr>
              <a:t>Композитные</a:t>
            </a:r>
            <a:r>
              <a:rPr lang="de-DE" sz="800" b="1" i="0" u="none" strike="noStrike" cap="none" spc="0" baseline="0">
                <a:solidFill>
                  <a:srgbClr val="FFFFFF"/>
                </a:solidFill>
              </a:rPr>
              <a:t> </a:t>
            </a:r>
          </a:p>
          <a:p>
            <a:pPr marL="0" marR="0" indent="0" algn="l" defTabSz="914400">
              <a:lnSpc>
                <a:spcPct val="75000"/>
              </a:lnSpc>
              <a:spcBef>
                <a:spcPts val="0"/>
              </a:spcBef>
              <a:spcAft>
                <a:spcPts val="0"/>
              </a:spcAft>
              <a:buNone/>
            </a:pPr>
            <a:r>
              <a:rPr lang="de-DE" sz="800" b="1" i="0" u="none" strike="noStrike" cap="none" spc="0" baseline="0">
                <a:solidFill>
                  <a:srgbClr val="FFFFFF"/>
                </a:solidFill>
              </a:rPr>
              <a:t> </a:t>
            </a:r>
            <a:r>
              <a:rPr lang="de-DE" sz="800" b="1" i="0" u="none" strike="noStrike" cap="none" spc="0" baseline="0">
                <a:solidFill>
                  <a:srgbClr val="FFFFFF"/>
                </a:solidFill>
                <a:effectLst/>
              </a:rPr>
              <a:t>процессы</a:t>
            </a:r>
          </a:p>
          <a:p>
            <a:pPr marL="0" marR="0" indent="0" algn="l" defTabSz="914400">
              <a:lnSpc>
                <a:spcPct val="75000"/>
              </a:lnSpc>
              <a:spcBef>
                <a:spcPts val="0"/>
              </a:spcBef>
              <a:spcAft>
                <a:spcPts val="0"/>
              </a:spcAft>
              <a:buNone/>
            </a:pPr>
            <a:endParaRPr lang="en-US" sz="800" strike="noStrike" dirty="0" smtClean="0">
              <a:solidFill>
                <a:srgbClr val="FFFFFF"/>
              </a:solidFill>
            </a:endParaRPr>
          </a:p>
          <a:p>
            <a:pPr marL="0" marR="0" indent="0" algn="l" defTabSz="914400">
              <a:lnSpc>
                <a:spcPct val="75000"/>
              </a:lnSpc>
              <a:spcBef>
                <a:spcPts val="0"/>
              </a:spcBef>
              <a:spcAft>
                <a:spcPts val="0"/>
              </a:spcAft>
              <a:buNone/>
            </a:pPr>
            <a:endParaRPr lang="en-US" sz="800" strike="noStrike" dirty="0" smtClean="0">
              <a:solidFill>
                <a:srgbClr val="FFFFFF"/>
              </a:solidFill>
            </a:endParaRPr>
          </a:p>
          <a:p>
            <a:pPr marL="0" marR="0" indent="0" algn="l" defTabSz="914400">
              <a:lnSpc>
                <a:spcPct val="75000"/>
              </a:lnSpc>
              <a:spcBef>
                <a:spcPts val="0"/>
              </a:spcBef>
              <a:spcAft>
                <a:spcPts val="0"/>
              </a:spcAft>
              <a:buNone/>
            </a:pPr>
            <a:endParaRPr lang="en-US" sz="800" strike="noStrike" dirty="0" smtClean="0">
              <a:solidFill>
                <a:srgbClr val="FFFFFF"/>
              </a:solidFill>
            </a:endParaRPr>
          </a:p>
        </p:txBody>
      </p:sp>
      <p:grpSp>
        <p:nvGrpSpPr>
          <p:cNvPr id="3" name="Group 197"/>
          <p:cNvGrpSpPr/>
          <p:nvPr/>
        </p:nvGrpSpPr>
        <p:grpSpPr>
          <a:xfrm>
            <a:off x="1299208" y="3916761"/>
            <a:ext cx="1955211" cy="532800"/>
            <a:chOff x="1361923" y="2487214"/>
            <a:chExt cx="1955211" cy="532800"/>
          </a:xfrm>
        </p:grpSpPr>
        <p:sp>
          <p:nvSpPr>
            <p:cNvPr id="168" name="Text Box 47"/>
            <p:cNvSpPr txBox="1">
              <a:spLocks noChangeArrowheads="1"/>
            </p:cNvSpPr>
            <p:nvPr/>
          </p:nvSpPr>
          <p:spPr bwMode="gray">
            <a:xfrm>
              <a:off x="1361923" y="2487214"/>
              <a:ext cx="1955211" cy="532800"/>
            </a:xfrm>
            <a:prstGeom prst="rect">
              <a:avLst/>
            </a:prstGeom>
            <a:gradFill rotWithShape="1">
              <a:gsLst>
                <a:gs pos="0">
                  <a:srgbClr val="04357B"/>
                </a:gs>
                <a:gs pos="100000">
                  <a:srgbClr val="04357B">
                    <a:gamma/>
                    <a:tint val="58824"/>
                    <a:invGamma/>
                  </a:srgbClr>
                </a:gs>
              </a:gsLst>
              <a:lin ang="2700000" scaled="1"/>
            </a:gradFill>
            <a:ln w="19050" algn="ctr">
              <a:noFill/>
              <a:miter lim="800000"/>
              <a:headEnd/>
              <a:tailEnd/>
            </a:ln>
            <a:effectLst>
              <a:prstShdw prst="shdw17" dist="17961" dir="2700000">
                <a:srgbClr val="04357B">
                  <a:gamma/>
                  <a:shade val="60000"/>
                  <a:invGamma/>
                </a:srgbClr>
              </a:prstShdw>
            </a:effectLst>
          </p:spPr>
          <p:txBody>
            <a:bodyPr wrap="none" lIns="0" tIns="0" rIns="0" bIns="0" anchor="ctr"/>
            <a:lstStyle/>
            <a:p>
              <a:pPr marL="0" marR="0" indent="0" algn="l" defTabSz="914400">
                <a:lnSpc>
                  <a:spcPct val="75000"/>
                </a:lnSpc>
                <a:spcBef>
                  <a:spcPts val="0"/>
                </a:spcBef>
                <a:spcAft>
                  <a:spcPts val="0"/>
                </a:spcAft>
                <a:buNone/>
              </a:pPr>
              <a:r>
                <a:rPr lang="de-DE" sz="800" b="1" i="0" u="none" strike="noStrike" cap="none" spc="0" baseline="0" dirty="0">
                  <a:solidFill>
                    <a:srgbClr val="FFFFFF"/>
                  </a:solidFill>
                  <a:latin typeface="Arial"/>
                  <a:ea typeface="+mn-ea"/>
                  <a:cs typeface="+mn-cs"/>
                </a:rPr>
                <a:t> </a:t>
              </a:r>
              <a:r>
                <a:rPr lang="de-DE" sz="800" b="1" i="0" u="none" strike="noStrike" cap="none" spc="0" baseline="0" dirty="0" err="1">
                  <a:solidFill>
                    <a:srgbClr val="FFFFFF"/>
                  </a:solidFill>
                  <a:effectLst/>
                  <a:latin typeface="Arial"/>
                  <a:ea typeface="+mn-ea"/>
                  <a:cs typeface="+mn-cs"/>
                </a:rPr>
                <a:t>Композитные</a:t>
              </a:r>
              <a:r>
                <a:rPr lang="de-DE" sz="800" b="1" i="0" u="none" strike="noStrike" cap="none" spc="0" baseline="0" dirty="0">
                  <a:solidFill>
                    <a:srgbClr val="FFFFFF"/>
                  </a:solidFill>
                  <a:latin typeface="Arial"/>
                  <a:ea typeface="+mn-ea"/>
                  <a:cs typeface="+mn-cs"/>
                </a:rPr>
                <a:t> </a:t>
              </a:r>
            </a:p>
            <a:p>
              <a:pPr marL="0" marR="0" indent="0" algn="l" defTabSz="914400">
                <a:lnSpc>
                  <a:spcPct val="75000"/>
                </a:lnSpc>
                <a:spcBef>
                  <a:spcPts val="0"/>
                </a:spcBef>
                <a:spcAft>
                  <a:spcPts val="0"/>
                </a:spcAft>
                <a:buNone/>
              </a:pPr>
              <a:r>
                <a:rPr lang="de-DE" sz="800" b="1" i="0" u="none" strike="noStrike" cap="none" spc="0" baseline="0" dirty="0">
                  <a:solidFill>
                    <a:srgbClr val="FFFFFF"/>
                  </a:solidFill>
                  <a:latin typeface="Arial"/>
                  <a:ea typeface="+mn-ea"/>
                  <a:cs typeface="+mn-cs"/>
                </a:rPr>
                <a:t> </a:t>
              </a:r>
              <a:r>
                <a:rPr lang="de-DE" sz="800" b="1" i="0" u="none" strike="noStrike" cap="none" spc="0" baseline="0" dirty="0" err="1" smtClean="0">
                  <a:solidFill>
                    <a:srgbClr val="FFFFFF"/>
                  </a:solidFill>
                  <a:effectLst/>
                  <a:latin typeface="Arial"/>
                  <a:ea typeface="+mn-ea"/>
                  <a:cs typeface="+mn-cs"/>
                </a:rPr>
                <a:t>пользовательские</a:t>
              </a:r>
              <a:r>
                <a:rPr lang="ru-RU" sz="800" b="1" i="0" u="none" strike="noStrike" cap="none" spc="0" baseline="0" dirty="0" smtClean="0">
                  <a:solidFill>
                    <a:srgbClr val="FFFFFF"/>
                  </a:solidFill>
                  <a:effectLst/>
                  <a:latin typeface="Arial"/>
                  <a:ea typeface="+mn-ea"/>
                  <a:cs typeface="+mn-cs"/>
                </a:rPr>
                <a:t/>
              </a:r>
              <a:br>
                <a:rPr lang="ru-RU" sz="800" b="1" i="0" u="none" strike="noStrike" cap="none" spc="0" baseline="0" dirty="0" smtClean="0">
                  <a:solidFill>
                    <a:srgbClr val="FFFFFF"/>
                  </a:solidFill>
                  <a:effectLst/>
                  <a:latin typeface="Arial"/>
                  <a:ea typeface="+mn-ea"/>
                  <a:cs typeface="+mn-cs"/>
                </a:rPr>
              </a:br>
              <a:r>
                <a:rPr lang="de-DE" sz="800" b="1" i="0" u="none" strike="noStrike" cap="none" spc="0" baseline="0" dirty="0" smtClean="0">
                  <a:solidFill>
                    <a:srgbClr val="FFFFFF"/>
                  </a:solidFill>
                  <a:effectLst/>
                  <a:latin typeface="Arial"/>
                  <a:ea typeface="+mn-ea"/>
                  <a:cs typeface="+mn-cs"/>
                </a:rPr>
                <a:t> </a:t>
              </a:r>
              <a:r>
                <a:rPr lang="de-DE" sz="800" b="1" i="0" u="none" strike="noStrike" cap="none" spc="0" baseline="0" dirty="0" err="1">
                  <a:solidFill>
                    <a:srgbClr val="FFFFFF"/>
                  </a:solidFill>
                  <a:effectLst/>
                  <a:latin typeface="Arial"/>
                  <a:ea typeface="+mn-ea"/>
                  <a:cs typeface="+mn-cs"/>
                </a:rPr>
                <a:t>интерфейсы</a:t>
              </a:r>
              <a:endParaRPr lang="de-DE" sz="800" b="1" i="0" u="none" strike="noStrike" cap="none" spc="0" baseline="0" dirty="0">
                <a:solidFill>
                  <a:srgbClr val="FFFFFF"/>
                </a:solidFill>
                <a:effectLst/>
                <a:latin typeface="Arial"/>
                <a:ea typeface="+mn-ea"/>
                <a:cs typeface="+mn-cs"/>
              </a:endParaRPr>
            </a:p>
          </p:txBody>
        </p:sp>
        <p:grpSp>
          <p:nvGrpSpPr>
            <p:cNvPr id="4" name="Group 127"/>
            <p:cNvGrpSpPr/>
            <p:nvPr/>
          </p:nvGrpSpPr>
          <p:grpSpPr>
            <a:xfrm>
              <a:off x="2478563" y="2550416"/>
              <a:ext cx="568900" cy="372224"/>
              <a:chOff x="4041058" y="2130087"/>
              <a:chExt cx="568900" cy="372224"/>
            </a:xfrm>
            <a:effectLst>
              <a:outerShdw blurRad="76200" dist="12700" dir="2700000" sy="-23000" kx="-800400" algn="bl" rotWithShape="0">
                <a:prstClr val="black">
                  <a:alpha val="20000"/>
                </a:prstClr>
              </a:outerShdw>
            </a:effectLst>
          </p:grpSpPr>
          <p:sp>
            <p:nvSpPr>
              <p:cNvPr id="170" name="Rounded Rectangle 21"/>
              <p:cNvSpPr/>
              <p:nvPr/>
            </p:nvSpPr>
            <p:spPr bwMode="gray">
              <a:xfrm>
                <a:off x="4041058" y="2130087"/>
                <a:ext cx="568900" cy="372224"/>
              </a:xfrm>
              <a:prstGeom prst="roundRect">
                <a:avLst/>
              </a:prstGeom>
              <a:solidFill>
                <a:srgbClr val="FFFFFF"/>
              </a:solidFill>
              <a:ln w="9525" algn="ctr">
                <a:solidFill>
                  <a:srgbClr val="002060"/>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sz="800" b="0" i="0" u="none" strike="noStrike" kern="0" cap="none" spc="0" normalizeH="0" baseline="0" noProof="0" dirty="0" err="1" smtClean="0">
                  <a:ln>
                    <a:noFill/>
                  </a:ln>
                  <a:solidFill>
                    <a:srgbClr val="000000"/>
                  </a:solidFill>
                  <a:effectLst/>
                  <a:uLnTx/>
                  <a:uFillTx/>
                  <a:cs typeface="Arial Unicode MS" pitchFamily="34" charset="-128"/>
                </a:endParaRPr>
              </a:p>
            </p:txBody>
          </p:sp>
          <p:grpSp>
            <p:nvGrpSpPr>
              <p:cNvPr id="5" name="Group 11"/>
              <p:cNvGrpSpPr>
                <a:grpSpLocks noChangeAspect="1"/>
              </p:cNvGrpSpPr>
              <p:nvPr/>
            </p:nvGrpSpPr>
            <p:grpSpPr>
              <a:xfrm>
                <a:off x="4481744" y="2149239"/>
                <a:ext cx="101589" cy="126683"/>
                <a:chOff x="3285206" y="1447385"/>
                <a:chExt cx="177092" cy="324598"/>
              </a:xfrm>
              <a:solidFill>
                <a:srgbClr val="002060"/>
              </a:solidFill>
            </p:grpSpPr>
            <p:sp>
              <p:nvSpPr>
                <p:cNvPr id="187" name="Oval 5"/>
                <p:cNvSpPr/>
                <p:nvPr/>
              </p:nvSpPr>
              <p:spPr bwMode="auto">
                <a:xfrm>
                  <a:off x="3316446" y="1447385"/>
                  <a:ext cx="120744" cy="162300"/>
                </a:xfrm>
                <a:prstGeom prst="ellipse">
                  <a:avLst/>
                </a:prstGeom>
                <a:grpFill/>
                <a:ln w="9525" cap="flat" cmpd="sng" algn="ctr">
                  <a:noFill/>
                  <a:prstDash val="solid"/>
                  <a:round/>
                  <a:headEnd type="none" w="med" len="med"/>
                  <a:tailEnd type="none" w="med" len="med"/>
                </a:ln>
                <a:effectLst/>
              </p:spPr>
              <p:txBody>
                <a:bodyPr wrap="none" lIns="90000" tIns="46800" rIns="90000" bIns="46800" anchor="ctr"/>
                <a:lstStyle/>
                <a:p>
                  <a:pPr marL="244475" marR="0" lvl="0" indent="-244475"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00000"/>
                    </a:solidFill>
                    <a:effectLst/>
                    <a:uLnTx/>
                    <a:uFillTx/>
                    <a:latin typeface="Arial" pitchFamily="34" charset="0"/>
                  </a:endParaRPr>
                </a:p>
              </p:txBody>
            </p:sp>
            <p:sp>
              <p:nvSpPr>
                <p:cNvPr id="188" name="Rounded Rectangle 187"/>
                <p:cNvSpPr/>
                <p:nvPr/>
              </p:nvSpPr>
              <p:spPr bwMode="auto">
                <a:xfrm>
                  <a:off x="3285206" y="1600667"/>
                  <a:ext cx="177092" cy="171316"/>
                </a:xfrm>
                <a:prstGeom prst="roundRect">
                  <a:avLst/>
                </a:prstGeom>
                <a:grpFill/>
                <a:ln w="9525" cap="flat" cmpd="sng" algn="ctr">
                  <a:noFill/>
                  <a:prstDash val="solid"/>
                  <a:round/>
                  <a:headEnd type="none" w="med" len="med"/>
                  <a:tailEnd type="none" w="med" len="med"/>
                </a:ln>
                <a:effectLst/>
              </p:spPr>
              <p:txBody>
                <a:bodyPr wrap="none" lIns="90000" tIns="46800" rIns="90000" bIns="46800" anchor="ctr"/>
                <a:lstStyle/>
                <a:p>
                  <a:pPr marL="244475" marR="0" lvl="0" indent="-244475"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00000"/>
                    </a:solidFill>
                    <a:effectLst/>
                    <a:uLnTx/>
                    <a:uFillTx/>
                    <a:latin typeface="Arial" pitchFamily="34" charset="0"/>
                  </a:endParaRPr>
                </a:p>
              </p:txBody>
            </p:sp>
          </p:grpSp>
          <p:grpSp>
            <p:nvGrpSpPr>
              <p:cNvPr id="6" name="Group 111"/>
              <p:cNvGrpSpPr/>
              <p:nvPr/>
            </p:nvGrpSpPr>
            <p:grpSpPr>
              <a:xfrm>
                <a:off x="4099101" y="2334309"/>
                <a:ext cx="115200" cy="115200"/>
                <a:chOff x="3811508" y="1638677"/>
                <a:chExt cx="115200" cy="115200"/>
              </a:xfrm>
              <a:effectLst/>
            </p:grpSpPr>
            <p:sp>
              <p:nvSpPr>
                <p:cNvPr id="185" name="Pie 184"/>
                <p:cNvSpPr/>
                <p:nvPr/>
              </p:nvSpPr>
              <p:spPr bwMode="gray">
                <a:xfrm>
                  <a:off x="3811508" y="1638677"/>
                  <a:ext cx="115200" cy="115200"/>
                </a:xfrm>
                <a:prstGeom prst="pie">
                  <a:avLst/>
                </a:prstGeom>
                <a:solidFill>
                  <a:srgbClr val="00B050"/>
                </a:solidFill>
                <a:ln w="9525"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sz="800" b="0" i="0" u="none" strike="noStrike" kern="0" cap="none" spc="0" normalizeH="0" baseline="0" noProof="0" dirty="0" err="1" smtClean="0">
                    <a:ln>
                      <a:noFill/>
                    </a:ln>
                    <a:solidFill>
                      <a:srgbClr val="000000"/>
                    </a:solidFill>
                    <a:effectLst/>
                    <a:uLnTx/>
                    <a:uFillTx/>
                    <a:cs typeface="Arial Unicode MS" pitchFamily="34" charset="-128"/>
                  </a:endParaRPr>
                </a:p>
              </p:txBody>
            </p:sp>
            <p:sp>
              <p:nvSpPr>
                <p:cNvPr id="186" name="Pie 185"/>
                <p:cNvSpPr/>
                <p:nvPr/>
              </p:nvSpPr>
              <p:spPr bwMode="gray">
                <a:xfrm flipH="1" flipV="1">
                  <a:off x="3811508" y="1638677"/>
                  <a:ext cx="115200" cy="115200"/>
                </a:xfrm>
                <a:prstGeom prst="pie">
                  <a:avLst>
                    <a:gd name="adj1" fmla="val 5346809"/>
                    <a:gd name="adj2" fmla="val 10760714"/>
                  </a:avLst>
                </a:prstGeom>
                <a:solidFill>
                  <a:srgbClr val="FF0000"/>
                </a:solidFill>
                <a:ln w="9525"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sz="800" b="0" i="0" u="none" strike="noStrike" kern="0" cap="none" spc="0" normalizeH="0" baseline="0" noProof="0" dirty="0" err="1" smtClean="0">
                    <a:ln>
                      <a:noFill/>
                    </a:ln>
                    <a:solidFill>
                      <a:srgbClr val="000000"/>
                    </a:solidFill>
                    <a:effectLst/>
                    <a:uLnTx/>
                    <a:uFillTx/>
                    <a:cs typeface="Arial Unicode MS" pitchFamily="34" charset="-128"/>
                  </a:endParaRPr>
                </a:p>
              </p:txBody>
            </p:sp>
          </p:grpSp>
          <p:grpSp>
            <p:nvGrpSpPr>
              <p:cNvPr id="7" name="Group 116"/>
              <p:cNvGrpSpPr/>
              <p:nvPr/>
            </p:nvGrpSpPr>
            <p:grpSpPr>
              <a:xfrm>
                <a:off x="4289322" y="2327787"/>
                <a:ext cx="115200" cy="115200"/>
                <a:chOff x="4289322" y="2327787"/>
                <a:chExt cx="115200" cy="115200"/>
              </a:xfrm>
            </p:grpSpPr>
            <p:sp>
              <p:nvSpPr>
                <p:cNvPr id="182" name="Rectangle 181"/>
                <p:cNvSpPr/>
                <p:nvPr/>
              </p:nvSpPr>
              <p:spPr bwMode="gray">
                <a:xfrm>
                  <a:off x="4289322" y="2363394"/>
                  <a:ext cx="35556" cy="79593"/>
                </a:xfrm>
                <a:prstGeom prst="rect">
                  <a:avLst/>
                </a:prstGeom>
                <a:solidFill>
                  <a:srgbClr val="FF0000"/>
                </a:solidFill>
                <a:ln w="9525"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sz="800" b="0" i="0" u="none" strike="noStrike" kern="0" cap="none" spc="0" normalizeH="0" baseline="0" noProof="0" dirty="0" err="1" smtClean="0">
                    <a:ln>
                      <a:noFill/>
                    </a:ln>
                    <a:solidFill>
                      <a:srgbClr val="000000"/>
                    </a:solidFill>
                    <a:effectLst/>
                    <a:uLnTx/>
                    <a:uFillTx/>
                    <a:cs typeface="Arial Unicode MS" pitchFamily="34" charset="-128"/>
                  </a:endParaRPr>
                </a:p>
              </p:txBody>
            </p:sp>
            <p:sp>
              <p:nvSpPr>
                <p:cNvPr id="183" name="Rectangle 182"/>
                <p:cNvSpPr/>
                <p:nvPr/>
              </p:nvSpPr>
              <p:spPr bwMode="gray">
                <a:xfrm>
                  <a:off x="4329144" y="2327787"/>
                  <a:ext cx="35556" cy="115200"/>
                </a:xfrm>
                <a:prstGeom prst="rect">
                  <a:avLst/>
                </a:prstGeom>
                <a:solidFill>
                  <a:srgbClr val="79FFB6"/>
                </a:solidFill>
                <a:ln w="9525"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sz="800" b="0" i="0" u="none" strike="noStrike" kern="0" cap="none" spc="0" normalizeH="0" baseline="0" noProof="0" dirty="0" err="1" smtClean="0">
                    <a:ln>
                      <a:noFill/>
                    </a:ln>
                    <a:solidFill>
                      <a:srgbClr val="000000"/>
                    </a:solidFill>
                    <a:effectLst/>
                    <a:uLnTx/>
                    <a:uFillTx/>
                    <a:cs typeface="Arial Unicode MS" pitchFamily="34" charset="-128"/>
                  </a:endParaRPr>
                </a:p>
              </p:txBody>
            </p:sp>
            <p:sp>
              <p:nvSpPr>
                <p:cNvPr id="184" name="Rectangle 183"/>
                <p:cNvSpPr/>
                <p:nvPr/>
              </p:nvSpPr>
              <p:spPr bwMode="gray">
                <a:xfrm>
                  <a:off x="4368966" y="2346638"/>
                  <a:ext cx="35556" cy="96349"/>
                </a:xfrm>
                <a:prstGeom prst="rect">
                  <a:avLst/>
                </a:prstGeom>
                <a:solidFill>
                  <a:srgbClr val="007434"/>
                </a:solidFill>
                <a:ln w="9525"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sz="800" b="0" i="0" u="none" strike="noStrike" kern="0" cap="none" spc="0" normalizeH="0" baseline="0" noProof="0" dirty="0" err="1" smtClean="0">
                    <a:ln>
                      <a:noFill/>
                    </a:ln>
                    <a:solidFill>
                      <a:srgbClr val="000000"/>
                    </a:solidFill>
                    <a:effectLst/>
                    <a:uLnTx/>
                    <a:uFillTx/>
                    <a:cs typeface="Arial Unicode MS" pitchFamily="34" charset="-128"/>
                  </a:endParaRPr>
                </a:p>
              </p:txBody>
            </p:sp>
          </p:grpSp>
          <p:grpSp>
            <p:nvGrpSpPr>
              <p:cNvPr id="8" name="Group 126"/>
              <p:cNvGrpSpPr/>
              <p:nvPr/>
            </p:nvGrpSpPr>
            <p:grpSpPr>
              <a:xfrm>
                <a:off x="4139381" y="2155722"/>
                <a:ext cx="213852" cy="120446"/>
                <a:chOff x="4286865" y="1809135"/>
                <a:chExt cx="213852" cy="120446"/>
              </a:xfrm>
            </p:grpSpPr>
            <p:sp>
              <p:nvSpPr>
                <p:cNvPr id="175" name="Rectangle 174"/>
                <p:cNvSpPr/>
                <p:nvPr/>
              </p:nvSpPr>
              <p:spPr bwMode="gray">
                <a:xfrm>
                  <a:off x="4286865" y="1809135"/>
                  <a:ext cx="213852" cy="120446"/>
                </a:xfrm>
                <a:prstGeom prst="rect">
                  <a:avLst/>
                </a:prstGeom>
                <a:solidFill>
                  <a:srgbClr val="CCCCCC"/>
                </a:solidFill>
                <a:ln w="9525"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sz="800" b="0" i="0" u="none" strike="noStrike" kern="0" cap="none" spc="0" normalizeH="0" baseline="0" noProof="0" dirty="0" err="1" smtClean="0">
                    <a:ln>
                      <a:noFill/>
                    </a:ln>
                    <a:solidFill>
                      <a:srgbClr val="000000"/>
                    </a:solidFill>
                    <a:effectLst/>
                    <a:uLnTx/>
                    <a:uFillTx/>
                    <a:cs typeface="Arial Unicode MS" pitchFamily="34" charset="-128"/>
                  </a:endParaRPr>
                </a:p>
              </p:txBody>
            </p:sp>
            <p:sp>
              <p:nvSpPr>
                <p:cNvPr id="176" name="Rectangle 37"/>
                <p:cNvSpPr/>
                <p:nvPr/>
              </p:nvSpPr>
              <p:spPr bwMode="gray">
                <a:xfrm>
                  <a:off x="4378376" y="1823884"/>
                  <a:ext cx="103238" cy="7200"/>
                </a:xfrm>
                <a:prstGeom prst="rect">
                  <a:avLst/>
                </a:prstGeom>
                <a:solidFill>
                  <a:srgbClr val="000000"/>
                </a:solidFill>
                <a:ln w="9525"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sz="800" b="0" i="0" u="none" strike="noStrike" kern="0" cap="none" spc="0" normalizeH="0" baseline="0" noProof="0" dirty="0" err="1" smtClean="0">
                    <a:ln>
                      <a:noFill/>
                    </a:ln>
                    <a:solidFill>
                      <a:srgbClr val="000000"/>
                    </a:solidFill>
                    <a:effectLst/>
                    <a:uLnTx/>
                    <a:uFillTx/>
                    <a:cs typeface="Arial Unicode MS" pitchFamily="34" charset="-128"/>
                  </a:endParaRPr>
                </a:p>
              </p:txBody>
            </p:sp>
            <p:sp>
              <p:nvSpPr>
                <p:cNvPr id="177" name="Rectangle 176"/>
                <p:cNvSpPr/>
                <p:nvPr/>
              </p:nvSpPr>
              <p:spPr bwMode="gray">
                <a:xfrm>
                  <a:off x="4378376" y="1840599"/>
                  <a:ext cx="103238" cy="7200"/>
                </a:xfrm>
                <a:prstGeom prst="rect">
                  <a:avLst/>
                </a:prstGeom>
                <a:solidFill>
                  <a:srgbClr val="000000"/>
                </a:solidFill>
                <a:ln w="9525"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sz="800" b="0" i="0" u="none" strike="noStrike" kern="0" cap="none" spc="0" normalizeH="0" baseline="0" noProof="0" dirty="0" err="1" smtClean="0">
                    <a:ln>
                      <a:noFill/>
                    </a:ln>
                    <a:solidFill>
                      <a:srgbClr val="000000"/>
                    </a:solidFill>
                    <a:effectLst/>
                    <a:uLnTx/>
                    <a:uFillTx/>
                    <a:cs typeface="Arial Unicode MS" pitchFamily="34" charset="-128"/>
                  </a:endParaRPr>
                </a:p>
              </p:txBody>
            </p:sp>
            <p:sp>
              <p:nvSpPr>
                <p:cNvPr id="178" name="Rectangle 177"/>
                <p:cNvSpPr/>
                <p:nvPr/>
              </p:nvSpPr>
              <p:spPr bwMode="gray">
                <a:xfrm>
                  <a:off x="4378376" y="1857314"/>
                  <a:ext cx="103238" cy="7200"/>
                </a:xfrm>
                <a:prstGeom prst="rect">
                  <a:avLst/>
                </a:prstGeom>
                <a:solidFill>
                  <a:srgbClr val="000000"/>
                </a:solidFill>
                <a:ln w="9525"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sz="800" b="0" i="0" u="none" strike="noStrike" kern="0" cap="none" spc="0" normalizeH="0" baseline="0" noProof="0" dirty="0" err="1" smtClean="0">
                    <a:ln>
                      <a:noFill/>
                    </a:ln>
                    <a:solidFill>
                      <a:srgbClr val="000000"/>
                    </a:solidFill>
                    <a:effectLst/>
                    <a:uLnTx/>
                    <a:uFillTx/>
                    <a:cs typeface="Arial Unicode MS" pitchFamily="34" charset="-128"/>
                  </a:endParaRPr>
                </a:p>
              </p:txBody>
            </p:sp>
            <p:sp>
              <p:nvSpPr>
                <p:cNvPr id="179" name="Rectangle 178"/>
                <p:cNvSpPr/>
                <p:nvPr/>
              </p:nvSpPr>
              <p:spPr bwMode="gray">
                <a:xfrm>
                  <a:off x="4378376" y="1874029"/>
                  <a:ext cx="103238" cy="7200"/>
                </a:xfrm>
                <a:prstGeom prst="rect">
                  <a:avLst/>
                </a:prstGeom>
                <a:solidFill>
                  <a:srgbClr val="000000"/>
                </a:solidFill>
                <a:ln w="9525"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sz="800" b="0" i="0" u="none" strike="noStrike" kern="0" cap="none" spc="0" normalizeH="0" baseline="0" noProof="0" dirty="0" err="1" smtClean="0">
                    <a:ln>
                      <a:noFill/>
                    </a:ln>
                    <a:solidFill>
                      <a:srgbClr val="000000"/>
                    </a:solidFill>
                    <a:effectLst/>
                    <a:uLnTx/>
                    <a:uFillTx/>
                    <a:cs typeface="Arial Unicode MS" pitchFamily="34" charset="-128"/>
                  </a:endParaRPr>
                </a:p>
              </p:txBody>
            </p:sp>
            <p:sp>
              <p:nvSpPr>
                <p:cNvPr id="180" name="Rectangle 179"/>
                <p:cNvSpPr/>
                <p:nvPr/>
              </p:nvSpPr>
              <p:spPr bwMode="gray">
                <a:xfrm>
                  <a:off x="4301614" y="1890744"/>
                  <a:ext cx="180000" cy="7200"/>
                </a:xfrm>
                <a:prstGeom prst="rect">
                  <a:avLst/>
                </a:prstGeom>
                <a:solidFill>
                  <a:srgbClr val="000000"/>
                </a:solidFill>
                <a:ln w="9525"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sz="800" b="0" i="0" u="none" strike="noStrike" kern="0" cap="none" spc="0" normalizeH="0" baseline="0" noProof="0" dirty="0" err="1" smtClean="0">
                    <a:ln>
                      <a:noFill/>
                    </a:ln>
                    <a:solidFill>
                      <a:srgbClr val="000000"/>
                    </a:solidFill>
                    <a:effectLst/>
                    <a:uLnTx/>
                    <a:uFillTx/>
                    <a:cs typeface="Arial Unicode MS" pitchFamily="34" charset="-128"/>
                  </a:endParaRPr>
                </a:p>
              </p:txBody>
            </p:sp>
            <p:sp>
              <p:nvSpPr>
                <p:cNvPr id="181" name="Rectangle 180"/>
                <p:cNvSpPr/>
                <p:nvPr/>
              </p:nvSpPr>
              <p:spPr bwMode="gray">
                <a:xfrm>
                  <a:off x="4301614" y="1907459"/>
                  <a:ext cx="180000" cy="7200"/>
                </a:xfrm>
                <a:prstGeom prst="rect">
                  <a:avLst/>
                </a:prstGeom>
                <a:solidFill>
                  <a:srgbClr val="000000"/>
                </a:solidFill>
                <a:ln w="9525"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sz="800" b="0" i="0" u="none" strike="noStrike" kern="0" cap="none" spc="0" normalizeH="0" baseline="0" noProof="0" dirty="0" err="1" smtClean="0">
                    <a:ln>
                      <a:noFill/>
                    </a:ln>
                    <a:solidFill>
                      <a:srgbClr val="000000"/>
                    </a:solidFill>
                    <a:effectLst/>
                    <a:uLnTx/>
                    <a:uFillTx/>
                    <a:cs typeface="Arial Unicode MS" pitchFamily="34" charset="-128"/>
                  </a:endParaRPr>
                </a:p>
              </p:txBody>
            </p:sp>
          </p:grpSp>
        </p:grpSp>
      </p:grpSp>
      <p:sp>
        <p:nvSpPr>
          <p:cNvPr id="120" name="Text Box 47"/>
          <p:cNvSpPr txBox="1">
            <a:spLocks noChangeArrowheads="1"/>
          </p:cNvSpPr>
          <p:nvPr/>
        </p:nvSpPr>
        <p:spPr bwMode="gray">
          <a:xfrm>
            <a:off x="1299208" y="4507150"/>
            <a:ext cx="1955211" cy="532800"/>
          </a:xfrm>
          <a:prstGeom prst="rect">
            <a:avLst/>
          </a:prstGeom>
          <a:gradFill rotWithShape="1">
            <a:gsLst>
              <a:gs pos="0">
                <a:srgbClr val="04357B"/>
              </a:gs>
              <a:gs pos="100000">
                <a:srgbClr val="04357B">
                  <a:gamma/>
                  <a:tint val="58824"/>
                  <a:invGamma/>
                </a:srgbClr>
              </a:gs>
            </a:gsLst>
            <a:lin ang="2700000" scaled="1"/>
          </a:gradFill>
          <a:ln w="19050" algn="ctr">
            <a:noFill/>
            <a:miter lim="800000"/>
            <a:headEnd/>
            <a:tailEnd/>
          </a:ln>
          <a:effectLst>
            <a:prstShdw prst="shdw17" dist="17961" dir="2700000">
              <a:srgbClr val="04357B">
                <a:gamma/>
                <a:shade val="60000"/>
                <a:invGamma/>
              </a:srgbClr>
            </a:prstShdw>
          </a:effectLst>
        </p:spPr>
        <p:txBody>
          <a:bodyPr wrap="none" lIns="0" tIns="0" rIns="0" bIns="0" anchor="ctr"/>
          <a:lstStyle/>
          <a:p>
            <a:pPr marL="0" marR="0" indent="0" algn="l" defTabSz="914400">
              <a:lnSpc>
                <a:spcPct val="75000"/>
              </a:lnSpc>
              <a:spcBef>
                <a:spcPts val="0"/>
              </a:spcBef>
              <a:spcAft>
                <a:spcPts val="0"/>
              </a:spcAft>
              <a:buNone/>
            </a:pPr>
            <a:r>
              <a:rPr lang="de-DE" sz="800" b="1" i="0" u="none" strike="noStrike" cap="none" spc="0" baseline="0" dirty="0">
                <a:solidFill>
                  <a:srgbClr val="FFFFFF"/>
                </a:solidFill>
                <a:latin typeface="Arial"/>
                <a:ea typeface="+mn-ea"/>
                <a:cs typeface="+mn-cs"/>
              </a:rPr>
              <a:t> </a:t>
            </a:r>
            <a:r>
              <a:rPr lang="de-DE" sz="800" b="1" i="0" u="none" strike="noStrike" cap="none" spc="0" baseline="0" dirty="0" err="1">
                <a:solidFill>
                  <a:srgbClr val="FFFFFF"/>
                </a:solidFill>
                <a:effectLst/>
                <a:latin typeface="Arial"/>
                <a:ea typeface="+mn-ea"/>
                <a:cs typeface="+mn-cs"/>
              </a:rPr>
              <a:t>Композитные</a:t>
            </a:r>
            <a:r>
              <a:rPr lang="de-DE" sz="800" b="1" i="0" u="none" strike="noStrike" cap="none" spc="0" baseline="0" dirty="0">
                <a:solidFill>
                  <a:srgbClr val="FFFFFF"/>
                </a:solidFill>
                <a:latin typeface="Arial"/>
                <a:ea typeface="+mn-ea"/>
                <a:cs typeface="+mn-cs"/>
              </a:rPr>
              <a:t> </a:t>
            </a:r>
          </a:p>
          <a:p>
            <a:pPr marL="0" marR="0" indent="0" algn="l" defTabSz="914400">
              <a:lnSpc>
                <a:spcPct val="75000"/>
              </a:lnSpc>
              <a:spcBef>
                <a:spcPts val="0"/>
              </a:spcBef>
              <a:spcAft>
                <a:spcPts val="0"/>
              </a:spcAft>
              <a:buNone/>
            </a:pPr>
            <a:r>
              <a:rPr lang="de-DE" sz="800" b="1" i="0" u="none" strike="noStrike" cap="none" spc="0" baseline="0" dirty="0">
                <a:solidFill>
                  <a:srgbClr val="FFFFFF"/>
                </a:solidFill>
                <a:latin typeface="Arial"/>
                <a:ea typeface="+mn-ea"/>
                <a:cs typeface="+mn-cs"/>
              </a:rPr>
              <a:t> </a:t>
            </a:r>
            <a:r>
              <a:rPr lang="de-DE" sz="800" b="1" i="0" u="none" strike="noStrike" cap="none" spc="0" baseline="0" dirty="0" err="1">
                <a:solidFill>
                  <a:srgbClr val="FFFFFF"/>
                </a:solidFill>
                <a:effectLst/>
                <a:latin typeface="Arial"/>
                <a:ea typeface="+mn-ea"/>
                <a:cs typeface="+mn-cs"/>
              </a:rPr>
              <a:t>сервисы</a:t>
            </a:r>
            <a:endParaRPr lang="de-DE" sz="800" b="1" i="0" u="none" strike="noStrike" cap="none" spc="0" baseline="0" dirty="0">
              <a:solidFill>
                <a:srgbClr val="FFFFFF"/>
              </a:solidFill>
              <a:effectLst/>
              <a:latin typeface="Arial"/>
              <a:ea typeface="+mn-ea"/>
              <a:cs typeface="+mn-cs"/>
            </a:endParaRPr>
          </a:p>
        </p:txBody>
      </p:sp>
      <p:sp>
        <p:nvSpPr>
          <p:cNvPr id="121" name="Rounded Rectangle 120"/>
          <p:cNvSpPr/>
          <p:nvPr/>
        </p:nvSpPr>
        <p:spPr bwMode="gray">
          <a:xfrm>
            <a:off x="2388655" y="6031371"/>
            <a:ext cx="700391" cy="204281"/>
          </a:xfrm>
          <a:prstGeom prst="roundRect">
            <a:avLst/>
          </a:prstGeom>
          <a:gradFill rotWithShape="1">
            <a:gsLst>
              <a:gs pos="0">
                <a:srgbClr val="F0AB00"/>
              </a:gs>
              <a:gs pos="100000">
                <a:srgbClr val="F0AB00">
                  <a:lumMod val="20000"/>
                  <a:lumOff val="80000"/>
                </a:srgbClr>
              </a:gs>
            </a:gsLst>
            <a:lin ang="2700000" scaled="1"/>
          </a:gradFill>
          <a:ln w="19050" algn="ctr">
            <a:noFill/>
            <a:miter lim="800000"/>
            <a:headEnd/>
            <a:tailEnd/>
          </a:ln>
          <a:effectLst>
            <a:prstShdw prst="shdw17" dist="17961" dir="2700000">
              <a:srgbClr val="04357B">
                <a:gamma/>
                <a:shade val="60000"/>
                <a:invGamma/>
              </a:srgbClr>
            </a:prstShdw>
          </a:effectLst>
        </p:spPr>
        <p:txBody>
          <a:bodyPr wrap="none" lIns="0" tIns="0" rIns="0" bIns="0" anchor="ctr"/>
          <a:lstStyle/>
          <a:p>
            <a:pPr marL="0" marR="0" indent="0" algn="ctr" defTabSz="914400">
              <a:lnSpc>
                <a:spcPct val="75000"/>
              </a:lnSpc>
              <a:spcBef>
                <a:spcPts val="600"/>
              </a:spcBef>
              <a:spcAft>
                <a:spcPts val="0"/>
              </a:spcAft>
              <a:buNone/>
            </a:pPr>
            <a:r>
              <a:rPr lang="de-DE" sz="1000" b="1" i="0" u="none" strike="noStrike" cap="none" spc="0" baseline="0">
                <a:solidFill>
                  <a:srgbClr val="000000"/>
                </a:solidFill>
                <a:effectLst/>
                <a:latin typeface="Arial"/>
                <a:ea typeface="+mn-ea"/>
                <a:cs typeface="+mn-cs"/>
              </a:rPr>
              <a:t>Eclipse 3</a:t>
            </a:r>
          </a:p>
        </p:txBody>
      </p:sp>
      <p:sp>
        <p:nvSpPr>
          <p:cNvPr id="122" name="Rounded Rectangle 121"/>
          <p:cNvSpPr/>
          <p:nvPr/>
        </p:nvSpPr>
        <p:spPr bwMode="gray">
          <a:xfrm>
            <a:off x="1480741" y="6028130"/>
            <a:ext cx="700391" cy="204281"/>
          </a:xfrm>
          <a:prstGeom prst="roundRect">
            <a:avLst/>
          </a:prstGeom>
          <a:gradFill rotWithShape="1">
            <a:gsLst>
              <a:gs pos="0">
                <a:srgbClr val="F0AB00"/>
              </a:gs>
              <a:gs pos="100000">
                <a:srgbClr val="F0AB00">
                  <a:lumMod val="20000"/>
                  <a:lumOff val="80000"/>
                </a:srgbClr>
              </a:gs>
            </a:gsLst>
            <a:lin ang="2700000" scaled="1"/>
          </a:gradFill>
          <a:ln w="19050" algn="ctr">
            <a:noFill/>
            <a:miter lim="800000"/>
            <a:headEnd/>
            <a:tailEnd/>
          </a:ln>
          <a:effectLst>
            <a:prstShdw prst="shdw17" dist="17961" dir="2700000">
              <a:srgbClr val="04357B">
                <a:gamma/>
                <a:shade val="60000"/>
                <a:invGamma/>
              </a:srgbClr>
            </a:prstShdw>
          </a:effectLst>
        </p:spPr>
        <p:txBody>
          <a:bodyPr wrap="none" lIns="0" tIns="0" rIns="0" bIns="0" anchor="ctr"/>
          <a:lstStyle/>
          <a:p>
            <a:pPr marL="0" marR="0" indent="0" algn="ctr" defTabSz="914400">
              <a:lnSpc>
                <a:spcPct val="75000"/>
              </a:lnSpc>
              <a:spcBef>
                <a:spcPts val="600"/>
              </a:spcBef>
              <a:spcAft>
                <a:spcPts val="0"/>
              </a:spcAft>
              <a:buNone/>
            </a:pPr>
            <a:r>
              <a:rPr lang="de-DE" sz="1000" b="1" i="0" u="none" strike="noStrike" cap="none" spc="0" baseline="0">
                <a:solidFill>
                  <a:srgbClr val="000000"/>
                </a:solidFill>
                <a:effectLst/>
                <a:latin typeface="Arial"/>
                <a:ea typeface="+mn-ea"/>
                <a:cs typeface="+mn-cs"/>
              </a:rPr>
              <a:t>JEE5</a:t>
            </a:r>
          </a:p>
        </p:txBody>
      </p:sp>
      <p:grpSp>
        <p:nvGrpSpPr>
          <p:cNvPr id="9" name="Group 250"/>
          <p:cNvGrpSpPr/>
          <p:nvPr/>
        </p:nvGrpSpPr>
        <p:grpSpPr>
          <a:xfrm>
            <a:off x="339005" y="4274938"/>
            <a:ext cx="806400" cy="858549"/>
            <a:chOff x="1111839" y="5196522"/>
            <a:chExt cx="806400" cy="858549"/>
          </a:xfrm>
        </p:grpSpPr>
        <p:grpSp>
          <p:nvGrpSpPr>
            <p:cNvPr id="10" name="Group 248"/>
            <p:cNvGrpSpPr>
              <a:grpSpLocks noChangeAspect="1"/>
            </p:cNvGrpSpPr>
            <p:nvPr/>
          </p:nvGrpSpPr>
          <p:grpSpPr>
            <a:xfrm>
              <a:off x="1111839" y="5196522"/>
              <a:ext cx="806400" cy="858549"/>
              <a:chOff x="1111839" y="5196529"/>
              <a:chExt cx="1008000" cy="1073186"/>
            </a:xfrm>
          </p:grpSpPr>
          <p:grpSp>
            <p:nvGrpSpPr>
              <p:cNvPr id="11" name="Group 245"/>
              <p:cNvGrpSpPr/>
              <p:nvPr/>
            </p:nvGrpSpPr>
            <p:grpSpPr>
              <a:xfrm>
                <a:off x="1322526" y="5395813"/>
                <a:ext cx="625900" cy="626400"/>
                <a:chOff x="7871268" y="3997665"/>
                <a:chExt cx="625900" cy="612486"/>
              </a:xfrm>
            </p:grpSpPr>
            <p:sp>
              <p:nvSpPr>
                <p:cNvPr id="162" name="Oval 97"/>
                <p:cNvSpPr>
                  <a:spLocks noChangeArrowheads="1"/>
                </p:cNvSpPr>
                <p:nvPr/>
              </p:nvSpPr>
              <p:spPr bwMode="gray">
                <a:xfrm>
                  <a:off x="7871268" y="3997665"/>
                  <a:ext cx="625900" cy="612486"/>
                </a:xfrm>
                <a:prstGeom prst="ellipse">
                  <a:avLst/>
                </a:prstGeom>
                <a:gradFill rotWithShape="1">
                  <a:gsLst>
                    <a:gs pos="0">
                      <a:srgbClr val="FFFFFF"/>
                    </a:gs>
                    <a:gs pos="100000">
                      <a:srgbClr val="F0AB00"/>
                    </a:gs>
                  </a:gsLst>
                  <a:path path="rect">
                    <a:fillToRect r="100000" b="100000"/>
                  </a:path>
                </a:gradFill>
                <a:ln w="9525" algn="ctr">
                  <a:noFill/>
                  <a:round/>
                  <a:headEnd/>
                  <a:tailEnd/>
                </a:ln>
                <a:effectLst>
                  <a:prstShdw prst="shdw18" dist="17961" dir="13500000">
                    <a:srgbClr val="F0AB00"/>
                  </a:prstShdw>
                </a:effectLst>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grpSp>
              <p:nvGrpSpPr>
                <p:cNvPr id="12" name="Group 23"/>
                <p:cNvGrpSpPr>
                  <a:grpSpLocks/>
                </p:cNvGrpSpPr>
                <p:nvPr/>
              </p:nvGrpSpPr>
              <p:grpSpPr bwMode="auto">
                <a:xfrm>
                  <a:off x="7954082" y="4077890"/>
                  <a:ext cx="447196" cy="515867"/>
                  <a:chOff x="3313" y="1425"/>
                  <a:chExt cx="805" cy="981"/>
                </a:xfrm>
              </p:grpSpPr>
              <p:pic>
                <p:nvPicPr>
                  <p:cNvPr id="165" name="Picture 24" descr="sap erp reflect"/>
                  <p:cNvPicPr>
                    <a:picLocks noChangeAspect="1" noChangeArrowheads="1"/>
                  </p:cNvPicPr>
                  <p:nvPr/>
                </p:nvPicPr>
                <p:blipFill>
                  <a:blip r:embed="rId8" cstate="print"/>
                  <a:srcRect/>
                  <a:stretch>
                    <a:fillRect/>
                  </a:stretch>
                </p:blipFill>
                <p:spPr bwMode="gray">
                  <a:xfrm>
                    <a:off x="3313" y="1996"/>
                    <a:ext cx="805" cy="410"/>
                  </a:xfrm>
                  <a:prstGeom prst="rect">
                    <a:avLst/>
                  </a:prstGeom>
                  <a:noFill/>
                  <a:ln w="9525">
                    <a:noFill/>
                    <a:miter lim="800000"/>
                    <a:headEnd/>
                    <a:tailEnd/>
                  </a:ln>
                </p:spPr>
              </p:pic>
              <p:pic>
                <p:nvPicPr>
                  <p:cNvPr id="166" name="Picture 25" descr="sap erp"/>
                  <p:cNvPicPr>
                    <a:picLocks noChangeAspect="1" noChangeArrowheads="1"/>
                  </p:cNvPicPr>
                  <p:nvPr/>
                </p:nvPicPr>
                <p:blipFill>
                  <a:blip r:embed="rId9" cstate="print"/>
                  <a:srcRect/>
                  <a:stretch>
                    <a:fillRect/>
                  </a:stretch>
                </p:blipFill>
                <p:spPr bwMode="gray">
                  <a:xfrm>
                    <a:off x="3337" y="1425"/>
                    <a:ext cx="757" cy="773"/>
                  </a:xfrm>
                  <a:prstGeom prst="rect">
                    <a:avLst/>
                  </a:prstGeom>
                  <a:noFill/>
                  <a:ln w="9525">
                    <a:noFill/>
                    <a:miter lim="800000"/>
                    <a:headEnd/>
                    <a:tailEnd/>
                  </a:ln>
                </p:spPr>
              </p:pic>
              <p:sp>
                <p:nvSpPr>
                  <p:cNvPr id="167" name="WordArt 26"/>
                  <p:cNvSpPr>
                    <a:spLocks noChangeArrowheads="1" noChangeShapeType="1" noTextEdit="1"/>
                  </p:cNvSpPr>
                  <p:nvPr/>
                </p:nvSpPr>
                <p:spPr bwMode="gray">
                  <a:xfrm>
                    <a:off x="3727" y="1692"/>
                    <a:ext cx="330" cy="450"/>
                  </a:xfrm>
                  <a:prstGeom prst="rect">
                    <a:avLst/>
                  </a:prstGeom>
                </p:spPr>
                <p:txBody>
                  <a:bodyPr wrap="none" fromWordArt="1">
                    <a:prstTxWarp prst="textSlantUp">
                      <a:avLst>
                        <a:gd name="adj" fmla="val 35778"/>
                      </a:avLst>
                    </a:prstTxWarp>
                  </a:bodyPr>
                  <a:lstStyle/>
                  <a:p>
                    <a:pPr marL="0" marR="0" indent="0" algn="l" defTabSz="914400">
                      <a:lnSpc>
                        <a:spcPct val="100000"/>
                      </a:lnSpc>
                      <a:spcBef>
                        <a:spcPts val="0"/>
                      </a:spcBef>
                      <a:spcAft>
                        <a:spcPts val="0"/>
                      </a:spcAft>
                      <a:buNone/>
                    </a:pPr>
                    <a:r>
                      <a:rPr lang="en-US" sz="3600" b="0" i="0" u="none" strike="noStrike" cap="none" spc="0" baseline="0">
                        <a:solidFill>
                          <a:srgbClr val="FFFFFF"/>
                        </a:solidFill>
                        <a:effectLst/>
                        <a:latin typeface="Arial Black"/>
                        <a:ea typeface="+mn-ea"/>
                        <a:cs typeface="+mn-cs"/>
                      </a:rPr>
                      <a:t>BPM</a:t>
                    </a:r>
                  </a:p>
                </p:txBody>
              </p:sp>
            </p:grpSp>
            <p:pic>
              <p:nvPicPr>
                <p:cNvPr id="164" name="Picture 27" descr="sap angle"/>
                <p:cNvPicPr>
                  <a:picLocks noChangeAspect="1" noChangeArrowheads="1"/>
                </p:cNvPicPr>
                <p:nvPr/>
              </p:nvPicPr>
              <p:blipFill>
                <a:blip r:embed="rId10" cstate="print"/>
                <a:srcRect/>
                <a:stretch>
                  <a:fillRect/>
                </a:stretch>
              </p:blipFill>
              <p:spPr bwMode="gray">
                <a:xfrm>
                  <a:off x="7981106" y="4260776"/>
                  <a:ext cx="170858" cy="121634"/>
                </a:xfrm>
                <a:prstGeom prst="rect">
                  <a:avLst/>
                </a:prstGeom>
                <a:noFill/>
                <a:ln w="9525">
                  <a:noFill/>
                  <a:miter lim="800000"/>
                  <a:headEnd/>
                  <a:tailEnd/>
                </a:ln>
              </p:spPr>
            </p:pic>
          </p:grpSp>
          <p:grpSp>
            <p:nvGrpSpPr>
              <p:cNvPr id="13" name="Group 244"/>
              <p:cNvGrpSpPr/>
              <p:nvPr/>
            </p:nvGrpSpPr>
            <p:grpSpPr>
              <a:xfrm>
                <a:off x="1111839" y="5196529"/>
                <a:ext cx="1008000" cy="1073186"/>
                <a:chOff x="6793806" y="4950907"/>
                <a:chExt cx="900000" cy="958202"/>
              </a:xfrm>
            </p:grpSpPr>
            <p:sp>
              <p:nvSpPr>
                <p:cNvPr id="158" name="Freeform 13"/>
                <p:cNvSpPr>
                  <a:spLocks/>
                </p:cNvSpPr>
                <p:nvPr/>
              </p:nvSpPr>
              <p:spPr bwMode="gray">
                <a:xfrm>
                  <a:off x="6799642" y="4950907"/>
                  <a:ext cx="894164" cy="444214"/>
                </a:xfrm>
                <a:custGeom>
                  <a:avLst/>
                  <a:gdLst/>
                  <a:ahLst/>
                  <a:cxnLst>
                    <a:cxn ang="0">
                      <a:pos x="506" y="196"/>
                    </a:cxn>
                    <a:cxn ang="0">
                      <a:pos x="568" y="202"/>
                    </a:cxn>
                    <a:cxn ang="0">
                      <a:pos x="626" y="220"/>
                    </a:cxn>
                    <a:cxn ang="0">
                      <a:pos x="678" y="250"/>
                    </a:cxn>
                    <a:cxn ang="0">
                      <a:pos x="724" y="288"/>
                    </a:cxn>
                    <a:cxn ang="0">
                      <a:pos x="762" y="334"/>
                    </a:cxn>
                    <a:cxn ang="0">
                      <a:pos x="790" y="386"/>
                    </a:cxn>
                    <a:cxn ang="0">
                      <a:pos x="808" y="444"/>
                    </a:cxn>
                    <a:cxn ang="0">
                      <a:pos x="814" y="506"/>
                    </a:cxn>
                    <a:cxn ang="0">
                      <a:pos x="1010" y="506"/>
                    </a:cxn>
                    <a:cxn ang="0">
                      <a:pos x="1008" y="454"/>
                    </a:cxn>
                    <a:cxn ang="0">
                      <a:pos x="1000" y="404"/>
                    </a:cxn>
                    <a:cxn ang="0">
                      <a:pos x="988" y="356"/>
                    </a:cxn>
                    <a:cxn ang="0">
                      <a:pos x="970" y="310"/>
                    </a:cxn>
                    <a:cxn ang="0">
                      <a:pos x="950" y="266"/>
                    </a:cxn>
                    <a:cxn ang="0">
                      <a:pos x="896" y="184"/>
                    </a:cxn>
                    <a:cxn ang="0">
                      <a:pos x="826" y="116"/>
                    </a:cxn>
                    <a:cxn ang="0">
                      <a:pos x="746" y="62"/>
                    </a:cxn>
                    <a:cxn ang="0">
                      <a:pos x="702" y="40"/>
                    </a:cxn>
                    <a:cxn ang="0">
                      <a:pos x="656" y="24"/>
                    </a:cxn>
                    <a:cxn ang="0">
                      <a:pos x="606" y="10"/>
                    </a:cxn>
                    <a:cxn ang="0">
                      <a:pos x="556" y="4"/>
                    </a:cxn>
                    <a:cxn ang="0">
                      <a:pos x="506" y="0"/>
                    </a:cxn>
                    <a:cxn ang="0">
                      <a:pos x="480" y="2"/>
                    </a:cxn>
                    <a:cxn ang="0">
                      <a:pos x="428" y="6"/>
                    </a:cxn>
                    <a:cxn ang="0">
                      <a:pos x="378" y="16"/>
                    </a:cxn>
                    <a:cxn ang="0">
                      <a:pos x="332" y="32"/>
                    </a:cxn>
                    <a:cxn ang="0">
                      <a:pos x="286" y="50"/>
                    </a:cxn>
                    <a:cxn ang="0">
                      <a:pos x="222" y="86"/>
                    </a:cxn>
                    <a:cxn ang="0">
                      <a:pos x="148" y="148"/>
                    </a:cxn>
                    <a:cxn ang="0">
                      <a:pos x="86" y="224"/>
                    </a:cxn>
                    <a:cxn ang="0">
                      <a:pos x="50" y="286"/>
                    </a:cxn>
                    <a:cxn ang="0">
                      <a:pos x="30" y="332"/>
                    </a:cxn>
                    <a:cxn ang="0">
                      <a:pos x="16" y="380"/>
                    </a:cxn>
                    <a:cxn ang="0">
                      <a:pos x="6" y="430"/>
                    </a:cxn>
                    <a:cxn ang="0">
                      <a:pos x="0" y="480"/>
                    </a:cxn>
                    <a:cxn ang="0">
                      <a:pos x="196" y="506"/>
                    </a:cxn>
                    <a:cxn ang="0">
                      <a:pos x="198" y="474"/>
                    </a:cxn>
                    <a:cxn ang="0">
                      <a:pos x="210" y="414"/>
                    </a:cxn>
                    <a:cxn ang="0">
                      <a:pos x="234" y="358"/>
                    </a:cxn>
                    <a:cxn ang="0">
                      <a:pos x="266" y="310"/>
                    </a:cxn>
                    <a:cxn ang="0">
                      <a:pos x="308" y="268"/>
                    </a:cxn>
                    <a:cxn ang="0">
                      <a:pos x="358" y="234"/>
                    </a:cxn>
                    <a:cxn ang="0">
                      <a:pos x="414" y="210"/>
                    </a:cxn>
                    <a:cxn ang="0">
                      <a:pos x="474" y="198"/>
                    </a:cxn>
                    <a:cxn ang="0">
                      <a:pos x="506" y="196"/>
                    </a:cxn>
                  </a:cxnLst>
                  <a:rect l="0" t="0" r="r" b="b"/>
                  <a:pathLst>
                    <a:path w="1010" h="506">
                      <a:moveTo>
                        <a:pt x="506" y="196"/>
                      </a:moveTo>
                      <a:lnTo>
                        <a:pt x="506" y="196"/>
                      </a:lnTo>
                      <a:lnTo>
                        <a:pt x="536" y="198"/>
                      </a:lnTo>
                      <a:lnTo>
                        <a:pt x="568" y="202"/>
                      </a:lnTo>
                      <a:lnTo>
                        <a:pt x="598" y="210"/>
                      </a:lnTo>
                      <a:lnTo>
                        <a:pt x="626" y="220"/>
                      </a:lnTo>
                      <a:lnTo>
                        <a:pt x="652" y="234"/>
                      </a:lnTo>
                      <a:lnTo>
                        <a:pt x="678" y="250"/>
                      </a:lnTo>
                      <a:lnTo>
                        <a:pt x="702" y="268"/>
                      </a:lnTo>
                      <a:lnTo>
                        <a:pt x="724" y="288"/>
                      </a:lnTo>
                      <a:lnTo>
                        <a:pt x="744" y="310"/>
                      </a:lnTo>
                      <a:lnTo>
                        <a:pt x="762" y="334"/>
                      </a:lnTo>
                      <a:lnTo>
                        <a:pt x="778" y="358"/>
                      </a:lnTo>
                      <a:lnTo>
                        <a:pt x="790" y="386"/>
                      </a:lnTo>
                      <a:lnTo>
                        <a:pt x="800" y="414"/>
                      </a:lnTo>
                      <a:lnTo>
                        <a:pt x="808" y="444"/>
                      </a:lnTo>
                      <a:lnTo>
                        <a:pt x="812" y="474"/>
                      </a:lnTo>
                      <a:lnTo>
                        <a:pt x="814" y="506"/>
                      </a:lnTo>
                      <a:lnTo>
                        <a:pt x="1010" y="506"/>
                      </a:lnTo>
                      <a:lnTo>
                        <a:pt x="1010" y="506"/>
                      </a:lnTo>
                      <a:lnTo>
                        <a:pt x="1010" y="480"/>
                      </a:lnTo>
                      <a:lnTo>
                        <a:pt x="1008" y="454"/>
                      </a:lnTo>
                      <a:lnTo>
                        <a:pt x="1004" y="430"/>
                      </a:lnTo>
                      <a:lnTo>
                        <a:pt x="1000" y="404"/>
                      </a:lnTo>
                      <a:lnTo>
                        <a:pt x="994" y="380"/>
                      </a:lnTo>
                      <a:lnTo>
                        <a:pt x="988" y="356"/>
                      </a:lnTo>
                      <a:lnTo>
                        <a:pt x="980" y="332"/>
                      </a:lnTo>
                      <a:lnTo>
                        <a:pt x="970" y="310"/>
                      </a:lnTo>
                      <a:lnTo>
                        <a:pt x="960" y="286"/>
                      </a:lnTo>
                      <a:lnTo>
                        <a:pt x="950" y="266"/>
                      </a:lnTo>
                      <a:lnTo>
                        <a:pt x="924" y="224"/>
                      </a:lnTo>
                      <a:lnTo>
                        <a:pt x="896" y="184"/>
                      </a:lnTo>
                      <a:lnTo>
                        <a:pt x="862" y="148"/>
                      </a:lnTo>
                      <a:lnTo>
                        <a:pt x="826" y="116"/>
                      </a:lnTo>
                      <a:lnTo>
                        <a:pt x="788" y="86"/>
                      </a:lnTo>
                      <a:lnTo>
                        <a:pt x="746" y="62"/>
                      </a:lnTo>
                      <a:lnTo>
                        <a:pt x="724" y="50"/>
                      </a:lnTo>
                      <a:lnTo>
                        <a:pt x="702" y="40"/>
                      </a:lnTo>
                      <a:lnTo>
                        <a:pt x="678" y="32"/>
                      </a:lnTo>
                      <a:lnTo>
                        <a:pt x="656" y="24"/>
                      </a:lnTo>
                      <a:lnTo>
                        <a:pt x="632" y="16"/>
                      </a:lnTo>
                      <a:lnTo>
                        <a:pt x="606" y="10"/>
                      </a:lnTo>
                      <a:lnTo>
                        <a:pt x="582" y="6"/>
                      </a:lnTo>
                      <a:lnTo>
                        <a:pt x="556" y="4"/>
                      </a:lnTo>
                      <a:lnTo>
                        <a:pt x="532" y="2"/>
                      </a:lnTo>
                      <a:lnTo>
                        <a:pt x="506" y="0"/>
                      </a:lnTo>
                      <a:lnTo>
                        <a:pt x="506" y="0"/>
                      </a:lnTo>
                      <a:lnTo>
                        <a:pt x="480" y="2"/>
                      </a:lnTo>
                      <a:lnTo>
                        <a:pt x="454" y="4"/>
                      </a:lnTo>
                      <a:lnTo>
                        <a:pt x="428" y="6"/>
                      </a:lnTo>
                      <a:lnTo>
                        <a:pt x="404" y="10"/>
                      </a:lnTo>
                      <a:lnTo>
                        <a:pt x="378" y="16"/>
                      </a:lnTo>
                      <a:lnTo>
                        <a:pt x="354" y="24"/>
                      </a:lnTo>
                      <a:lnTo>
                        <a:pt x="332" y="32"/>
                      </a:lnTo>
                      <a:lnTo>
                        <a:pt x="308" y="40"/>
                      </a:lnTo>
                      <a:lnTo>
                        <a:pt x="286" y="50"/>
                      </a:lnTo>
                      <a:lnTo>
                        <a:pt x="264" y="62"/>
                      </a:lnTo>
                      <a:lnTo>
                        <a:pt x="222" y="86"/>
                      </a:lnTo>
                      <a:lnTo>
                        <a:pt x="184" y="116"/>
                      </a:lnTo>
                      <a:lnTo>
                        <a:pt x="148" y="148"/>
                      </a:lnTo>
                      <a:lnTo>
                        <a:pt x="116" y="184"/>
                      </a:lnTo>
                      <a:lnTo>
                        <a:pt x="86" y="224"/>
                      </a:lnTo>
                      <a:lnTo>
                        <a:pt x="60" y="266"/>
                      </a:lnTo>
                      <a:lnTo>
                        <a:pt x="50" y="286"/>
                      </a:lnTo>
                      <a:lnTo>
                        <a:pt x="40" y="310"/>
                      </a:lnTo>
                      <a:lnTo>
                        <a:pt x="30" y="332"/>
                      </a:lnTo>
                      <a:lnTo>
                        <a:pt x="22" y="356"/>
                      </a:lnTo>
                      <a:lnTo>
                        <a:pt x="16" y="380"/>
                      </a:lnTo>
                      <a:lnTo>
                        <a:pt x="10" y="404"/>
                      </a:lnTo>
                      <a:lnTo>
                        <a:pt x="6" y="430"/>
                      </a:lnTo>
                      <a:lnTo>
                        <a:pt x="2" y="454"/>
                      </a:lnTo>
                      <a:lnTo>
                        <a:pt x="0" y="480"/>
                      </a:lnTo>
                      <a:lnTo>
                        <a:pt x="0" y="506"/>
                      </a:lnTo>
                      <a:lnTo>
                        <a:pt x="196" y="506"/>
                      </a:lnTo>
                      <a:lnTo>
                        <a:pt x="196" y="506"/>
                      </a:lnTo>
                      <a:lnTo>
                        <a:pt x="198" y="474"/>
                      </a:lnTo>
                      <a:lnTo>
                        <a:pt x="202" y="444"/>
                      </a:lnTo>
                      <a:lnTo>
                        <a:pt x="210" y="414"/>
                      </a:lnTo>
                      <a:lnTo>
                        <a:pt x="220" y="386"/>
                      </a:lnTo>
                      <a:lnTo>
                        <a:pt x="234" y="358"/>
                      </a:lnTo>
                      <a:lnTo>
                        <a:pt x="248" y="334"/>
                      </a:lnTo>
                      <a:lnTo>
                        <a:pt x="266" y="310"/>
                      </a:lnTo>
                      <a:lnTo>
                        <a:pt x="286" y="288"/>
                      </a:lnTo>
                      <a:lnTo>
                        <a:pt x="308" y="268"/>
                      </a:lnTo>
                      <a:lnTo>
                        <a:pt x="332" y="250"/>
                      </a:lnTo>
                      <a:lnTo>
                        <a:pt x="358" y="234"/>
                      </a:lnTo>
                      <a:lnTo>
                        <a:pt x="384" y="220"/>
                      </a:lnTo>
                      <a:lnTo>
                        <a:pt x="414" y="210"/>
                      </a:lnTo>
                      <a:lnTo>
                        <a:pt x="442" y="202"/>
                      </a:lnTo>
                      <a:lnTo>
                        <a:pt x="474" y="198"/>
                      </a:lnTo>
                      <a:lnTo>
                        <a:pt x="506" y="196"/>
                      </a:lnTo>
                      <a:lnTo>
                        <a:pt x="506" y="196"/>
                      </a:lnTo>
                      <a:close/>
                    </a:path>
                  </a:pathLst>
                </a:custGeom>
                <a:solidFill>
                  <a:srgbClr val="04357B"/>
                </a:solidFill>
                <a:ln w="9525" algn="ctr">
                  <a:solidFill>
                    <a:srgbClr val="FFFFFF"/>
                  </a:solidFill>
                  <a:miter lim="800000"/>
                  <a:headEnd/>
                  <a:tailEnd/>
                </a:ln>
                <a:scene3d>
                  <a:camera prst="orthographicFront"/>
                  <a:lightRig rig="threePt" dir="t"/>
                </a:scene3d>
                <a:sp3d>
                  <a:bevelT/>
                  <a:bevelB/>
                </a:sp3d>
              </p:spPr>
              <p:txBody>
                <a:bodyPr lIns="90000" tIns="72000" rIns="90000" bIns="72000" anchor="ctr"/>
                <a:lstStyle/>
                <a:p>
                  <a:pPr marL="0" marR="0" lvl="0" indent="0" algn="ctr" defTabSz="914400" eaLnBrk="1" fontAlgn="auto" latinLnBrk="0" hangingPunct="1">
                    <a:lnSpc>
                      <a:spcPct val="100000"/>
                    </a:lnSpc>
                    <a:spcBef>
                      <a:spcPct val="50000"/>
                    </a:spcBef>
                    <a:spcAft>
                      <a:spcPts val="0"/>
                    </a:spcAft>
                    <a:buClr>
                      <a:srgbClr val="F0AB00"/>
                    </a:buClr>
                    <a:buSzPct val="80000"/>
                    <a:buFontTx/>
                    <a:buNone/>
                    <a:tabLst/>
                    <a:defRPr/>
                  </a:pPr>
                  <a:endParaRPr kumimoji="0" lang="en-US" sz="1800" b="1" i="0" u="none" strike="noStrike" kern="0" cap="none" spc="0" normalizeH="0" baseline="0" noProof="0" dirty="0">
                    <a:ln>
                      <a:noFill/>
                    </a:ln>
                    <a:solidFill>
                      <a:srgbClr val="000000"/>
                    </a:solidFill>
                    <a:effectLst/>
                    <a:uLnTx/>
                    <a:uFillTx/>
                    <a:cs typeface="Arial Unicode MS" pitchFamily="34" charset="-128"/>
                  </a:endParaRPr>
                </a:p>
              </p:txBody>
            </p:sp>
            <p:sp>
              <p:nvSpPr>
                <p:cNvPr id="159" name="TextBox 158"/>
                <p:cNvSpPr txBox="1"/>
                <p:nvPr/>
              </p:nvSpPr>
              <p:spPr>
                <a:xfrm rot="678121">
                  <a:off x="6877202" y="5194275"/>
                  <a:ext cx="746984" cy="714834"/>
                </a:xfrm>
                <a:prstGeom prst="rect">
                  <a:avLst/>
                </a:prstGeom>
                <a:noFill/>
              </p:spPr>
              <p:txBody>
                <a:bodyPr wrap="none" rtlCol="0">
                  <a:prstTxWarp prst="textArchUp">
                    <a:avLst>
                      <a:gd name="adj" fmla="val 13556531"/>
                    </a:avLst>
                  </a:prstTxWarp>
                  <a:spAutoFit/>
                </a:bodyPr>
                <a:lstStyle/>
                <a:p>
                  <a:pPr marL="0" marR="0" indent="0" algn="l" defTabSz="914400">
                    <a:lnSpc>
                      <a:spcPct val="100000"/>
                    </a:lnSpc>
                    <a:spcBef>
                      <a:spcPts val="420"/>
                    </a:spcBef>
                    <a:spcAft>
                      <a:spcPts val="0"/>
                    </a:spcAft>
                    <a:buNone/>
                  </a:pPr>
                  <a:r>
                    <a:rPr lang="de-DE" sz="700" b="1" i="0" u="none" strike="noStrike" cap="none" spc="0" baseline="0" dirty="0" err="1">
                      <a:solidFill>
                        <a:srgbClr val="FFFFFF"/>
                      </a:solidFill>
                      <a:effectLst/>
                      <a:latin typeface="Arial"/>
                      <a:ea typeface="+mn-ea"/>
                      <a:cs typeface="Arial Unicode MS"/>
                    </a:rPr>
                    <a:t>Композитная</a:t>
                  </a:r>
                  <a:endParaRPr lang="de-DE" sz="700" b="1" i="0" u="none" strike="noStrike" cap="none" spc="0" baseline="0" dirty="0">
                    <a:solidFill>
                      <a:srgbClr val="FFFFFF"/>
                    </a:solidFill>
                    <a:effectLst/>
                    <a:latin typeface="Arial"/>
                    <a:ea typeface="+mn-ea"/>
                    <a:cs typeface="Arial Unicode MS"/>
                  </a:endParaRPr>
                </a:p>
                <a:p>
                  <a:pPr marL="0" marR="0" indent="0" algn="l" defTabSz="914400">
                    <a:lnSpc>
                      <a:spcPct val="100000"/>
                    </a:lnSpc>
                    <a:spcBef>
                      <a:spcPts val="420"/>
                    </a:spcBef>
                    <a:spcAft>
                      <a:spcPts val="0"/>
                    </a:spcAft>
                    <a:buNone/>
                  </a:pPr>
                  <a:endParaRPr lang="en-US" sz="700" strike="noStrike" dirty="0" smtClean="0">
                    <a:solidFill>
                      <a:srgbClr val="000000"/>
                    </a:solidFill>
                    <a:cs typeface="Arial Unicode MS"/>
                  </a:endParaRPr>
                </a:p>
              </p:txBody>
            </p:sp>
            <p:sp>
              <p:nvSpPr>
                <p:cNvPr id="160" name="Freeform 14"/>
                <p:cNvSpPr>
                  <a:spLocks/>
                </p:cNvSpPr>
                <p:nvPr/>
              </p:nvSpPr>
              <p:spPr bwMode="gray">
                <a:xfrm>
                  <a:off x="6793806" y="5406694"/>
                  <a:ext cx="894164" cy="444214"/>
                </a:xfrm>
                <a:custGeom>
                  <a:avLst/>
                  <a:gdLst/>
                  <a:ahLst/>
                  <a:cxnLst>
                    <a:cxn ang="0">
                      <a:pos x="0" y="0"/>
                    </a:cxn>
                    <a:cxn ang="0">
                      <a:pos x="0" y="26"/>
                    </a:cxn>
                    <a:cxn ang="0">
                      <a:pos x="6" y="78"/>
                    </a:cxn>
                    <a:cxn ang="0">
                      <a:pos x="16" y="126"/>
                    </a:cxn>
                    <a:cxn ang="0">
                      <a:pos x="30" y="174"/>
                    </a:cxn>
                    <a:cxn ang="0">
                      <a:pos x="50" y="220"/>
                    </a:cxn>
                    <a:cxn ang="0">
                      <a:pos x="86" y="284"/>
                    </a:cxn>
                    <a:cxn ang="0">
                      <a:pos x="148" y="358"/>
                    </a:cxn>
                    <a:cxn ang="0">
                      <a:pos x="222" y="420"/>
                    </a:cxn>
                    <a:cxn ang="0">
                      <a:pos x="286" y="456"/>
                    </a:cxn>
                    <a:cxn ang="0">
                      <a:pos x="332" y="476"/>
                    </a:cxn>
                    <a:cxn ang="0">
                      <a:pos x="378" y="490"/>
                    </a:cxn>
                    <a:cxn ang="0">
                      <a:pos x="428" y="500"/>
                    </a:cxn>
                    <a:cxn ang="0">
                      <a:pos x="480" y="506"/>
                    </a:cxn>
                    <a:cxn ang="0">
                      <a:pos x="506" y="506"/>
                    </a:cxn>
                    <a:cxn ang="0">
                      <a:pos x="556" y="504"/>
                    </a:cxn>
                    <a:cxn ang="0">
                      <a:pos x="606" y="496"/>
                    </a:cxn>
                    <a:cxn ang="0">
                      <a:pos x="656" y="484"/>
                    </a:cxn>
                    <a:cxn ang="0">
                      <a:pos x="702" y="466"/>
                    </a:cxn>
                    <a:cxn ang="0">
                      <a:pos x="746" y="446"/>
                    </a:cxn>
                    <a:cxn ang="0">
                      <a:pos x="826" y="390"/>
                    </a:cxn>
                    <a:cxn ang="0">
                      <a:pos x="896" y="322"/>
                    </a:cxn>
                    <a:cxn ang="0">
                      <a:pos x="950" y="242"/>
                    </a:cxn>
                    <a:cxn ang="0">
                      <a:pos x="970" y="198"/>
                    </a:cxn>
                    <a:cxn ang="0">
                      <a:pos x="988" y="150"/>
                    </a:cxn>
                    <a:cxn ang="0">
                      <a:pos x="1000" y="102"/>
                    </a:cxn>
                    <a:cxn ang="0">
                      <a:pos x="1008" y="52"/>
                    </a:cxn>
                    <a:cxn ang="0">
                      <a:pos x="1010" y="0"/>
                    </a:cxn>
                    <a:cxn ang="0">
                      <a:pos x="814" y="0"/>
                    </a:cxn>
                    <a:cxn ang="0">
                      <a:pos x="808" y="64"/>
                    </a:cxn>
                    <a:cxn ang="0">
                      <a:pos x="790" y="122"/>
                    </a:cxn>
                    <a:cxn ang="0">
                      <a:pos x="762" y="174"/>
                    </a:cxn>
                    <a:cxn ang="0">
                      <a:pos x="724" y="220"/>
                    </a:cxn>
                    <a:cxn ang="0">
                      <a:pos x="678" y="258"/>
                    </a:cxn>
                    <a:cxn ang="0">
                      <a:pos x="626" y="286"/>
                    </a:cxn>
                    <a:cxn ang="0">
                      <a:pos x="568" y="304"/>
                    </a:cxn>
                    <a:cxn ang="0">
                      <a:pos x="506" y="310"/>
                    </a:cxn>
                    <a:cxn ang="0">
                      <a:pos x="474" y="308"/>
                    </a:cxn>
                    <a:cxn ang="0">
                      <a:pos x="414" y="296"/>
                    </a:cxn>
                    <a:cxn ang="0">
                      <a:pos x="358" y="272"/>
                    </a:cxn>
                    <a:cxn ang="0">
                      <a:pos x="308" y="240"/>
                    </a:cxn>
                    <a:cxn ang="0">
                      <a:pos x="266" y="198"/>
                    </a:cxn>
                    <a:cxn ang="0">
                      <a:pos x="234" y="148"/>
                    </a:cxn>
                    <a:cxn ang="0">
                      <a:pos x="210" y="92"/>
                    </a:cxn>
                    <a:cxn ang="0">
                      <a:pos x="198" y="32"/>
                    </a:cxn>
                    <a:cxn ang="0">
                      <a:pos x="196" y="0"/>
                    </a:cxn>
                  </a:cxnLst>
                  <a:rect l="0" t="0" r="r" b="b"/>
                  <a:pathLst>
                    <a:path w="1010" h="506">
                      <a:moveTo>
                        <a:pt x="196" y="0"/>
                      </a:moveTo>
                      <a:lnTo>
                        <a:pt x="0" y="0"/>
                      </a:lnTo>
                      <a:lnTo>
                        <a:pt x="0" y="0"/>
                      </a:lnTo>
                      <a:lnTo>
                        <a:pt x="0" y="26"/>
                      </a:lnTo>
                      <a:lnTo>
                        <a:pt x="2" y="52"/>
                      </a:lnTo>
                      <a:lnTo>
                        <a:pt x="6" y="78"/>
                      </a:lnTo>
                      <a:lnTo>
                        <a:pt x="10" y="102"/>
                      </a:lnTo>
                      <a:lnTo>
                        <a:pt x="16" y="126"/>
                      </a:lnTo>
                      <a:lnTo>
                        <a:pt x="22" y="150"/>
                      </a:lnTo>
                      <a:lnTo>
                        <a:pt x="30" y="174"/>
                      </a:lnTo>
                      <a:lnTo>
                        <a:pt x="40" y="198"/>
                      </a:lnTo>
                      <a:lnTo>
                        <a:pt x="50" y="220"/>
                      </a:lnTo>
                      <a:lnTo>
                        <a:pt x="60" y="242"/>
                      </a:lnTo>
                      <a:lnTo>
                        <a:pt x="86" y="284"/>
                      </a:lnTo>
                      <a:lnTo>
                        <a:pt x="116" y="322"/>
                      </a:lnTo>
                      <a:lnTo>
                        <a:pt x="148" y="358"/>
                      </a:lnTo>
                      <a:lnTo>
                        <a:pt x="184" y="390"/>
                      </a:lnTo>
                      <a:lnTo>
                        <a:pt x="222" y="420"/>
                      </a:lnTo>
                      <a:lnTo>
                        <a:pt x="264" y="446"/>
                      </a:lnTo>
                      <a:lnTo>
                        <a:pt x="286" y="456"/>
                      </a:lnTo>
                      <a:lnTo>
                        <a:pt x="308" y="466"/>
                      </a:lnTo>
                      <a:lnTo>
                        <a:pt x="332" y="476"/>
                      </a:lnTo>
                      <a:lnTo>
                        <a:pt x="354" y="484"/>
                      </a:lnTo>
                      <a:lnTo>
                        <a:pt x="378" y="490"/>
                      </a:lnTo>
                      <a:lnTo>
                        <a:pt x="404" y="496"/>
                      </a:lnTo>
                      <a:lnTo>
                        <a:pt x="428" y="500"/>
                      </a:lnTo>
                      <a:lnTo>
                        <a:pt x="454" y="504"/>
                      </a:lnTo>
                      <a:lnTo>
                        <a:pt x="480" y="506"/>
                      </a:lnTo>
                      <a:lnTo>
                        <a:pt x="506" y="506"/>
                      </a:lnTo>
                      <a:lnTo>
                        <a:pt x="506" y="506"/>
                      </a:lnTo>
                      <a:lnTo>
                        <a:pt x="532" y="506"/>
                      </a:lnTo>
                      <a:lnTo>
                        <a:pt x="556" y="504"/>
                      </a:lnTo>
                      <a:lnTo>
                        <a:pt x="582" y="500"/>
                      </a:lnTo>
                      <a:lnTo>
                        <a:pt x="606" y="496"/>
                      </a:lnTo>
                      <a:lnTo>
                        <a:pt x="632" y="490"/>
                      </a:lnTo>
                      <a:lnTo>
                        <a:pt x="656" y="484"/>
                      </a:lnTo>
                      <a:lnTo>
                        <a:pt x="678" y="476"/>
                      </a:lnTo>
                      <a:lnTo>
                        <a:pt x="702" y="466"/>
                      </a:lnTo>
                      <a:lnTo>
                        <a:pt x="724" y="456"/>
                      </a:lnTo>
                      <a:lnTo>
                        <a:pt x="746" y="446"/>
                      </a:lnTo>
                      <a:lnTo>
                        <a:pt x="788" y="420"/>
                      </a:lnTo>
                      <a:lnTo>
                        <a:pt x="826" y="390"/>
                      </a:lnTo>
                      <a:lnTo>
                        <a:pt x="862" y="358"/>
                      </a:lnTo>
                      <a:lnTo>
                        <a:pt x="896" y="322"/>
                      </a:lnTo>
                      <a:lnTo>
                        <a:pt x="924" y="284"/>
                      </a:lnTo>
                      <a:lnTo>
                        <a:pt x="950" y="242"/>
                      </a:lnTo>
                      <a:lnTo>
                        <a:pt x="960" y="220"/>
                      </a:lnTo>
                      <a:lnTo>
                        <a:pt x="970" y="198"/>
                      </a:lnTo>
                      <a:lnTo>
                        <a:pt x="980" y="174"/>
                      </a:lnTo>
                      <a:lnTo>
                        <a:pt x="988" y="150"/>
                      </a:lnTo>
                      <a:lnTo>
                        <a:pt x="994" y="126"/>
                      </a:lnTo>
                      <a:lnTo>
                        <a:pt x="1000" y="102"/>
                      </a:lnTo>
                      <a:lnTo>
                        <a:pt x="1004" y="78"/>
                      </a:lnTo>
                      <a:lnTo>
                        <a:pt x="1008" y="52"/>
                      </a:lnTo>
                      <a:lnTo>
                        <a:pt x="1010" y="26"/>
                      </a:lnTo>
                      <a:lnTo>
                        <a:pt x="1010" y="0"/>
                      </a:lnTo>
                      <a:lnTo>
                        <a:pt x="814" y="0"/>
                      </a:lnTo>
                      <a:lnTo>
                        <a:pt x="814" y="0"/>
                      </a:lnTo>
                      <a:lnTo>
                        <a:pt x="812" y="32"/>
                      </a:lnTo>
                      <a:lnTo>
                        <a:pt x="808" y="64"/>
                      </a:lnTo>
                      <a:lnTo>
                        <a:pt x="800" y="92"/>
                      </a:lnTo>
                      <a:lnTo>
                        <a:pt x="790" y="122"/>
                      </a:lnTo>
                      <a:lnTo>
                        <a:pt x="778" y="148"/>
                      </a:lnTo>
                      <a:lnTo>
                        <a:pt x="762" y="174"/>
                      </a:lnTo>
                      <a:lnTo>
                        <a:pt x="744" y="198"/>
                      </a:lnTo>
                      <a:lnTo>
                        <a:pt x="724" y="220"/>
                      </a:lnTo>
                      <a:lnTo>
                        <a:pt x="702" y="240"/>
                      </a:lnTo>
                      <a:lnTo>
                        <a:pt x="678" y="258"/>
                      </a:lnTo>
                      <a:lnTo>
                        <a:pt x="652" y="272"/>
                      </a:lnTo>
                      <a:lnTo>
                        <a:pt x="626" y="286"/>
                      </a:lnTo>
                      <a:lnTo>
                        <a:pt x="598" y="296"/>
                      </a:lnTo>
                      <a:lnTo>
                        <a:pt x="568" y="304"/>
                      </a:lnTo>
                      <a:lnTo>
                        <a:pt x="536" y="308"/>
                      </a:lnTo>
                      <a:lnTo>
                        <a:pt x="506" y="310"/>
                      </a:lnTo>
                      <a:lnTo>
                        <a:pt x="506" y="310"/>
                      </a:lnTo>
                      <a:lnTo>
                        <a:pt x="474" y="308"/>
                      </a:lnTo>
                      <a:lnTo>
                        <a:pt x="442" y="304"/>
                      </a:lnTo>
                      <a:lnTo>
                        <a:pt x="414" y="296"/>
                      </a:lnTo>
                      <a:lnTo>
                        <a:pt x="384" y="286"/>
                      </a:lnTo>
                      <a:lnTo>
                        <a:pt x="358" y="272"/>
                      </a:lnTo>
                      <a:lnTo>
                        <a:pt x="332" y="258"/>
                      </a:lnTo>
                      <a:lnTo>
                        <a:pt x="308" y="240"/>
                      </a:lnTo>
                      <a:lnTo>
                        <a:pt x="286" y="220"/>
                      </a:lnTo>
                      <a:lnTo>
                        <a:pt x="266" y="198"/>
                      </a:lnTo>
                      <a:lnTo>
                        <a:pt x="248" y="174"/>
                      </a:lnTo>
                      <a:lnTo>
                        <a:pt x="234" y="148"/>
                      </a:lnTo>
                      <a:lnTo>
                        <a:pt x="220" y="122"/>
                      </a:lnTo>
                      <a:lnTo>
                        <a:pt x="210" y="92"/>
                      </a:lnTo>
                      <a:lnTo>
                        <a:pt x="202" y="64"/>
                      </a:lnTo>
                      <a:lnTo>
                        <a:pt x="198" y="32"/>
                      </a:lnTo>
                      <a:lnTo>
                        <a:pt x="196" y="0"/>
                      </a:lnTo>
                      <a:lnTo>
                        <a:pt x="196" y="0"/>
                      </a:lnTo>
                      <a:close/>
                    </a:path>
                  </a:pathLst>
                </a:custGeom>
                <a:solidFill>
                  <a:srgbClr val="04357B"/>
                </a:solidFill>
                <a:ln w="9525" algn="ctr">
                  <a:solidFill>
                    <a:srgbClr val="FFFFFF"/>
                  </a:solidFill>
                  <a:miter lim="800000"/>
                  <a:headEnd/>
                  <a:tailEnd/>
                </a:ln>
                <a:scene3d>
                  <a:camera prst="orthographicFront"/>
                  <a:lightRig rig="threePt" dir="t"/>
                </a:scene3d>
                <a:sp3d>
                  <a:bevelT/>
                  <a:bevelB/>
                </a:sp3d>
              </p:spPr>
              <p:txBody>
                <a:bodyPr lIns="90000" tIns="72000" rIns="90000" bIns="72000" anchor="ctr"/>
                <a:lstStyle/>
                <a:p>
                  <a:pPr marL="0" marR="0" lvl="0" indent="0" algn="ctr" defTabSz="914400" eaLnBrk="1" fontAlgn="auto" latinLnBrk="0" hangingPunct="1">
                    <a:lnSpc>
                      <a:spcPct val="100000"/>
                    </a:lnSpc>
                    <a:spcBef>
                      <a:spcPct val="50000"/>
                    </a:spcBef>
                    <a:spcAft>
                      <a:spcPts val="0"/>
                    </a:spcAft>
                    <a:buClr>
                      <a:srgbClr val="F0AB00"/>
                    </a:buClr>
                    <a:buSzPct val="80000"/>
                    <a:buFontTx/>
                    <a:buNone/>
                    <a:tabLst/>
                    <a:defRPr/>
                  </a:pPr>
                  <a:endParaRPr kumimoji="0" lang="en-US" sz="1800" b="1" i="0" u="none" strike="noStrike" kern="0" cap="none" spc="0" normalizeH="0" baseline="0" noProof="0" dirty="0">
                    <a:ln>
                      <a:noFill/>
                    </a:ln>
                    <a:solidFill>
                      <a:srgbClr val="000000"/>
                    </a:solidFill>
                    <a:effectLst/>
                    <a:uLnTx/>
                    <a:uFillTx/>
                    <a:cs typeface="Arial Unicode MS" pitchFamily="34" charset="-128"/>
                  </a:endParaRPr>
                </a:p>
              </p:txBody>
            </p:sp>
            <p:sp>
              <p:nvSpPr>
                <p:cNvPr id="161" name="TextBox 160"/>
                <p:cNvSpPr txBox="1"/>
                <p:nvPr/>
              </p:nvSpPr>
              <p:spPr>
                <a:xfrm rot="20433745">
                  <a:off x="6887806" y="5148905"/>
                  <a:ext cx="700298" cy="619110"/>
                </a:xfrm>
                <a:prstGeom prst="rect">
                  <a:avLst/>
                </a:prstGeom>
                <a:noFill/>
              </p:spPr>
              <p:txBody>
                <a:bodyPr wrap="none" rtlCol="0">
                  <a:prstTxWarp prst="textArchDown">
                    <a:avLst>
                      <a:gd name="adj" fmla="val 2254002"/>
                    </a:avLst>
                  </a:prstTxWarp>
                  <a:spAutoFit/>
                </a:bodyPr>
                <a:lstStyle/>
                <a:p>
                  <a:pPr marL="0" marR="0" indent="0" algn="l" defTabSz="914400">
                    <a:lnSpc>
                      <a:spcPct val="100000"/>
                    </a:lnSpc>
                    <a:spcBef>
                      <a:spcPts val="420"/>
                    </a:spcBef>
                    <a:spcAft>
                      <a:spcPts val="0"/>
                    </a:spcAft>
                    <a:buNone/>
                  </a:pPr>
                  <a:r>
                    <a:rPr lang="de-DE" sz="700" b="1" i="0" u="none" strike="noStrike" cap="none" spc="0" baseline="0" dirty="0" err="1">
                      <a:solidFill>
                        <a:srgbClr val="FFFFFF"/>
                      </a:solidFill>
                      <a:effectLst/>
                      <a:latin typeface="Arial"/>
                      <a:ea typeface="+mn-ea"/>
                      <a:cs typeface="Arial Unicode MS"/>
                    </a:rPr>
                    <a:t>среда</a:t>
                  </a:r>
                  <a:endParaRPr lang="de-DE" sz="700" b="1" i="0" u="none" strike="noStrike" cap="none" spc="0" baseline="0" dirty="0">
                    <a:solidFill>
                      <a:srgbClr val="FFFFFF"/>
                    </a:solidFill>
                    <a:effectLst/>
                    <a:latin typeface="Arial"/>
                    <a:ea typeface="+mn-ea"/>
                    <a:cs typeface="Arial Unicode MS"/>
                  </a:endParaRPr>
                </a:p>
              </p:txBody>
            </p:sp>
          </p:grpSp>
        </p:grpSp>
        <p:sp>
          <p:nvSpPr>
            <p:cNvPr id="155" name="TextBox 154"/>
            <p:cNvSpPr txBox="1"/>
            <p:nvPr/>
          </p:nvSpPr>
          <p:spPr>
            <a:xfrm>
              <a:off x="1361872" y="5389124"/>
              <a:ext cx="184731" cy="215444"/>
            </a:xfrm>
            <a:prstGeom prst="rect">
              <a:avLst/>
            </a:prstGeom>
            <a:noFill/>
          </p:spPr>
          <p:txBody>
            <a:bodyPr wrap="none" rtlCol="0">
              <a:spAutoFit/>
            </a:bodyPr>
            <a:lstStyle/>
            <a:p>
              <a:pPr marL="0" marR="0" lvl="0" indent="0" defTabSz="914400" eaLnBrk="1" fontAlgn="base" latinLnBrk="0" hangingPunct="1">
                <a:lnSpc>
                  <a:spcPct val="100000"/>
                </a:lnSpc>
                <a:spcBef>
                  <a:spcPct val="50000"/>
                </a:spcBef>
                <a:spcAft>
                  <a:spcPct val="0"/>
                </a:spcAft>
                <a:buClr>
                  <a:srgbClr val="F0AB00"/>
                </a:buClr>
                <a:buSzPct val="80000"/>
                <a:buFontTx/>
                <a:buNone/>
                <a:tabLst/>
                <a:defRPr/>
              </a:pPr>
              <a:endParaRPr kumimoji="0" sz="800" b="1" i="0" u="none" strike="noStrike" kern="0" cap="none" spc="0" normalizeH="0" baseline="0" noProof="0" dirty="0" smtClean="0">
                <a:ln>
                  <a:noFill/>
                </a:ln>
                <a:solidFill>
                  <a:srgbClr val="FFFFFF"/>
                </a:solidFill>
                <a:effectLst/>
                <a:uLnTx/>
                <a:uFillTx/>
                <a:cs typeface="Arial Unicode MS" pitchFamily="34" charset="-128"/>
              </a:endParaRPr>
            </a:p>
          </p:txBody>
        </p:sp>
      </p:grpSp>
      <p:grpSp>
        <p:nvGrpSpPr>
          <p:cNvPr id="14" name="Group 132"/>
          <p:cNvGrpSpPr/>
          <p:nvPr/>
        </p:nvGrpSpPr>
        <p:grpSpPr>
          <a:xfrm>
            <a:off x="2404253" y="3409726"/>
            <a:ext cx="568900" cy="372224"/>
            <a:chOff x="8575100" y="5921527"/>
            <a:chExt cx="568900" cy="372224"/>
          </a:xfrm>
        </p:grpSpPr>
        <p:sp>
          <p:nvSpPr>
            <p:cNvPr id="132" name="Rounded Rectangle 21"/>
            <p:cNvSpPr/>
            <p:nvPr/>
          </p:nvSpPr>
          <p:spPr bwMode="gray">
            <a:xfrm>
              <a:off x="8575100" y="5921527"/>
              <a:ext cx="568900" cy="372224"/>
            </a:xfrm>
            <a:prstGeom prst="roundRect">
              <a:avLst/>
            </a:prstGeom>
            <a:solidFill>
              <a:srgbClr val="CCCCCC"/>
            </a:solidFill>
            <a:ln w="9525" algn="ctr">
              <a:solidFill>
                <a:srgbClr val="04357B"/>
              </a:solidFill>
              <a:miter lim="800000"/>
              <a:headEnd/>
              <a:tailEnd/>
            </a:ln>
            <a:effectLst>
              <a:outerShdw blurRad="76200" dist="12700" dir="2700000" sy="-23000" kx="-800400" algn="bl" rotWithShape="0">
                <a:prstClr val="black">
                  <a:alpha val="20000"/>
                </a:prstClr>
              </a:outerShdw>
            </a:effectLst>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800" b="0" i="0" u="none"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grpSp>
          <p:nvGrpSpPr>
            <p:cNvPr id="15" name="Group 1009"/>
            <p:cNvGrpSpPr/>
            <p:nvPr/>
          </p:nvGrpSpPr>
          <p:grpSpPr>
            <a:xfrm>
              <a:off x="8624428" y="5998200"/>
              <a:ext cx="464631" cy="223760"/>
              <a:chOff x="8631382" y="5998200"/>
              <a:chExt cx="464631" cy="223760"/>
            </a:xfrm>
          </p:grpSpPr>
          <p:sp>
            <p:nvSpPr>
              <p:cNvPr id="134" name="Flowchart: Magnetic Disk 133"/>
              <p:cNvSpPr/>
              <p:nvPr/>
            </p:nvSpPr>
            <p:spPr bwMode="gray">
              <a:xfrm>
                <a:off x="8987476" y="6157297"/>
                <a:ext cx="49596" cy="64171"/>
              </a:xfrm>
              <a:prstGeom prst="flowChartMagneticDisk">
                <a:avLst/>
              </a:prstGeom>
              <a:solidFill>
                <a:srgbClr val="CCCCCC"/>
              </a:solidFill>
              <a:ln w="9525" algn="ctr">
                <a:solidFill>
                  <a:srgbClr val="000000"/>
                </a:solidFill>
                <a:miter lim="800000"/>
                <a:headEnd/>
                <a:tailEnd/>
              </a:ln>
              <a:effectLst>
                <a:outerShdw blurRad="76200" dist="12700" dir="2700000" sy="-23000" kx="-800400" algn="bl" rotWithShape="0">
                  <a:prstClr val="black">
                    <a:alpha val="20000"/>
                  </a:prstClr>
                </a:outerShdw>
              </a:effectLst>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600" b="0" i="0" u="none"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sp>
            <p:nvSpPr>
              <p:cNvPr id="135" name="Oval 134"/>
              <p:cNvSpPr>
                <a:spLocks noChangeAspect="1"/>
              </p:cNvSpPr>
              <p:nvPr/>
            </p:nvSpPr>
            <p:spPr bwMode="gray">
              <a:xfrm>
                <a:off x="8631382" y="6099287"/>
                <a:ext cx="18930" cy="24682"/>
              </a:xfrm>
              <a:prstGeom prst="ellipse">
                <a:avLst/>
              </a:prstGeom>
              <a:solidFill>
                <a:srgbClr val="FFFFFF">
                  <a:lumMod val="95000"/>
                </a:srgbClr>
              </a:solidFill>
              <a:ln w="9525" algn="ctr">
                <a:solidFill>
                  <a:srgbClr val="04357B"/>
                </a:solidFill>
                <a:miter lim="800000"/>
                <a:headEnd/>
                <a:tailEnd/>
              </a:ln>
              <a:effectLst>
                <a:outerShdw blurRad="76200" dist="12700" dir="2700000" sy="-23000" kx="-800400" algn="bl" rotWithShape="0">
                  <a:prstClr val="black">
                    <a:alpha val="20000"/>
                  </a:prstClr>
                </a:outerShdw>
              </a:effectLst>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800" b="0" i="0" u="none"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sp>
            <p:nvSpPr>
              <p:cNvPr id="136" name="Oval 135"/>
              <p:cNvSpPr>
                <a:spLocks noChangeAspect="1"/>
              </p:cNvSpPr>
              <p:nvPr/>
            </p:nvSpPr>
            <p:spPr bwMode="gray">
              <a:xfrm>
                <a:off x="9077083" y="6099287"/>
                <a:ext cx="18930" cy="24682"/>
              </a:xfrm>
              <a:prstGeom prst="ellipse">
                <a:avLst/>
              </a:prstGeom>
              <a:solidFill>
                <a:srgbClr val="FFFFFF">
                  <a:lumMod val="95000"/>
                </a:srgbClr>
              </a:solidFill>
              <a:ln w="9525" algn="ctr">
                <a:solidFill>
                  <a:srgbClr val="04357B"/>
                </a:solidFill>
                <a:miter lim="800000"/>
                <a:headEnd/>
                <a:tailEnd/>
              </a:ln>
              <a:effectLst>
                <a:outerShdw blurRad="76200" dist="12700" dir="2700000" sy="-23000" kx="-800400" algn="bl" rotWithShape="0">
                  <a:prstClr val="black">
                    <a:alpha val="20000"/>
                  </a:prstClr>
                </a:outerShdw>
              </a:effectLst>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800" b="0" i="0" u="none"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sp>
            <p:nvSpPr>
              <p:cNvPr id="137" name="Rounded Rectangle 20"/>
              <p:cNvSpPr/>
              <p:nvPr/>
            </p:nvSpPr>
            <p:spPr bwMode="gray">
              <a:xfrm>
                <a:off x="8867377" y="6157296"/>
                <a:ext cx="49596" cy="64664"/>
              </a:xfrm>
              <a:prstGeom prst="roundRect">
                <a:avLst/>
              </a:prstGeom>
              <a:solidFill>
                <a:srgbClr val="CCCCCC"/>
              </a:solidFill>
              <a:ln w="9525" algn="ctr">
                <a:solidFill>
                  <a:srgbClr val="04357B"/>
                </a:solidFill>
                <a:miter lim="800000"/>
                <a:headEnd/>
                <a:tailEnd/>
              </a:ln>
              <a:effectLst>
                <a:outerShdw blurRad="76200" dist="12700" dir="2700000" sy="-23000" kx="-800400" algn="bl" rotWithShape="0">
                  <a:prstClr val="black">
                    <a:alpha val="20000"/>
                  </a:prstClr>
                </a:outerShdw>
              </a:effectLst>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800" b="0" i="0" u="none"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sp>
            <p:nvSpPr>
              <p:cNvPr id="138" name="Flowchart: Decision 137"/>
              <p:cNvSpPr/>
              <p:nvPr/>
            </p:nvSpPr>
            <p:spPr bwMode="gray">
              <a:xfrm>
                <a:off x="8791654" y="6079296"/>
                <a:ext cx="49596" cy="64664"/>
              </a:xfrm>
              <a:prstGeom prst="flowChartDecision">
                <a:avLst/>
              </a:prstGeom>
              <a:solidFill>
                <a:srgbClr val="FFFFFF">
                  <a:lumMod val="95000"/>
                </a:srgbClr>
              </a:solidFill>
              <a:ln w="9525" algn="ctr">
                <a:solidFill>
                  <a:srgbClr val="04357B"/>
                </a:solidFill>
                <a:miter lim="800000"/>
                <a:headEnd/>
                <a:tailEnd/>
              </a:ln>
              <a:effectLst>
                <a:outerShdw blurRad="76200" dist="12700" dir="2700000" sy="-23000" kx="-800400" algn="bl" rotWithShape="0">
                  <a:prstClr val="black">
                    <a:alpha val="20000"/>
                  </a:prstClr>
                </a:outerShdw>
              </a:effectLst>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800" b="0" i="0" u="none"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cxnSp>
            <p:nvCxnSpPr>
              <p:cNvPr id="139" name="Elbow Connector 138"/>
              <p:cNvCxnSpPr>
                <a:stCxn id="135" idx="6"/>
                <a:endCxn id="140" idx="1"/>
              </p:cNvCxnSpPr>
              <p:nvPr/>
            </p:nvCxnSpPr>
            <p:spPr>
              <a:xfrm>
                <a:off x="8650312" y="6111628"/>
                <a:ext cx="45641" cy="886"/>
              </a:xfrm>
              <a:prstGeom prst="bentConnector3">
                <a:avLst>
                  <a:gd name="adj1" fmla="val 50000"/>
                </a:avLst>
              </a:prstGeom>
              <a:noFill/>
              <a:ln w="9525" cap="flat" cmpd="sng" algn="ctr">
                <a:solidFill>
                  <a:srgbClr val="04357B"/>
                </a:solidFill>
                <a:prstDash val="solid"/>
                <a:tailEnd type="none"/>
              </a:ln>
              <a:effectLst/>
            </p:spPr>
          </p:cxnSp>
          <p:sp>
            <p:nvSpPr>
              <p:cNvPr id="140" name="Rounded Rectangle 139"/>
              <p:cNvSpPr/>
              <p:nvPr/>
            </p:nvSpPr>
            <p:spPr bwMode="gray">
              <a:xfrm>
                <a:off x="8695953" y="6079296"/>
                <a:ext cx="49596" cy="64664"/>
              </a:xfrm>
              <a:prstGeom prst="roundRect">
                <a:avLst/>
              </a:prstGeom>
              <a:solidFill>
                <a:srgbClr val="CCCCCC"/>
              </a:solidFill>
              <a:ln w="9525" algn="ctr">
                <a:solidFill>
                  <a:srgbClr val="04357B"/>
                </a:solidFill>
                <a:miter lim="800000"/>
                <a:headEnd/>
                <a:tailEnd/>
              </a:ln>
              <a:effectLst>
                <a:outerShdw blurRad="76200" dist="12700" dir="2700000" sy="-23000" kx="-800400" algn="bl" rotWithShape="0">
                  <a:prstClr val="black">
                    <a:alpha val="20000"/>
                  </a:prstClr>
                </a:outerShdw>
              </a:effectLst>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800" b="0" i="0" u="none"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cxnSp>
            <p:nvCxnSpPr>
              <p:cNvPr id="141" name="Elbow Connector 140"/>
              <p:cNvCxnSpPr>
                <a:stCxn id="140" idx="3"/>
                <a:endCxn id="138" idx="1"/>
              </p:cNvCxnSpPr>
              <p:nvPr/>
            </p:nvCxnSpPr>
            <p:spPr>
              <a:xfrm>
                <a:off x="8745549" y="6111628"/>
                <a:ext cx="46105" cy="886"/>
              </a:xfrm>
              <a:prstGeom prst="bentConnector3">
                <a:avLst>
                  <a:gd name="adj1" fmla="val 50000"/>
                </a:avLst>
              </a:prstGeom>
              <a:noFill/>
              <a:ln w="9525" cap="flat" cmpd="sng" algn="ctr">
                <a:solidFill>
                  <a:srgbClr val="04357B"/>
                </a:solidFill>
                <a:prstDash val="solid"/>
                <a:tailEnd type="none"/>
              </a:ln>
              <a:effectLst/>
            </p:spPr>
          </p:cxnSp>
          <p:cxnSp>
            <p:nvCxnSpPr>
              <p:cNvPr id="142" name="Elbow Connector 31"/>
              <p:cNvCxnSpPr>
                <a:stCxn id="138" idx="0"/>
                <a:endCxn id="150" idx="1"/>
              </p:cNvCxnSpPr>
              <p:nvPr/>
            </p:nvCxnSpPr>
            <p:spPr>
              <a:xfrm rot="5400000" flipH="1" flipV="1">
                <a:off x="8817532" y="6029452"/>
                <a:ext cx="48764" cy="50924"/>
              </a:xfrm>
              <a:prstGeom prst="bentConnector2">
                <a:avLst/>
              </a:prstGeom>
              <a:noFill/>
              <a:ln w="9525" cap="flat" cmpd="sng" algn="ctr">
                <a:solidFill>
                  <a:srgbClr val="04357B"/>
                </a:solidFill>
                <a:prstDash val="solid"/>
                <a:tailEnd type="none"/>
              </a:ln>
              <a:effectLst/>
            </p:spPr>
          </p:cxnSp>
          <p:cxnSp>
            <p:nvCxnSpPr>
              <p:cNvPr id="143" name="Elbow Connector 31"/>
              <p:cNvCxnSpPr>
                <a:stCxn id="138" idx="2"/>
              </p:cNvCxnSpPr>
              <p:nvPr/>
            </p:nvCxnSpPr>
            <p:spPr>
              <a:xfrm rot="16200000" flipH="1">
                <a:off x="8819080" y="6141331"/>
                <a:ext cx="45669" cy="50924"/>
              </a:xfrm>
              <a:prstGeom prst="bentConnector2">
                <a:avLst/>
              </a:prstGeom>
              <a:noFill/>
              <a:ln w="9525" cap="flat" cmpd="sng" algn="ctr">
                <a:solidFill>
                  <a:srgbClr val="04357B"/>
                </a:solidFill>
                <a:prstDash val="solid"/>
                <a:tailEnd type="none"/>
              </a:ln>
              <a:effectLst/>
            </p:spPr>
          </p:cxnSp>
          <p:cxnSp>
            <p:nvCxnSpPr>
              <p:cNvPr id="144" name="Elbow Connector 31"/>
              <p:cNvCxnSpPr>
                <a:stCxn id="150" idx="3"/>
                <a:endCxn id="146" idx="0"/>
              </p:cNvCxnSpPr>
              <p:nvPr/>
            </p:nvCxnSpPr>
            <p:spPr>
              <a:xfrm>
                <a:off x="8916973" y="6030532"/>
                <a:ext cx="95302" cy="48764"/>
              </a:xfrm>
              <a:prstGeom prst="bentConnector2">
                <a:avLst/>
              </a:prstGeom>
              <a:noFill/>
              <a:ln w="9525" cap="flat" cmpd="sng" algn="ctr">
                <a:solidFill>
                  <a:srgbClr val="04357B"/>
                </a:solidFill>
                <a:prstDash val="solid"/>
                <a:tailEnd type="none"/>
              </a:ln>
              <a:effectLst/>
            </p:spPr>
          </p:cxnSp>
          <p:cxnSp>
            <p:nvCxnSpPr>
              <p:cNvPr id="145" name="Elbow Connector 31"/>
              <p:cNvCxnSpPr>
                <a:endCxn id="146" idx="1"/>
              </p:cNvCxnSpPr>
              <p:nvPr/>
            </p:nvCxnSpPr>
            <p:spPr>
              <a:xfrm rot="5400000" flipH="1" flipV="1">
                <a:off x="8916991" y="6086811"/>
                <a:ext cx="45669" cy="95302"/>
              </a:xfrm>
              <a:prstGeom prst="bentConnector2">
                <a:avLst/>
              </a:prstGeom>
              <a:noFill/>
              <a:ln w="9525" cap="flat" cmpd="sng" algn="ctr">
                <a:solidFill>
                  <a:srgbClr val="04357B"/>
                </a:solidFill>
                <a:prstDash val="solid"/>
                <a:tailEnd type="none"/>
              </a:ln>
              <a:effectLst/>
            </p:spPr>
          </p:cxnSp>
          <p:sp>
            <p:nvSpPr>
              <p:cNvPr id="146" name="Flowchart: Decision 145"/>
              <p:cNvSpPr/>
              <p:nvPr/>
            </p:nvSpPr>
            <p:spPr bwMode="gray">
              <a:xfrm>
                <a:off x="8987476" y="6079296"/>
                <a:ext cx="49596" cy="64664"/>
              </a:xfrm>
              <a:prstGeom prst="flowChartDecision">
                <a:avLst/>
              </a:prstGeom>
              <a:solidFill>
                <a:srgbClr val="FFFFFF">
                  <a:lumMod val="95000"/>
                </a:srgbClr>
              </a:solidFill>
              <a:ln w="9525" algn="ctr">
                <a:solidFill>
                  <a:srgbClr val="04357B"/>
                </a:solidFill>
                <a:miter lim="800000"/>
                <a:headEnd/>
                <a:tailEnd/>
              </a:ln>
              <a:effectLst>
                <a:outerShdw blurRad="76200" dist="12700" dir="2700000" sy="-23000" kx="-800400" algn="bl" rotWithShape="0">
                  <a:prstClr val="black">
                    <a:alpha val="20000"/>
                  </a:prstClr>
                </a:outerShdw>
              </a:effectLst>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800" b="0" i="0" u="none"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cxnSp>
            <p:nvCxnSpPr>
              <p:cNvPr id="147" name="Elbow Connector 31"/>
              <p:cNvCxnSpPr>
                <a:stCxn id="146" idx="3"/>
                <a:endCxn id="136" idx="2"/>
              </p:cNvCxnSpPr>
              <p:nvPr/>
            </p:nvCxnSpPr>
            <p:spPr>
              <a:xfrm>
                <a:off x="9037072" y="6111628"/>
                <a:ext cx="40010" cy="886"/>
              </a:xfrm>
              <a:prstGeom prst="bentConnector3">
                <a:avLst>
                  <a:gd name="adj1" fmla="val 50000"/>
                </a:avLst>
              </a:prstGeom>
              <a:noFill/>
              <a:ln w="9525" cap="flat" cmpd="sng" algn="ctr">
                <a:solidFill>
                  <a:srgbClr val="04357B"/>
                </a:solidFill>
                <a:prstDash val="solid"/>
                <a:tailEnd type="none"/>
              </a:ln>
              <a:effectLst/>
            </p:spPr>
          </p:cxnSp>
          <p:grpSp>
            <p:nvGrpSpPr>
              <p:cNvPr id="16" name="Group 60"/>
              <p:cNvGrpSpPr/>
              <p:nvPr/>
            </p:nvGrpSpPr>
            <p:grpSpPr>
              <a:xfrm>
                <a:off x="8867377" y="5998200"/>
                <a:ext cx="49596" cy="64664"/>
                <a:chOff x="5946413" y="1273278"/>
                <a:chExt cx="165600" cy="165600"/>
              </a:xfrm>
              <a:effectLst>
                <a:outerShdw blurRad="76200" dist="12700" dir="2700000" sy="-23000" kx="-800400" algn="bl" rotWithShape="0">
                  <a:prstClr val="black">
                    <a:alpha val="20000"/>
                  </a:prstClr>
                </a:outerShdw>
              </a:effectLst>
            </p:grpSpPr>
            <p:sp>
              <p:nvSpPr>
                <p:cNvPr id="150" name="Rounded Rectangle 149"/>
                <p:cNvSpPr/>
                <p:nvPr/>
              </p:nvSpPr>
              <p:spPr bwMode="gray">
                <a:xfrm>
                  <a:off x="5946413" y="1273278"/>
                  <a:ext cx="165600" cy="165600"/>
                </a:xfrm>
                <a:prstGeom prst="roundRect">
                  <a:avLst/>
                </a:prstGeom>
                <a:solidFill>
                  <a:srgbClr val="FFFFFF"/>
                </a:solidFill>
                <a:ln w="9525" algn="ctr">
                  <a:solidFill>
                    <a:srgbClr val="002060"/>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800" b="0" i="0" u="none"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grpSp>
              <p:nvGrpSpPr>
                <p:cNvPr id="17" name="Group 11"/>
                <p:cNvGrpSpPr>
                  <a:grpSpLocks noChangeAspect="1"/>
                </p:cNvGrpSpPr>
                <p:nvPr/>
              </p:nvGrpSpPr>
              <p:grpSpPr>
                <a:xfrm>
                  <a:off x="6038748" y="1284222"/>
                  <a:ext cx="58051" cy="72390"/>
                  <a:chOff x="3285206" y="1447385"/>
                  <a:chExt cx="177092" cy="324598"/>
                </a:xfrm>
                <a:solidFill>
                  <a:srgbClr val="002060"/>
                </a:solidFill>
              </p:grpSpPr>
              <p:sp>
                <p:nvSpPr>
                  <p:cNvPr id="152" name="Oval 5"/>
                  <p:cNvSpPr/>
                  <p:nvPr/>
                </p:nvSpPr>
                <p:spPr bwMode="auto">
                  <a:xfrm>
                    <a:off x="3316446" y="1447385"/>
                    <a:ext cx="120744" cy="162300"/>
                  </a:xfrm>
                  <a:prstGeom prst="ellipse">
                    <a:avLst/>
                  </a:prstGeom>
                  <a:grpFill/>
                  <a:ln w="9525" cap="flat" cmpd="sng" algn="ctr">
                    <a:noFill/>
                    <a:prstDash val="solid"/>
                    <a:round/>
                    <a:headEnd type="none" w="med" len="med"/>
                    <a:tailEnd type="none" w="med" len="med"/>
                  </a:ln>
                  <a:effectLst/>
                </p:spPr>
                <p:txBody>
                  <a:bodyPr wrap="none" lIns="90000" tIns="46800" rIns="90000" bIns="46800" anchor="ctr"/>
                  <a:lstStyle/>
                  <a:p>
                    <a:pPr marL="244475" marR="0" lvl="0" indent="-244475"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itchFamily="34" charset="0"/>
                    </a:endParaRPr>
                  </a:p>
                </p:txBody>
              </p:sp>
              <p:sp>
                <p:nvSpPr>
                  <p:cNvPr id="153" name="Rounded Rectangle 152"/>
                  <p:cNvSpPr/>
                  <p:nvPr/>
                </p:nvSpPr>
                <p:spPr bwMode="auto">
                  <a:xfrm>
                    <a:off x="3285206" y="1600667"/>
                    <a:ext cx="177092" cy="171316"/>
                  </a:xfrm>
                  <a:prstGeom prst="roundRect">
                    <a:avLst/>
                  </a:prstGeom>
                  <a:grpFill/>
                  <a:ln w="9525" cap="flat" cmpd="sng" algn="ctr">
                    <a:noFill/>
                    <a:prstDash val="solid"/>
                    <a:round/>
                    <a:headEnd type="none" w="med" len="med"/>
                    <a:tailEnd type="none" w="med" len="med"/>
                  </a:ln>
                  <a:effectLst/>
                </p:spPr>
                <p:txBody>
                  <a:bodyPr wrap="none" lIns="90000" tIns="46800" rIns="90000" bIns="46800" anchor="ctr"/>
                  <a:lstStyle/>
                  <a:p>
                    <a:pPr marL="244475" marR="0" lvl="0" indent="-244475"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itchFamily="34" charset="0"/>
                    </a:endParaRPr>
                  </a:p>
                </p:txBody>
              </p:sp>
            </p:grpSp>
          </p:grpSp>
          <p:cxnSp>
            <p:nvCxnSpPr>
              <p:cNvPr id="149" name="Elbow Connector 31"/>
              <p:cNvCxnSpPr>
                <a:endCxn id="134" idx="2"/>
              </p:cNvCxnSpPr>
              <p:nvPr/>
            </p:nvCxnSpPr>
            <p:spPr>
              <a:xfrm flipV="1">
                <a:off x="8916973" y="6189383"/>
                <a:ext cx="70504" cy="245"/>
              </a:xfrm>
              <a:prstGeom prst="bentConnector3">
                <a:avLst>
                  <a:gd name="adj1" fmla="val 50000"/>
                </a:avLst>
              </a:prstGeom>
              <a:noFill/>
              <a:ln w="9525" cap="flat" cmpd="sng" algn="ctr">
                <a:solidFill>
                  <a:srgbClr val="000000"/>
                </a:solidFill>
                <a:prstDash val="dash"/>
                <a:tailEnd type="none"/>
              </a:ln>
              <a:effectLst/>
            </p:spPr>
          </p:cxnSp>
        </p:grpSp>
      </p:grpSp>
      <p:grpSp>
        <p:nvGrpSpPr>
          <p:cNvPr id="18" name="Group 126"/>
          <p:cNvGrpSpPr/>
          <p:nvPr/>
        </p:nvGrpSpPr>
        <p:grpSpPr>
          <a:xfrm>
            <a:off x="2416874" y="4587119"/>
            <a:ext cx="568900" cy="372224"/>
            <a:chOff x="3931562" y="4423279"/>
            <a:chExt cx="568900" cy="372224"/>
          </a:xfrm>
        </p:grpSpPr>
        <p:sp>
          <p:nvSpPr>
            <p:cNvPr id="127" name="Rounded Rectangle 21"/>
            <p:cNvSpPr/>
            <p:nvPr/>
          </p:nvSpPr>
          <p:spPr bwMode="gray">
            <a:xfrm>
              <a:off x="3931562" y="4423279"/>
              <a:ext cx="568900" cy="372224"/>
            </a:xfrm>
            <a:prstGeom prst="roundRect">
              <a:avLst/>
            </a:prstGeom>
            <a:solidFill>
              <a:srgbClr val="CCCCCC"/>
            </a:solidFill>
            <a:ln w="9525" algn="ctr">
              <a:solidFill>
                <a:srgbClr val="04357B"/>
              </a:solidFill>
              <a:miter lim="800000"/>
              <a:headEnd/>
              <a:tailEnd/>
            </a:ln>
            <a:effectLst/>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800" b="0" i="0" u="none"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sp>
          <p:nvSpPr>
            <p:cNvPr id="128" name="Gear"/>
            <p:cNvSpPr>
              <a:spLocks noEditPoints="1" noChangeArrowheads="1"/>
            </p:cNvSpPr>
            <p:nvPr/>
          </p:nvSpPr>
          <p:spPr bwMode="auto">
            <a:xfrm>
              <a:off x="3948176" y="4526470"/>
              <a:ext cx="215900" cy="18891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solidFill>
                <a:srgbClr val="000000"/>
              </a:solidFill>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129" name="Gear"/>
            <p:cNvSpPr>
              <a:spLocks noEditPoints="1" noChangeArrowheads="1"/>
            </p:cNvSpPr>
            <p:nvPr/>
          </p:nvSpPr>
          <p:spPr bwMode="auto">
            <a:xfrm>
              <a:off x="4146300" y="4511676"/>
              <a:ext cx="144463" cy="127000"/>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solidFill>
                <a:srgbClr val="000000"/>
              </a:solidFill>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130" name="AutoShape 119"/>
            <p:cNvSpPr>
              <a:spLocks noChangeAspect="1" noChangeArrowheads="1"/>
            </p:cNvSpPr>
            <p:nvPr/>
          </p:nvSpPr>
          <p:spPr bwMode="auto">
            <a:xfrm>
              <a:off x="4269916" y="4628009"/>
              <a:ext cx="141129" cy="131128"/>
            </a:xfrm>
            <a:prstGeom prst="can">
              <a:avLst>
                <a:gd name="adj" fmla="val 25000"/>
              </a:avLst>
            </a:prstGeom>
            <a:solidFill>
              <a:srgbClr val="999999"/>
            </a:solidFill>
            <a:ln w="12700">
              <a:solidFill>
                <a:srgbClr val="000000"/>
              </a:solidFill>
              <a:round/>
              <a:headEnd/>
              <a:tailEnd/>
            </a:ln>
            <a:effectLst/>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131" name="Gear"/>
            <p:cNvSpPr>
              <a:spLocks noChangeAspect="1" noEditPoints="1" noChangeArrowheads="1"/>
            </p:cNvSpPr>
            <p:nvPr/>
          </p:nvSpPr>
          <p:spPr bwMode="auto">
            <a:xfrm>
              <a:off x="4066839" y="4435772"/>
              <a:ext cx="115571" cy="101600"/>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CCCCC">
                <a:lumMod val="50000"/>
              </a:srgbClr>
            </a:solidFill>
            <a:ln w="9525">
              <a:solidFill>
                <a:srgbClr val="F0AB00"/>
              </a:solidFill>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grpSp>
      <p:sp>
        <p:nvSpPr>
          <p:cNvPr id="126" name="Text Box 47"/>
          <p:cNvSpPr txBox="1">
            <a:spLocks noChangeArrowheads="1"/>
          </p:cNvSpPr>
          <p:nvPr/>
        </p:nvSpPr>
        <p:spPr bwMode="gray">
          <a:xfrm>
            <a:off x="1291915" y="5424680"/>
            <a:ext cx="1981777" cy="265112"/>
          </a:xfrm>
          <a:prstGeom prst="rect">
            <a:avLst/>
          </a:prstGeom>
          <a:gradFill rotWithShape="1">
            <a:gsLst>
              <a:gs pos="0">
                <a:srgbClr val="04357B"/>
              </a:gs>
              <a:gs pos="100000">
                <a:srgbClr val="04357B">
                  <a:gamma/>
                  <a:tint val="58824"/>
                  <a:invGamma/>
                </a:srgbClr>
              </a:gs>
            </a:gsLst>
            <a:lin ang="2700000" scaled="1"/>
          </a:gradFill>
          <a:ln w="19050" algn="ctr">
            <a:noFill/>
            <a:miter lim="800000"/>
            <a:headEnd/>
            <a:tailEnd/>
          </a:ln>
          <a:effectLst>
            <a:prstShdw prst="shdw17" dist="17961" dir="2700000">
              <a:srgbClr val="04357B">
                <a:gamma/>
                <a:shade val="60000"/>
                <a:invGamma/>
              </a:srgbClr>
            </a:prstShdw>
          </a:effectLst>
        </p:spPr>
        <p:txBody>
          <a:bodyPr wrap="none" lIns="0" tIns="0" rIns="0" bIns="0" anchor="ctr"/>
          <a:lstStyle/>
          <a:p>
            <a:pPr marL="0" marR="0" indent="0" algn="ctr" defTabSz="914400">
              <a:lnSpc>
                <a:spcPct val="75000"/>
              </a:lnSpc>
              <a:spcBef>
                <a:spcPts val="0"/>
              </a:spcBef>
              <a:spcAft>
                <a:spcPts val="0"/>
              </a:spcAft>
              <a:buNone/>
            </a:pPr>
            <a:r>
              <a:rPr lang="de-DE" sz="800" b="1" i="0" u="none" strike="noStrike" cap="none" spc="0" baseline="0" dirty="0" err="1">
                <a:solidFill>
                  <a:srgbClr val="FFFFFF"/>
                </a:solidFill>
                <a:effectLst/>
                <a:latin typeface="Arial"/>
                <a:ea typeface="+mn-ea"/>
                <a:cs typeface="+mn-cs"/>
              </a:rPr>
              <a:t>Управление</a:t>
            </a:r>
            <a:r>
              <a:rPr lang="de-DE" sz="800" b="1" i="0" u="none" strike="noStrike" cap="none" spc="0" baseline="0" dirty="0">
                <a:solidFill>
                  <a:srgbClr val="FFFFFF"/>
                </a:solidFill>
                <a:effectLst/>
                <a:latin typeface="Arial"/>
                <a:ea typeface="+mn-ea"/>
                <a:cs typeface="+mn-cs"/>
              </a:rPr>
              <a:t> </a:t>
            </a:r>
            <a:r>
              <a:rPr lang="de-DE" sz="800" b="1" i="0" u="none" strike="noStrike" cap="none" spc="0" baseline="0" dirty="0" err="1">
                <a:solidFill>
                  <a:srgbClr val="FFFFFF"/>
                </a:solidFill>
                <a:effectLst/>
                <a:latin typeface="Arial"/>
                <a:ea typeface="+mn-ea"/>
                <a:cs typeface="+mn-cs"/>
              </a:rPr>
              <a:t>жизненным</a:t>
            </a:r>
            <a:r>
              <a:rPr lang="de-DE" sz="800" b="1" i="0" u="none" strike="noStrike" cap="none" spc="0" baseline="0" dirty="0">
                <a:solidFill>
                  <a:srgbClr val="FFFFFF"/>
                </a:solidFill>
                <a:effectLst/>
                <a:latin typeface="Arial"/>
                <a:ea typeface="+mn-ea"/>
                <a:cs typeface="+mn-cs"/>
              </a:rPr>
              <a:t> </a:t>
            </a:r>
            <a:r>
              <a:rPr lang="de-DE" sz="800" b="1" i="0" u="none" strike="noStrike" cap="none" spc="0" baseline="0" dirty="0" err="1">
                <a:solidFill>
                  <a:srgbClr val="FFFFFF"/>
                </a:solidFill>
                <a:effectLst/>
                <a:latin typeface="Arial"/>
                <a:ea typeface="+mn-ea"/>
                <a:cs typeface="+mn-cs"/>
              </a:rPr>
              <a:t>циклом</a:t>
            </a:r>
            <a:endParaRPr lang="de-DE" sz="800" b="1" i="0" u="none" strike="noStrike" cap="none" spc="0" baseline="0" dirty="0">
              <a:solidFill>
                <a:srgbClr val="FFFFFF"/>
              </a:solidFill>
              <a:effectLst/>
              <a:latin typeface="Arial"/>
              <a:ea typeface="+mn-ea"/>
              <a:cs typeface="+mn-cs"/>
            </a:endParaRPr>
          </a:p>
        </p:txBody>
      </p:sp>
      <p:sp>
        <p:nvSpPr>
          <p:cNvPr id="189" name="Rectangle 188"/>
          <p:cNvSpPr>
            <a:spLocks noChangeArrowheads="1"/>
          </p:cNvSpPr>
          <p:nvPr/>
        </p:nvSpPr>
        <p:spPr bwMode="gray">
          <a:xfrm>
            <a:off x="3458095" y="3407716"/>
            <a:ext cx="5339916" cy="3000375"/>
          </a:xfrm>
          <a:prstGeom prst="rect">
            <a:avLst/>
          </a:prstGeom>
          <a:noFill/>
          <a:ln w="12700" algn="ctr">
            <a:noFill/>
            <a:miter lim="800000"/>
            <a:headEnd/>
            <a:tailEnd/>
          </a:ln>
        </p:spPr>
        <p:txBody>
          <a:bodyPr lIns="0" tIns="0" rIns="0" bIns="0"/>
          <a:lstStyle/>
          <a:p>
            <a:pPr marL="0" lvl="1" algn="l" defTabSz="914400">
              <a:spcBef>
                <a:spcPts val="420"/>
              </a:spcBef>
              <a:spcAft>
                <a:spcPts val="0"/>
              </a:spcAft>
              <a:buNone/>
            </a:pPr>
            <a:r>
              <a:rPr lang="en-US" sz="1200" b="0" i="0" dirty="0" err="1" smtClean="0">
                <a:solidFill>
                  <a:srgbClr val="000000"/>
                </a:solidFill>
                <a:latin typeface="Arial Black"/>
                <a:ea typeface="+mn-ea"/>
                <a:cs typeface="Arial Unicode MS"/>
              </a:rPr>
              <a:t>Прямой</a:t>
            </a:r>
            <a:r>
              <a:rPr lang="en-US" sz="1200" b="0" i="0" dirty="0" smtClean="0">
                <a:solidFill>
                  <a:srgbClr val="000000"/>
                </a:solidFill>
                <a:latin typeface="Arial Black"/>
                <a:ea typeface="+mn-ea"/>
                <a:cs typeface="Arial Unicode MS"/>
              </a:rPr>
              <a:t> </a:t>
            </a:r>
            <a:r>
              <a:rPr lang="en-US" sz="1200" b="0" i="0" dirty="0" err="1">
                <a:solidFill>
                  <a:srgbClr val="000000"/>
                </a:solidFill>
                <a:latin typeface="Arial Black"/>
                <a:ea typeface="+mn-ea"/>
                <a:cs typeface="Arial Unicode MS"/>
              </a:rPr>
              <a:t>путь</a:t>
            </a:r>
            <a:r>
              <a:rPr lang="en-US" sz="1200" b="0" i="0" dirty="0">
                <a:solidFill>
                  <a:srgbClr val="000000"/>
                </a:solidFill>
                <a:latin typeface="Arial Black"/>
                <a:ea typeface="+mn-ea"/>
                <a:cs typeface="Arial Unicode MS"/>
              </a:rPr>
              <a:t> </a:t>
            </a:r>
            <a:r>
              <a:rPr lang="en-US" sz="1200" b="0" i="0" dirty="0" err="1">
                <a:solidFill>
                  <a:srgbClr val="000000"/>
                </a:solidFill>
                <a:latin typeface="Arial Black"/>
                <a:ea typeface="+mn-ea"/>
                <a:cs typeface="Arial Unicode MS"/>
              </a:rPr>
              <a:t>от</a:t>
            </a:r>
            <a:r>
              <a:rPr lang="en-US" sz="1200" b="0" i="0" dirty="0">
                <a:solidFill>
                  <a:srgbClr val="000000"/>
                </a:solidFill>
                <a:latin typeface="Arial Black"/>
                <a:ea typeface="+mn-ea"/>
                <a:cs typeface="Arial Unicode MS"/>
              </a:rPr>
              <a:t> </a:t>
            </a:r>
            <a:r>
              <a:rPr lang="en-US" sz="1200" b="0" i="0" dirty="0" err="1">
                <a:solidFill>
                  <a:srgbClr val="000000"/>
                </a:solidFill>
                <a:latin typeface="Arial Black"/>
                <a:ea typeface="+mn-ea"/>
                <a:cs typeface="Arial Unicode MS"/>
              </a:rPr>
              <a:t>обзора</a:t>
            </a:r>
            <a:r>
              <a:rPr lang="en-US" sz="1200" b="0" i="0" dirty="0">
                <a:solidFill>
                  <a:srgbClr val="000000"/>
                </a:solidFill>
                <a:latin typeface="Arial Black"/>
                <a:ea typeface="+mn-ea"/>
                <a:cs typeface="Arial Unicode MS"/>
              </a:rPr>
              <a:t> </a:t>
            </a:r>
            <a:r>
              <a:rPr lang="en-US" sz="1200" b="0" i="0" dirty="0" err="1">
                <a:solidFill>
                  <a:srgbClr val="000000"/>
                </a:solidFill>
                <a:latin typeface="Arial Black"/>
                <a:ea typeface="+mn-ea"/>
                <a:cs typeface="Arial Unicode MS"/>
              </a:rPr>
              <a:t>бизнеса</a:t>
            </a:r>
            <a:r>
              <a:rPr lang="en-US" sz="1200" b="0" i="0" dirty="0">
                <a:solidFill>
                  <a:srgbClr val="000000"/>
                </a:solidFill>
                <a:latin typeface="Arial Black"/>
                <a:ea typeface="+mn-ea"/>
                <a:cs typeface="Arial Unicode MS"/>
              </a:rPr>
              <a:t> </a:t>
            </a:r>
            <a:r>
              <a:rPr lang="en-US" sz="1200" b="0" i="0" dirty="0" err="1">
                <a:solidFill>
                  <a:srgbClr val="000000"/>
                </a:solidFill>
                <a:latin typeface="Arial Black"/>
                <a:ea typeface="+mn-ea"/>
                <a:cs typeface="Arial Unicode MS"/>
              </a:rPr>
              <a:t>до</a:t>
            </a:r>
            <a:r>
              <a:rPr lang="en-US" sz="1200" b="0" i="0" dirty="0">
                <a:solidFill>
                  <a:srgbClr val="000000"/>
                </a:solidFill>
                <a:latin typeface="Arial Black"/>
                <a:ea typeface="+mn-ea"/>
                <a:cs typeface="Arial Unicode MS"/>
              </a:rPr>
              <a:t> </a:t>
            </a:r>
            <a:r>
              <a:rPr lang="en-US" sz="1200" b="0" i="0" dirty="0" err="1">
                <a:solidFill>
                  <a:srgbClr val="000000"/>
                </a:solidFill>
                <a:latin typeface="Arial Black"/>
                <a:ea typeface="+mn-ea"/>
                <a:cs typeface="Arial Unicode MS"/>
              </a:rPr>
              <a:t>выполнения</a:t>
            </a:r>
            <a:r>
              <a:rPr lang="en-US" sz="1200" b="0" i="0" dirty="0">
                <a:solidFill>
                  <a:srgbClr val="000000"/>
                </a:solidFill>
                <a:latin typeface="Arial Black"/>
                <a:ea typeface="+mn-ea"/>
                <a:cs typeface="Arial Unicode MS"/>
              </a:rPr>
              <a:t> </a:t>
            </a:r>
            <a:r>
              <a:rPr lang="en-US" sz="1200" b="0" i="0" dirty="0" err="1">
                <a:solidFill>
                  <a:srgbClr val="000000"/>
                </a:solidFill>
                <a:latin typeface="Arial Black"/>
                <a:ea typeface="+mn-ea"/>
                <a:cs typeface="Arial Unicode MS"/>
              </a:rPr>
              <a:t>процессов</a:t>
            </a:r>
            <a:endParaRPr lang="en-US" sz="1200" b="0" i="0" dirty="0">
              <a:solidFill>
                <a:srgbClr val="000000"/>
              </a:solidFill>
              <a:latin typeface="Arial Black"/>
              <a:ea typeface="+mn-ea"/>
              <a:cs typeface="Arial Unicode MS"/>
            </a:endParaRPr>
          </a:p>
          <a:p>
            <a:pPr marL="356616" lvl="1" indent="-274320" algn="l" defTabSz="914400">
              <a:spcBef>
                <a:spcPts val="504"/>
              </a:spcBef>
              <a:spcAft>
                <a:spcPts val="0"/>
              </a:spcAft>
              <a:buClr>
                <a:srgbClr val="FFC000"/>
              </a:buClr>
              <a:buFont typeface="Wingdings"/>
              <a:buChar char="n"/>
            </a:pPr>
            <a:r>
              <a:rPr lang="en-US" sz="1000" b="0" i="0" dirty="0" err="1">
                <a:solidFill>
                  <a:srgbClr val="000000"/>
                </a:solidFill>
                <a:latin typeface="Arial"/>
                <a:ea typeface="+mn-ea"/>
                <a:cs typeface="Arial Unicode MS"/>
              </a:rPr>
              <a:t>Моделирование</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внедрение</a:t>
            </a:r>
            <a:r>
              <a:rPr lang="en-US" sz="1000" b="0" i="0" dirty="0">
                <a:solidFill>
                  <a:srgbClr val="000000"/>
                </a:solidFill>
                <a:latin typeface="Arial"/>
                <a:ea typeface="+mn-ea"/>
                <a:cs typeface="Arial Unicode MS"/>
              </a:rPr>
              <a:t> и </a:t>
            </a:r>
            <a:r>
              <a:rPr lang="en-US" sz="1000" b="0" i="0" dirty="0" err="1">
                <a:solidFill>
                  <a:srgbClr val="000000"/>
                </a:solidFill>
                <a:latin typeface="Arial"/>
                <a:ea typeface="+mn-ea"/>
                <a:cs typeface="Arial Unicode MS"/>
              </a:rPr>
              <a:t>выполнение</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композитных</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бизнес-процессов</a:t>
            </a:r>
            <a:r>
              <a:rPr lang="en-US" sz="1000" b="0" i="0" dirty="0">
                <a:solidFill>
                  <a:srgbClr val="000000"/>
                </a:solidFill>
                <a:latin typeface="Arial"/>
                <a:ea typeface="+mn-ea"/>
                <a:cs typeface="Arial Unicode MS"/>
              </a:rPr>
              <a:t> </a:t>
            </a:r>
            <a:r>
              <a:rPr lang="en-US" sz="1000" b="0" i="0" dirty="0" err="1" smtClean="0">
                <a:solidFill>
                  <a:srgbClr val="000000"/>
                </a:solidFill>
                <a:latin typeface="Arial"/>
                <a:ea typeface="+mn-ea"/>
                <a:cs typeface="Arial Unicode MS"/>
              </a:rPr>
              <a:t>на</a:t>
            </a:r>
            <a:r>
              <a:rPr lang="ru-RU" sz="1000" dirty="0">
                <a:solidFill>
                  <a:srgbClr val="000000"/>
                </a:solidFill>
                <a:cs typeface="Arial Unicode MS"/>
              </a:rPr>
              <a:t> </a:t>
            </a:r>
            <a:r>
              <a:rPr lang="en-US" sz="1000" b="0" i="0" dirty="0" err="1" smtClean="0">
                <a:solidFill>
                  <a:srgbClr val="000000"/>
                </a:solidFill>
                <a:latin typeface="Arial"/>
                <a:ea typeface="+mn-ea"/>
                <a:cs typeface="Arial Unicode MS"/>
              </a:rPr>
              <a:t>основе</a:t>
            </a:r>
            <a:r>
              <a:rPr lang="en-US" sz="1000" b="0" i="0" dirty="0" smtClean="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правил</a:t>
            </a:r>
            <a:endParaRPr lang="en-US" sz="1000" b="0" i="0" dirty="0">
              <a:solidFill>
                <a:srgbClr val="000000"/>
              </a:solidFill>
              <a:latin typeface="Arial"/>
              <a:ea typeface="+mn-ea"/>
              <a:cs typeface="Arial Unicode MS"/>
            </a:endParaRPr>
          </a:p>
          <a:p>
            <a:pPr marL="356616" lvl="1" indent="-274320" algn="l" defTabSz="914400">
              <a:spcBef>
                <a:spcPts val="504"/>
              </a:spcBef>
              <a:spcAft>
                <a:spcPts val="0"/>
              </a:spcAft>
              <a:buClr>
                <a:srgbClr val="FFC000"/>
              </a:buClr>
              <a:buFont typeface="Wingdings"/>
              <a:buChar char="n"/>
            </a:pPr>
            <a:r>
              <a:rPr lang="en-US" sz="1000" b="0" i="0" dirty="0" err="1">
                <a:solidFill>
                  <a:srgbClr val="000000"/>
                </a:solidFill>
                <a:latin typeface="Arial"/>
                <a:ea typeface="+mn-ea"/>
                <a:cs typeface="Arial Unicode MS"/>
              </a:rPr>
              <a:t>Дружественный</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интерфейс</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графического</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моделирования</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основанный</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на</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нотации</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моделей</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бизнес-процессов</a:t>
            </a:r>
            <a:r>
              <a:rPr lang="en-US" sz="1000" b="0" i="0" dirty="0">
                <a:solidFill>
                  <a:srgbClr val="000000"/>
                </a:solidFill>
                <a:latin typeface="Arial"/>
                <a:ea typeface="+mn-ea"/>
                <a:cs typeface="Arial Unicode MS"/>
              </a:rPr>
              <a:t> (BPMN)</a:t>
            </a:r>
          </a:p>
          <a:p>
            <a:pPr marL="356616" lvl="1" indent="-274320" algn="l" defTabSz="914400">
              <a:spcBef>
                <a:spcPts val="504"/>
              </a:spcBef>
              <a:spcAft>
                <a:spcPts val="0"/>
              </a:spcAft>
              <a:buClr>
                <a:srgbClr val="FFC000"/>
              </a:buClr>
              <a:buFont typeface="Wingdings"/>
              <a:buChar char="n"/>
            </a:pPr>
            <a:r>
              <a:rPr lang="en-US" sz="1000" b="0" i="0" dirty="0" err="1">
                <a:solidFill>
                  <a:srgbClr val="000000"/>
                </a:solidFill>
                <a:latin typeface="Arial"/>
                <a:ea typeface="+mn-ea"/>
                <a:cs typeface="Arial Unicode MS"/>
              </a:rPr>
              <a:t>Поддержка</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ключевых</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концепций</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процессов</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поток</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операций</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событие</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задача</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правила</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контекст</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роли</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пользовательский</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интерфейс</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на</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протяжении</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всего</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их</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жизненного</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цикла</a:t>
            </a:r>
            <a:endParaRPr lang="en-US" sz="1000" b="0" i="0" dirty="0">
              <a:solidFill>
                <a:srgbClr val="000000"/>
              </a:solidFill>
              <a:latin typeface="Arial"/>
              <a:ea typeface="+mn-ea"/>
              <a:cs typeface="Arial Unicode MS"/>
            </a:endParaRPr>
          </a:p>
          <a:p>
            <a:pPr marL="356616" lvl="1" indent="-274320" algn="l" defTabSz="914400">
              <a:spcBef>
                <a:spcPts val="504"/>
              </a:spcBef>
              <a:spcAft>
                <a:spcPts val="0"/>
              </a:spcAft>
              <a:buClr>
                <a:srgbClr val="FFC000"/>
              </a:buClr>
              <a:buFont typeface="Wingdings"/>
              <a:buChar char="n"/>
            </a:pPr>
            <a:r>
              <a:rPr lang="en-US" sz="1000" b="0" i="0" dirty="0" err="1">
                <a:solidFill>
                  <a:srgbClr val="000000"/>
                </a:solidFill>
                <a:latin typeface="Arial"/>
                <a:ea typeface="+mn-ea"/>
                <a:cs typeface="Arial Unicode MS"/>
              </a:rPr>
              <a:t>Встроенные</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возможности</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для</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составления</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отчетов</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позволяющие</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следить</a:t>
            </a:r>
            <a:r>
              <a:rPr lang="en-US" sz="1000" b="0" i="0" dirty="0">
                <a:solidFill>
                  <a:srgbClr val="000000"/>
                </a:solidFill>
                <a:latin typeface="Arial"/>
                <a:ea typeface="+mn-ea"/>
                <a:cs typeface="Arial Unicode MS"/>
              </a:rPr>
              <a:t> </a:t>
            </a:r>
            <a:r>
              <a:rPr lang="en-US" sz="1000" b="0" i="0" dirty="0" err="1" smtClean="0">
                <a:solidFill>
                  <a:srgbClr val="000000"/>
                </a:solidFill>
                <a:latin typeface="Arial"/>
                <a:ea typeface="+mn-ea"/>
                <a:cs typeface="Arial Unicode MS"/>
              </a:rPr>
              <a:t>за</a:t>
            </a:r>
            <a:r>
              <a:rPr lang="ru-RU" sz="1000" dirty="0">
                <a:solidFill>
                  <a:srgbClr val="000000"/>
                </a:solidFill>
                <a:cs typeface="Arial Unicode MS"/>
              </a:rPr>
              <a:t> </a:t>
            </a:r>
            <a:r>
              <a:rPr lang="en-US" sz="1000" b="0" i="0" dirty="0" err="1" smtClean="0">
                <a:solidFill>
                  <a:srgbClr val="000000"/>
                </a:solidFill>
                <a:latin typeface="Arial"/>
                <a:ea typeface="+mn-ea"/>
                <a:cs typeface="Arial Unicode MS"/>
              </a:rPr>
              <a:t>процессами</a:t>
            </a:r>
            <a:r>
              <a:rPr lang="en-US" sz="1000" b="0" i="0" dirty="0" smtClean="0">
                <a:solidFill>
                  <a:srgbClr val="000000"/>
                </a:solidFill>
                <a:latin typeface="Arial"/>
                <a:ea typeface="+mn-ea"/>
                <a:cs typeface="Arial Unicode MS"/>
              </a:rPr>
              <a:t> </a:t>
            </a:r>
            <a:r>
              <a:rPr lang="en-US" sz="1000" b="0" i="0" dirty="0">
                <a:solidFill>
                  <a:srgbClr val="000000"/>
                </a:solidFill>
                <a:latin typeface="Arial"/>
                <a:ea typeface="+mn-ea"/>
                <a:cs typeface="Arial Unicode MS"/>
              </a:rPr>
              <a:t>и </a:t>
            </a:r>
            <a:r>
              <a:rPr lang="en-US" sz="1000" b="0" i="0" dirty="0" err="1">
                <a:solidFill>
                  <a:srgbClr val="000000"/>
                </a:solidFill>
                <a:latin typeface="Arial"/>
                <a:ea typeface="+mn-ea"/>
                <a:cs typeface="Arial Unicode MS"/>
              </a:rPr>
              <a:t>определять</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возможности</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для</a:t>
            </a:r>
            <a:r>
              <a:rPr lang="en-US" sz="1000" b="0" i="0" dirty="0">
                <a:solidFill>
                  <a:srgbClr val="000000"/>
                </a:solidFill>
                <a:latin typeface="Arial"/>
                <a:ea typeface="+mn-ea"/>
                <a:cs typeface="Arial Unicode MS"/>
              </a:rPr>
              <a:t> </a:t>
            </a:r>
            <a:r>
              <a:rPr lang="en-US" sz="1000" b="0" i="0" dirty="0" err="1" smtClean="0">
                <a:solidFill>
                  <a:srgbClr val="000000"/>
                </a:solidFill>
                <a:latin typeface="Arial"/>
                <a:ea typeface="+mn-ea"/>
                <a:cs typeface="Arial Unicode MS"/>
              </a:rPr>
              <a:t>оптимизации</a:t>
            </a:r>
            <a:r>
              <a:rPr lang="en-US" sz="1000" b="0" i="0" dirty="0" smtClean="0">
                <a:solidFill>
                  <a:srgbClr val="000000"/>
                </a:solidFill>
                <a:latin typeface="Arial"/>
                <a:ea typeface="+mn-ea"/>
                <a:cs typeface="Arial Unicode MS"/>
              </a:rPr>
              <a:t> </a:t>
            </a:r>
            <a:r>
              <a:rPr lang="en-US" sz="1000" b="0" i="0" dirty="0">
                <a:solidFill>
                  <a:srgbClr val="000000"/>
                </a:solidFill>
                <a:latin typeface="Arial"/>
                <a:ea typeface="+mn-ea"/>
                <a:cs typeface="Arial Unicode MS"/>
              </a:rPr>
              <a:t/>
            </a:r>
            <a:br>
              <a:rPr lang="en-US" sz="1000" b="0" i="0" dirty="0">
                <a:solidFill>
                  <a:srgbClr val="000000"/>
                </a:solidFill>
                <a:latin typeface="Arial"/>
                <a:ea typeface="+mn-ea"/>
                <a:cs typeface="Arial Unicode MS"/>
              </a:rPr>
            </a:br>
            <a:endParaRPr lang="en-US" sz="1000" b="0" i="0" dirty="0">
              <a:solidFill>
                <a:srgbClr val="000000"/>
              </a:solidFill>
              <a:latin typeface="Arial"/>
              <a:ea typeface="+mn-ea"/>
              <a:cs typeface="Arial Unicode MS"/>
            </a:endParaRPr>
          </a:p>
          <a:p>
            <a:pPr marL="0" lvl="1" algn="l" defTabSz="914400">
              <a:spcBef>
                <a:spcPts val="480"/>
              </a:spcBef>
              <a:spcAft>
                <a:spcPts val="0"/>
              </a:spcAft>
              <a:buNone/>
            </a:pPr>
            <a:r>
              <a:rPr lang="en-US" sz="1200" b="0" i="0" dirty="0" err="1" smtClean="0">
                <a:solidFill>
                  <a:srgbClr val="000000"/>
                </a:solidFill>
                <a:latin typeface="Arial Black"/>
                <a:ea typeface="+mn-ea"/>
                <a:cs typeface="Arial Unicode MS"/>
              </a:rPr>
              <a:t>Преимущества</a:t>
            </a:r>
            <a:r>
              <a:rPr lang="en-US" sz="1200" b="0" i="0" dirty="0" smtClean="0">
                <a:solidFill>
                  <a:srgbClr val="000000"/>
                </a:solidFill>
                <a:latin typeface="Arial Black"/>
                <a:ea typeface="+mn-ea"/>
                <a:cs typeface="Arial Unicode MS"/>
              </a:rPr>
              <a:t> </a:t>
            </a:r>
            <a:r>
              <a:rPr lang="en-US" sz="1200" b="0" i="0" dirty="0" err="1">
                <a:solidFill>
                  <a:srgbClr val="000000"/>
                </a:solidFill>
                <a:latin typeface="Arial Black"/>
                <a:ea typeface="+mn-ea"/>
                <a:cs typeface="Arial Unicode MS"/>
              </a:rPr>
              <a:t>интегрированной</a:t>
            </a:r>
            <a:r>
              <a:rPr lang="en-US" sz="1200" b="0" i="0" dirty="0">
                <a:solidFill>
                  <a:srgbClr val="000000"/>
                </a:solidFill>
                <a:latin typeface="Arial Black"/>
                <a:ea typeface="+mn-ea"/>
                <a:cs typeface="Arial Unicode MS"/>
              </a:rPr>
              <a:t> </a:t>
            </a:r>
            <a:r>
              <a:rPr lang="en-US" sz="1200" b="0" i="0" dirty="0" err="1">
                <a:solidFill>
                  <a:srgbClr val="000000"/>
                </a:solidFill>
                <a:latin typeface="Arial Black"/>
                <a:ea typeface="+mn-ea"/>
                <a:cs typeface="Arial Unicode MS"/>
              </a:rPr>
              <a:t>композитной</a:t>
            </a:r>
            <a:r>
              <a:rPr lang="en-US" sz="1200" b="0" i="0" dirty="0">
                <a:solidFill>
                  <a:srgbClr val="000000"/>
                </a:solidFill>
                <a:latin typeface="Arial Black"/>
                <a:ea typeface="+mn-ea"/>
                <a:cs typeface="Arial Unicode MS"/>
              </a:rPr>
              <a:t> </a:t>
            </a:r>
            <a:r>
              <a:rPr lang="en-US" sz="1200" b="0" i="0" dirty="0" err="1">
                <a:solidFill>
                  <a:srgbClr val="000000"/>
                </a:solidFill>
                <a:latin typeface="Arial Black"/>
                <a:ea typeface="+mn-ea"/>
                <a:cs typeface="Arial Unicode MS"/>
              </a:rPr>
              <a:t>среды</a:t>
            </a:r>
            <a:endParaRPr lang="en-US" sz="1200" b="0" i="0" dirty="0">
              <a:solidFill>
                <a:srgbClr val="000000"/>
              </a:solidFill>
              <a:latin typeface="Arial Black"/>
              <a:ea typeface="+mn-ea"/>
              <a:cs typeface="Arial Unicode MS"/>
            </a:endParaRPr>
          </a:p>
          <a:p>
            <a:pPr marL="448056" lvl="1" indent="-173736" algn="l" defTabSz="914400">
              <a:spcBef>
                <a:spcPts val="360"/>
              </a:spcBef>
              <a:spcAft>
                <a:spcPts val="0"/>
              </a:spcAft>
              <a:buClr>
                <a:srgbClr val="FFC000"/>
              </a:buClr>
              <a:buFont typeface="Arial"/>
              <a:buChar char="■"/>
            </a:pPr>
            <a:r>
              <a:rPr lang="en-US" sz="12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Разработка</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на</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основе</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моделей</a:t>
            </a:r>
            <a:endParaRPr lang="en-US" sz="1000" b="0" i="0" dirty="0">
              <a:solidFill>
                <a:srgbClr val="000000"/>
              </a:solidFill>
              <a:latin typeface="Arial"/>
              <a:ea typeface="+mn-ea"/>
              <a:cs typeface="Arial Unicode MS"/>
            </a:endParaRPr>
          </a:p>
          <a:p>
            <a:pPr marL="448056" lvl="1" indent="-173736" algn="l" defTabSz="914400">
              <a:spcBef>
                <a:spcPts val="360"/>
              </a:spcBef>
              <a:spcAft>
                <a:spcPts val="0"/>
              </a:spcAft>
              <a:buClr>
                <a:srgbClr val="FFC000"/>
              </a:buClr>
              <a:buFont typeface="Arial"/>
              <a:buChar char="■"/>
            </a:pP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Интегрированный</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набор</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инструментов</a:t>
            </a:r>
            <a:endParaRPr lang="en-US" sz="1000" b="0" i="0" dirty="0">
              <a:solidFill>
                <a:srgbClr val="000000"/>
              </a:solidFill>
              <a:latin typeface="Arial"/>
              <a:ea typeface="+mn-ea"/>
              <a:cs typeface="Arial Unicode MS"/>
            </a:endParaRPr>
          </a:p>
          <a:p>
            <a:pPr marL="448056" lvl="1" indent="-173736" algn="l" defTabSz="914400">
              <a:spcBef>
                <a:spcPts val="360"/>
              </a:spcBef>
              <a:spcAft>
                <a:spcPts val="0"/>
              </a:spcAft>
              <a:buClr>
                <a:srgbClr val="FFC000"/>
              </a:buClr>
              <a:buFont typeface="Arial"/>
              <a:buChar char="■"/>
            </a:pP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Единое</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управление</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жизненным</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циклом</a:t>
            </a:r>
            <a:endParaRPr lang="en-US" sz="1000" b="0" i="0" dirty="0">
              <a:solidFill>
                <a:srgbClr val="000000"/>
              </a:solidFill>
              <a:latin typeface="Arial"/>
              <a:ea typeface="+mn-ea"/>
              <a:cs typeface="Arial Unicode MS"/>
            </a:endParaRPr>
          </a:p>
        </p:txBody>
      </p:sp>
      <p:pic>
        <p:nvPicPr>
          <p:cNvPr id="190" name="Picture 9" descr="SPEEDNEW"/>
          <p:cNvPicPr>
            <a:picLocks noChangeAspect="1" noChangeArrowheads="1"/>
          </p:cNvPicPr>
          <p:nvPr>
            <p:custDataLst>
              <p:tags r:id="rId1"/>
            </p:custDataLst>
          </p:nvPr>
        </p:nvPicPr>
        <p:blipFill>
          <a:blip r:embed="rId11" cstate="print"/>
          <a:srcRect/>
          <a:stretch>
            <a:fillRect/>
          </a:stretch>
        </p:blipFill>
        <p:spPr bwMode="auto">
          <a:xfrm>
            <a:off x="7780338" y="248755"/>
            <a:ext cx="925512" cy="1417638"/>
          </a:xfrm>
          <a:prstGeom prst="rect">
            <a:avLst/>
          </a:prstGeom>
          <a:noFill/>
          <a:ln w="9525" algn="ctr">
            <a:noFill/>
            <a:miter lim="800000"/>
            <a:headEnd/>
            <a:tailEnd/>
          </a:ln>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en-US" sz="2400" b="1" i="0">
                <a:solidFill>
                  <a:srgbClr val="666666"/>
                </a:solidFill>
                <a:latin typeface="Arial"/>
                <a:ea typeface="+mj-ea"/>
                <a:cs typeface="+mj-cs"/>
              </a:rPr>
              <a:t>SAP NetWeaver «Управление бизнес-правилами»</a:t>
            </a:r>
            <a:br>
              <a:rPr lang="en-US" sz="2400" b="1" i="0">
                <a:solidFill>
                  <a:srgbClr val="666666"/>
                </a:solidFill>
                <a:latin typeface="Arial"/>
                <a:ea typeface="+mj-ea"/>
                <a:cs typeface="+mj-cs"/>
              </a:rPr>
            </a:br>
            <a:r>
              <a:rPr lang="en-US" sz="2000" b="0" i="0">
                <a:solidFill>
                  <a:srgbClr val="666666"/>
                </a:solidFill>
                <a:latin typeface="Arial"/>
                <a:ea typeface="+mj-ea"/>
                <a:cs typeface="+mj-cs"/>
              </a:rPr>
              <a:t>Встроен в решение SAP NetWeaver «Композитная среда»</a:t>
            </a:r>
          </a:p>
        </p:txBody>
      </p:sp>
      <p:sp>
        <p:nvSpPr>
          <p:cNvPr id="98" name="AutoShape 71"/>
          <p:cNvSpPr>
            <a:spLocks noChangeArrowheads="1"/>
          </p:cNvSpPr>
          <p:nvPr/>
        </p:nvSpPr>
        <p:spPr bwMode="auto">
          <a:xfrm rot="15331937" flipV="1">
            <a:off x="1501112" y="590305"/>
            <a:ext cx="1947073" cy="445032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gradFill rotWithShape="1">
            <a:gsLst>
              <a:gs pos="0">
                <a:srgbClr val="F0AB00">
                  <a:alpha val="64998"/>
                </a:srgbClr>
              </a:gs>
              <a:gs pos="100000">
                <a:srgbClr val="FFFFFF">
                  <a:alpha val="0"/>
                </a:srgbClr>
              </a:gs>
            </a:gsLst>
            <a:lin ang="5400000" scaled="1"/>
          </a:gradFill>
          <a:ln w="12700">
            <a:noFill/>
            <a:miter lim="800000"/>
            <a:headEnd/>
            <a:tailEnd/>
          </a:ln>
        </p:spPr>
        <p:txBody>
          <a:bodyPr wrap="none" lIns="90000" tIns="46800" rIns="90000" bIns="46800" anchor="ctr"/>
          <a:lstStyle/>
          <a:p>
            <a:pPr marL="0" marR="0" lvl="0" indent="0" algn="ctr"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endParaRPr kumimoji="0" lang="en-US" sz="1800" b="0" i="0" u="none" strike="noStrike" kern="0" cap="none" spc="0" normalizeH="0" baseline="0" noProof="0" dirty="0" smtClean="0">
              <a:ln>
                <a:noFill/>
              </a:ln>
              <a:solidFill>
                <a:srgbClr val="000000"/>
              </a:solidFill>
              <a:effectLst/>
              <a:uLnTx/>
              <a:uFillTx/>
              <a:latin typeface="Arial" charset="0"/>
              <a:cs typeface="Arial Unicode MS" pitchFamily="34" charset="-128"/>
            </a:endParaRPr>
          </a:p>
        </p:txBody>
      </p:sp>
      <p:sp>
        <p:nvSpPr>
          <p:cNvPr id="99" name="Rounded Rectangle 98"/>
          <p:cNvSpPr/>
          <p:nvPr/>
        </p:nvSpPr>
        <p:spPr bwMode="gray">
          <a:xfrm>
            <a:off x="299125" y="3046657"/>
            <a:ext cx="3052569" cy="2141392"/>
          </a:xfrm>
          <a:prstGeom prst="roundRect">
            <a:avLst>
              <a:gd name="adj" fmla="val 6362"/>
            </a:avLst>
          </a:prstGeom>
          <a:gradFill rotWithShape="1">
            <a:gsLst>
              <a:gs pos="0">
                <a:srgbClr val="FFFFFF"/>
              </a:gs>
              <a:gs pos="100000">
                <a:srgbClr val="FFFFFF">
                  <a:lumMod val="65000"/>
                </a:srgbClr>
              </a:gs>
            </a:gsLst>
            <a:lin ang="2700000" scaled="1"/>
          </a:gradFill>
          <a:ln w="1905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r>
              <a:rPr lang="de-DE" sz="1000" b="1" i="0" u="none" strike="noStrike" cap="none" spc="0" baseline="0" dirty="0" err="1" smtClean="0">
                <a:solidFill>
                  <a:srgbClr val="002060"/>
                </a:solidFill>
                <a:effectLst/>
              </a:rPr>
              <a:t>Расширяе</a:t>
            </a:r>
            <a:r>
              <a:rPr lang="ru-RU" sz="1000" b="1" i="0" u="none" strike="noStrike" cap="none" spc="0" baseline="0" dirty="0" smtClean="0">
                <a:solidFill>
                  <a:srgbClr val="002060"/>
                </a:solidFill>
                <a:effectLst/>
              </a:rPr>
              <a:t>-</a:t>
            </a:r>
            <a:br>
              <a:rPr lang="ru-RU" sz="1000" b="1" i="0" u="none" strike="noStrike" cap="none" spc="0" baseline="0" dirty="0" smtClean="0">
                <a:solidFill>
                  <a:srgbClr val="002060"/>
                </a:solidFill>
                <a:effectLst/>
              </a:rPr>
            </a:br>
            <a:r>
              <a:rPr lang="de-DE" sz="1000" b="1" i="0" u="none" strike="noStrike" cap="none" spc="0" baseline="0" dirty="0" err="1" smtClean="0">
                <a:solidFill>
                  <a:srgbClr val="002060"/>
                </a:solidFill>
                <a:effectLst/>
              </a:rPr>
              <a:t>мость</a:t>
            </a:r>
            <a:r>
              <a:rPr lang="ru-RU" sz="1000" b="1" i="0" u="none" strike="noStrike" cap="none" spc="0" baseline="0" dirty="0" smtClean="0">
                <a:solidFill>
                  <a:srgbClr val="002060"/>
                </a:solidFill>
                <a:effectLst/>
              </a:rPr>
              <a:t/>
            </a:r>
            <a:br>
              <a:rPr lang="ru-RU" sz="1000" b="1" i="0" u="none" strike="noStrike" cap="none" spc="0" baseline="0" dirty="0" smtClean="0">
                <a:solidFill>
                  <a:srgbClr val="002060"/>
                </a:solidFill>
                <a:effectLst/>
              </a:rPr>
            </a:br>
            <a:r>
              <a:rPr lang="de-DE" sz="1000" b="1" i="0" u="none" strike="noStrike" cap="none" spc="0" baseline="0" dirty="0" err="1" smtClean="0">
                <a:solidFill>
                  <a:srgbClr val="002060"/>
                </a:solidFill>
                <a:effectLst/>
              </a:rPr>
              <a:t>бизнеса</a:t>
            </a:r>
            <a:endParaRPr lang="de-DE" sz="1000" b="1" i="0" u="none" strike="noStrike" cap="none" spc="0" baseline="0" dirty="0">
              <a:solidFill>
                <a:srgbClr val="002060"/>
              </a:solidFill>
              <a:effectLst/>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p:txBody>
      </p:sp>
      <p:sp>
        <p:nvSpPr>
          <p:cNvPr id="100" name="Text Box 47"/>
          <p:cNvSpPr txBox="1">
            <a:spLocks noChangeArrowheads="1"/>
          </p:cNvSpPr>
          <p:nvPr/>
        </p:nvSpPr>
        <p:spPr bwMode="gray">
          <a:xfrm>
            <a:off x="1299208" y="3326372"/>
            <a:ext cx="1955211" cy="532800"/>
          </a:xfrm>
          <a:prstGeom prst="rect">
            <a:avLst/>
          </a:prstGeom>
          <a:gradFill rotWithShape="1">
            <a:gsLst>
              <a:gs pos="0">
                <a:srgbClr val="04357B"/>
              </a:gs>
              <a:gs pos="100000">
                <a:srgbClr val="04357B">
                  <a:gamma/>
                  <a:tint val="58824"/>
                  <a:invGamma/>
                </a:srgbClr>
              </a:gs>
            </a:gsLst>
            <a:lin ang="2700000" scaled="1"/>
          </a:gradFill>
          <a:ln w="19050" algn="ctr">
            <a:noFill/>
            <a:miter lim="800000"/>
            <a:headEnd/>
            <a:tailEnd/>
          </a:ln>
          <a:effectLst>
            <a:prstShdw prst="shdw17" dist="17961" dir="2700000">
              <a:srgbClr val="04357B">
                <a:gamma/>
                <a:shade val="60000"/>
                <a:invGamma/>
              </a:srgbClr>
            </a:prstShdw>
          </a:effectLst>
        </p:spPr>
        <p:txBody>
          <a:bodyPr wrap="none" lIns="0" tIns="0" rIns="0" bIns="0" anchor="ctr"/>
          <a:lstStyle/>
          <a:p>
            <a:pPr marL="0" marR="0" indent="0" algn="l" defTabSz="914400">
              <a:lnSpc>
                <a:spcPct val="75000"/>
              </a:lnSpc>
              <a:spcBef>
                <a:spcPts val="0"/>
              </a:spcBef>
              <a:spcAft>
                <a:spcPts val="0"/>
              </a:spcAft>
              <a:buNone/>
            </a:pPr>
            <a:r>
              <a:rPr lang="de-DE" sz="800" b="1" i="0" u="none" strike="noStrike" cap="none" spc="0" baseline="0">
                <a:solidFill>
                  <a:srgbClr val="FFFFFF"/>
                </a:solidFill>
              </a:rPr>
              <a:t> </a:t>
            </a:r>
          </a:p>
          <a:p>
            <a:pPr marL="0" marR="0" indent="0" algn="l" defTabSz="914400">
              <a:lnSpc>
                <a:spcPct val="75000"/>
              </a:lnSpc>
              <a:spcBef>
                <a:spcPts val="0"/>
              </a:spcBef>
              <a:spcAft>
                <a:spcPts val="0"/>
              </a:spcAft>
              <a:buNone/>
            </a:pPr>
            <a:endParaRPr lang="en-US" sz="800" strike="noStrike" dirty="0" smtClean="0">
              <a:solidFill>
                <a:srgbClr val="FFFFFF"/>
              </a:solidFill>
            </a:endParaRPr>
          </a:p>
          <a:p>
            <a:pPr marL="0" marR="0" indent="0" algn="l" defTabSz="914400">
              <a:lnSpc>
                <a:spcPct val="75000"/>
              </a:lnSpc>
              <a:spcBef>
                <a:spcPts val="0"/>
              </a:spcBef>
              <a:spcAft>
                <a:spcPts val="0"/>
              </a:spcAft>
              <a:buNone/>
            </a:pPr>
            <a:r>
              <a:rPr lang="de-DE" sz="800" b="1" i="0" u="none" strike="noStrike" cap="none" spc="0" baseline="0">
                <a:solidFill>
                  <a:srgbClr val="FFFFFF"/>
                </a:solidFill>
              </a:rPr>
              <a:t> </a:t>
            </a:r>
          </a:p>
          <a:p>
            <a:pPr marL="0" marR="0" indent="0" algn="l" defTabSz="914400">
              <a:lnSpc>
                <a:spcPct val="75000"/>
              </a:lnSpc>
              <a:spcBef>
                <a:spcPts val="0"/>
              </a:spcBef>
              <a:spcAft>
                <a:spcPts val="0"/>
              </a:spcAft>
              <a:buNone/>
            </a:pPr>
            <a:r>
              <a:rPr lang="de-DE" sz="800" b="1" i="0" u="none" strike="noStrike" cap="none" spc="0" baseline="0">
                <a:solidFill>
                  <a:srgbClr val="FFFFFF"/>
                </a:solidFill>
              </a:rPr>
              <a:t> </a:t>
            </a:r>
            <a:r>
              <a:rPr lang="de-DE" sz="800" b="1" i="0" u="none" strike="noStrike" cap="none" spc="0" baseline="0">
                <a:solidFill>
                  <a:srgbClr val="FFFFFF"/>
                </a:solidFill>
                <a:effectLst/>
              </a:rPr>
              <a:t>Композитные</a:t>
            </a:r>
            <a:r>
              <a:rPr lang="de-DE" sz="800" b="1" i="0" u="none" strike="noStrike" cap="none" spc="0" baseline="0">
                <a:solidFill>
                  <a:srgbClr val="FFFFFF"/>
                </a:solidFill>
              </a:rPr>
              <a:t> </a:t>
            </a:r>
          </a:p>
          <a:p>
            <a:pPr marL="0" marR="0" indent="0" algn="l" defTabSz="914400">
              <a:lnSpc>
                <a:spcPct val="75000"/>
              </a:lnSpc>
              <a:spcBef>
                <a:spcPts val="0"/>
              </a:spcBef>
              <a:spcAft>
                <a:spcPts val="0"/>
              </a:spcAft>
              <a:buNone/>
            </a:pPr>
            <a:r>
              <a:rPr lang="de-DE" sz="800" b="1" i="0" u="none" strike="noStrike" cap="none" spc="0" baseline="0">
                <a:solidFill>
                  <a:srgbClr val="FFFFFF"/>
                </a:solidFill>
              </a:rPr>
              <a:t> </a:t>
            </a:r>
            <a:r>
              <a:rPr lang="de-DE" sz="800" b="1" i="0" u="none" strike="noStrike" cap="none" spc="0" baseline="0">
                <a:solidFill>
                  <a:srgbClr val="FFFFFF"/>
                </a:solidFill>
                <a:effectLst/>
              </a:rPr>
              <a:t>процессы</a:t>
            </a:r>
          </a:p>
          <a:p>
            <a:pPr marL="0" marR="0" indent="0" algn="l" defTabSz="914400">
              <a:lnSpc>
                <a:spcPct val="75000"/>
              </a:lnSpc>
              <a:spcBef>
                <a:spcPts val="0"/>
              </a:spcBef>
              <a:spcAft>
                <a:spcPts val="0"/>
              </a:spcAft>
              <a:buNone/>
            </a:pPr>
            <a:endParaRPr lang="en-US" sz="800" strike="noStrike" dirty="0" smtClean="0">
              <a:solidFill>
                <a:srgbClr val="FFFFFF"/>
              </a:solidFill>
            </a:endParaRPr>
          </a:p>
          <a:p>
            <a:pPr marL="0" marR="0" indent="0" algn="l" defTabSz="914400">
              <a:lnSpc>
                <a:spcPct val="75000"/>
              </a:lnSpc>
              <a:spcBef>
                <a:spcPts val="0"/>
              </a:spcBef>
              <a:spcAft>
                <a:spcPts val="0"/>
              </a:spcAft>
              <a:buNone/>
            </a:pPr>
            <a:endParaRPr lang="en-US" sz="800" strike="noStrike" dirty="0" smtClean="0">
              <a:solidFill>
                <a:srgbClr val="FFFFFF"/>
              </a:solidFill>
            </a:endParaRPr>
          </a:p>
          <a:p>
            <a:pPr marL="0" marR="0" indent="0" algn="l" defTabSz="914400">
              <a:lnSpc>
                <a:spcPct val="75000"/>
              </a:lnSpc>
              <a:spcBef>
                <a:spcPts val="0"/>
              </a:spcBef>
              <a:spcAft>
                <a:spcPts val="0"/>
              </a:spcAft>
              <a:buNone/>
            </a:pPr>
            <a:endParaRPr lang="en-US" sz="800" strike="noStrike" dirty="0" smtClean="0">
              <a:solidFill>
                <a:srgbClr val="FFFFFF"/>
              </a:solidFill>
            </a:endParaRPr>
          </a:p>
        </p:txBody>
      </p:sp>
      <p:grpSp>
        <p:nvGrpSpPr>
          <p:cNvPr id="3" name="Group 197"/>
          <p:cNvGrpSpPr/>
          <p:nvPr/>
        </p:nvGrpSpPr>
        <p:grpSpPr>
          <a:xfrm>
            <a:off x="1299208" y="3916761"/>
            <a:ext cx="1955211" cy="532800"/>
            <a:chOff x="1361923" y="2487214"/>
            <a:chExt cx="1955211" cy="532800"/>
          </a:xfrm>
        </p:grpSpPr>
        <p:sp>
          <p:nvSpPr>
            <p:cNvPr id="168" name="Text Box 47"/>
            <p:cNvSpPr txBox="1">
              <a:spLocks noChangeArrowheads="1"/>
            </p:cNvSpPr>
            <p:nvPr/>
          </p:nvSpPr>
          <p:spPr bwMode="gray">
            <a:xfrm>
              <a:off x="1361923" y="2487214"/>
              <a:ext cx="1955211" cy="532800"/>
            </a:xfrm>
            <a:prstGeom prst="rect">
              <a:avLst/>
            </a:prstGeom>
            <a:gradFill rotWithShape="1">
              <a:gsLst>
                <a:gs pos="0">
                  <a:srgbClr val="04357B"/>
                </a:gs>
                <a:gs pos="100000">
                  <a:srgbClr val="04357B">
                    <a:gamma/>
                    <a:tint val="58824"/>
                    <a:invGamma/>
                  </a:srgbClr>
                </a:gs>
              </a:gsLst>
              <a:lin ang="2700000" scaled="1"/>
            </a:gradFill>
            <a:ln w="19050" algn="ctr">
              <a:noFill/>
              <a:miter lim="800000"/>
              <a:headEnd/>
              <a:tailEnd/>
            </a:ln>
            <a:effectLst>
              <a:prstShdw prst="shdw17" dist="17961" dir="2700000">
                <a:srgbClr val="04357B">
                  <a:gamma/>
                  <a:shade val="60000"/>
                  <a:invGamma/>
                </a:srgbClr>
              </a:prstShdw>
            </a:effectLst>
          </p:spPr>
          <p:txBody>
            <a:bodyPr wrap="none" lIns="0" tIns="0" rIns="0" bIns="0" anchor="ctr"/>
            <a:lstStyle/>
            <a:p>
              <a:pPr marL="0" marR="0" indent="0" algn="l" defTabSz="914400">
                <a:lnSpc>
                  <a:spcPct val="75000"/>
                </a:lnSpc>
                <a:spcBef>
                  <a:spcPts val="0"/>
                </a:spcBef>
                <a:spcAft>
                  <a:spcPts val="0"/>
                </a:spcAft>
                <a:buNone/>
              </a:pPr>
              <a:r>
                <a:rPr lang="de-DE" sz="800" b="1" i="0" u="none" strike="noStrike" cap="none" spc="0" baseline="0" dirty="0">
                  <a:solidFill>
                    <a:srgbClr val="FFFFFF"/>
                  </a:solidFill>
                  <a:latin typeface="Arial"/>
                  <a:ea typeface="+mn-ea"/>
                  <a:cs typeface="+mn-cs"/>
                </a:rPr>
                <a:t> </a:t>
              </a:r>
              <a:r>
                <a:rPr lang="de-DE" sz="800" b="1" i="0" u="none" strike="noStrike" cap="none" spc="0" baseline="0" dirty="0" err="1">
                  <a:solidFill>
                    <a:srgbClr val="FFFFFF"/>
                  </a:solidFill>
                  <a:effectLst/>
                  <a:latin typeface="Arial"/>
                  <a:ea typeface="+mn-ea"/>
                  <a:cs typeface="+mn-cs"/>
                </a:rPr>
                <a:t>Композитные</a:t>
              </a:r>
              <a:r>
                <a:rPr lang="de-DE" sz="800" b="1" i="0" u="none" strike="noStrike" cap="none" spc="0" baseline="0" dirty="0">
                  <a:solidFill>
                    <a:srgbClr val="FFFFFF"/>
                  </a:solidFill>
                  <a:latin typeface="Arial"/>
                  <a:ea typeface="+mn-ea"/>
                  <a:cs typeface="+mn-cs"/>
                </a:rPr>
                <a:t> </a:t>
              </a:r>
            </a:p>
            <a:p>
              <a:pPr marL="0" marR="0" indent="0" algn="l" defTabSz="914400">
                <a:lnSpc>
                  <a:spcPct val="75000"/>
                </a:lnSpc>
                <a:spcBef>
                  <a:spcPts val="0"/>
                </a:spcBef>
                <a:spcAft>
                  <a:spcPts val="0"/>
                </a:spcAft>
                <a:buNone/>
              </a:pPr>
              <a:r>
                <a:rPr lang="de-DE" sz="800" b="1" i="0" u="none" strike="noStrike" cap="none" spc="0" baseline="0" dirty="0">
                  <a:solidFill>
                    <a:srgbClr val="FFFFFF"/>
                  </a:solidFill>
                  <a:latin typeface="Arial"/>
                  <a:ea typeface="+mn-ea"/>
                  <a:cs typeface="+mn-cs"/>
                </a:rPr>
                <a:t> </a:t>
              </a:r>
              <a:r>
                <a:rPr lang="de-DE" sz="800" b="1" i="0" u="none" strike="noStrike" cap="none" spc="0" baseline="0" dirty="0" err="1" smtClean="0">
                  <a:solidFill>
                    <a:srgbClr val="FFFFFF"/>
                  </a:solidFill>
                  <a:effectLst/>
                  <a:latin typeface="Arial"/>
                  <a:ea typeface="+mn-ea"/>
                  <a:cs typeface="+mn-cs"/>
                </a:rPr>
                <a:t>пользовательские</a:t>
              </a:r>
              <a:r>
                <a:rPr lang="ru-RU" sz="800" b="1" i="0" u="none" strike="noStrike" cap="none" spc="0" baseline="0" dirty="0" smtClean="0">
                  <a:solidFill>
                    <a:srgbClr val="FFFFFF"/>
                  </a:solidFill>
                  <a:effectLst/>
                  <a:latin typeface="Arial"/>
                  <a:ea typeface="+mn-ea"/>
                  <a:cs typeface="+mn-cs"/>
                </a:rPr>
                <a:t/>
              </a:r>
              <a:br>
                <a:rPr lang="ru-RU" sz="800" b="1" i="0" u="none" strike="noStrike" cap="none" spc="0" baseline="0" dirty="0" smtClean="0">
                  <a:solidFill>
                    <a:srgbClr val="FFFFFF"/>
                  </a:solidFill>
                  <a:effectLst/>
                  <a:latin typeface="Arial"/>
                  <a:ea typeface="+mn-ea"/>
                  <a:cs typeface="+mn-cs"/>
                </a:rPr>
              </a:br>
              <a:r>
                <a:rPr lang="de-DE" sz="800" b="1" i="0" u="none" strike="noStrike" cap="none" spc="0" baseline="0" dirty="0" err="1" smtClean="0">
                  <a:solidFill>
                    <a:srgbClr val="FFFFFF"/>
                  </a:solidFill>
                  <a:effectLst/>
                  <a:latin typeface="Arial"/>
                  <a:ea typeface="+mn-ea"/>
                  <a:cs typeface="+mn-cs"/>
                </a:rPr>
                <a:t>интерфейсы</a:t>
              </a:r>
              <a:endParaRPr lang="de-DE" sz="800" b="1" i="0" u="none" strike="noStrike" cap="none" spc="0" baseline="0" dirty="0">
                <a:solidFill>
                  <a:srgbClr val="FFFFFF"/>
                </a:solidFill>
                <a:effectLst/>
                <a:latin typeface="Arial"/>
                <a:ea typeface="+mn-ea"/>
                <a:cs typeface="+mn-cs"/>
              </a:endParaRPr>
            </a:p>
          </p:txBody>
        </p:sp>
        <p:grpSp>
          <p:nvGrpSpPr>
            <p:cNvPr id="4" name="Group 127"/>
            <p:cNvGrpSpPr/>
            <p:nvPr/>
          </p:nvGrpSpPr>
          <p:grpSpPr>
            <a:xfrm>
              <a:off x="2478563" y="2550416"/>
              <a:ext cx="568900" cy="372224"/>
              <a:chOff x="4041058" y="2130087"/>
              <a:chExt cx="568900" cy="372224"/>
            </a:xfrm>
            <a:effectLst>
              <a:outerShdw blurRad="76200" dist="12700" dir="2700000" sy="-23000" kx="-800400" algn="bl" rotWithShape="0">
                <a:prstClr val="black">
                  <a:alpha val="20000"/>
                </a:prstClr>
              </a:outerShdw>
            </a:effectLst>
          </p:grpSpPr>
          <p:sp>
            <p:nvSpPr>
              <p:cNvPr id="170" name="Rounded Rectangle 21"/>
              <p:cNvSpPr/>
              <p:nvPr/>
            </p:nvSpPr>
            <p:spPr bwMode="gray">
              <a:xfrm>
                <a:off x="4041058" y="2130087"/>
                <a:ext cx="568900" cy="372224"/>
              </a:xfrm>
              <a:prstGeom prst="roundRect">
                <a:avLst/>
              </a:prstGeom>
              <a:solidFill>
                <a:srgbClr val="FFFFFF"/>
              </a:solidFill>
              <a:ln w="9525" algn="ctr">
                <a:solidFill>
                  <a:srgbClr val="002060"/>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sz="800" b="0" i="0" u="none" strike="noStrike" kern="0" cap="none" spc="0" normalizeH="0" baseline="0" noProof="0" dirty="0" err="1" smtClean="0">
                  <a:ln>
                    <a:noFill/>
                  </a:ln>
                  <a:solidFill>
                    <a:srgbClr val="000000"/>
                  </a:solidFill>
                  <a:effectLst/>
                  <a:uLnTx/>
                  <a:uFillTx/>
                  <a:cs typeface="Arial Unicode MS" pitchFamily="34" charset="-128"/>
                </a:endParaRPr>
              </a:p>
            </p:txBody>
          </p:sp>
          <p:grpSp>
            <p:nvGrpSpPr>
              <p:cNvPr id="5" name="Group 11"/>
              <p:cNvGrpSpPr>
                <a:grpSpLocks noChangeAspect="1"/>
              </p:cNvGrpSpPr>
              <p:nvPr/>
            </p:nvGrpSpPr>
            <p:grpSpPr>
              <a:xfrm>
                <a:off x="4481744" y="2149239"/>
                <a:ext cx="101589" cy="126683"/>
                <a:chOff x="3285206" y="1447385"/>
                <a:chExt cx="177092" cy="324598"/>
              </a:xfrm>
              <a:solidFill>
                <a:srgbClr val="002060"/>
              </a:solidFill>
            </p:grpSpPr>
            <p:sp>
              <p:nvSpPr>
                <p:cNvPr id="187" name="Oval 5"/>
                <p:cNvSpPr/>
                <p:nvPr/>
              </p:nvSpPr>
              <p:spPr bwMode="auto">
                <a:xfrm>
                  <a:off x="3316446" y="1447385"/>
                  <a:ext cx="120744" cy="162300"/>
                </a:xfrm>
                <a:prstGeom prst="ellipse">
                  <a:avLst/>
                </a:prstGeom>
                <a:grpFill/>
                <a:ln w="9525" cap="flat" cmpd="sng" algn="ctr">
                  <a:noFill/>
                  <a:prstDash val="solid"/>
                  <a:round/>
                  <a:headEnd type="none" w="med" len="med"/>
                  <a:tailEnd type="none" w="med" len="med"/>
                </a:ln>
                <a:effectLst/>
              </p:spPr>
              <p:txBody>
                <a:bodyPr wrap="none" lIns="90000" tIns="46800" rIns="90000" bIns="46800" anchor="ctr"/>
                <a:lstStyle/>
                <a:p>
                  <a:pPr marL="244475" marR="0" lvl="0" indent="-244475"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00000"/>
                    </a:solidFill>
                    <a:effectLst/>
                    <a:uLnTx/>
                    <a:uFillTx/>
                    <a:latin typeface="Arial" pitchFamily="34" charset="0"/>
                  </a:endParaRPr>
                </a:p>
              </p:txBody>
            </p:sp>
            <p:sp>
              <p:nvSpPr>
                <p:cNvPr id="188" name="Rounded Rectangle 187"/>
                <p:cNvSpPr/>
                <p:nvPr/>
              </p:nvSpPr>
              <p:spPr bwMode="auto">
                <a:xfrm>
                  <a:off x="3285206" y="1600667"/>
                  <a:ext cx="177092" cy="171316"/>
                </a:xfrm>
                <a:prstGeom prst="roundRect">
                  <a:avLst/>
                </a:prstGeom>
                <a:grpFill/>
                <a:ln w="9525" cap="flat" cmpd="sng" algn="ctr">
                  <a:noFill/>
                  <a:prstDash val="solid"/>
                  <a:round/>
                  <a:headEnd type="none" w="med" len="med"/>
                  <a:tailEnd type="none" w="med" len="med"/>
                </a:ln>
                <a:effectLst/>
              </p:spPr>
              <p:txBody>
                <a:bodyPr wrap="none" lIns="90000" tIns="46800" rIns="90000" bIns="46800" anchor="ctr"/>
                <a:lstStyle/>
                <a:p>
                  <a:pPr marL="244475" marR="0" lvl="0" indent="-244475"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00000"/>
                    </a:solidFill>
                    <a:effectLst/>
                    <a:uLnTx/>
                    <a:uFillTx/>
                    <a:latin typeface="Arial" pitchFamily="34" charset="0"/>
                  </a:endParaRPr>
                </a:p>
              </p:txBody>
            </p:sp>
          </p:grpSp>
          <p:grpSp>
            <p:nvGrpSpPr>
              <p:cNvPr id="6" name="Group 111"/>
              <p:cNvGrpSpPr/>
              <p:nvPr/>
            </p:nvGrpSpPr>
            <p:grpSpPr>
              <a:xfrm>
                <a:off x="4099101" y="2334309"/>
                <a:ext cx="115200" cy="115200"/>
                <a:chOff x="3811508" y="1638677"/>
                <a:chExt cx="115200" cy="115200"/>
              </a:xfrm>
              <a:effectLst/>
            </p:grpSpPr>
            <p:sp>
              <p:nvSpPr>
                <p:cNvPr id="185" name="Pie 184"/>
                <p:cNvSpPr/>
                <p:nvPr/>
              </p:nvSpPr>
              <p:spPr bwMode="gray">
                <a:xfrm>
                  <a:off x="3811508" y="1638677"/>
                  <a:ext cx="115200" cy="115200"/>
                </a:xfrm>
                <a:prstGeom prst="pie">
                  <a:avLst/>
                </a:prstGeom>
                <a:solidFill>
                  <a:srgbClr val="00B050"/>
                </a:solidFill>
                <a:ln w="9525"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sz="800" b="0" i="0" u="none" strike="noStrike" kern="0" cap="none" spc="0" normalizeH="0" baseline="0" noProof="0" dirty="0" err="1" smtClean="0">
                    <a:ln>
                      <a:noFill/>
                    </a:ln>
                    <a:solidFill>
                      <a:srgbClr val="000000"/>
                    </a:solidFill>
                    <a:effectLst/>
                    <a:uLnTx/>
                    <a:uFillTx/>
                    <a:cs typeface="Arial Unicode MS" pitchFamily="34" charset="-128"/>
                  </a:endParaRPr>
                </a:p>
              </p:txBody>
            </p:sp>
            <p:sp>
              <p:nvSpPr>
                <p:cNvPr id="186" name="Pie 185"/>
                <p:cNvSpPr/>
                <p:nvPr/>
              </p:nvSpPr>
              <p:spPr bwMode="gray">
                <a:xfrm flipH="1" flipV="1">
                  <a:off x="3811508" y="1638677"/>
                  <a:ext cx="115200" cy="115200"/>
                </a:xfrm>
                <a:prstGeom prst="pie">
                  <a:avLst>
                    <a:gd name="adj1" fmla="val 5346809"/>
                    <a:gd name="adj2" fmla="val 10760714"/>
                  </a:avLst>
                </a:prstGeom>
                <a:solidFill>
                  <a:srgbClr val="FF0000"/>
                </a:solidFill>
                <a:ln w="9525"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sz="800" b="0" i="0" u="none" strike="noStrike" kern="0" cap="none" spc="0" normalizeH="0" baseline="0" noProof="0" dirty="0" err="1" smtClean="0">
                    <a:ln>
                      <a:noFill/>
                    </a:ln>
                    <a:solidFill>
                      <a:srgbClr val="000000"/>
                    </a:solidFill>
                    <a:effectLst/>
                    <a:uLnTx/>
                    <a:uFillTx/>
                    <a:cs typeface="Arial Unicode MS" pitchFamily="34" charset="-128"/>
                  </a:endParaRPr>
                </a:p>
              </p:txBody>
            </p:sp>
          </p:grpSp>
          <p:grpSp>
            <p:nvGrpSpPr>
              <p:cNvPr id="7" name="Group 116"/>
              <p:cNvGrpSpPr/>
              <p:nvPr/>
            </p:nvGrpSpPr>
            <p:grpSpPr>
              <a:xfrm>
                <a:off x="4289322" y="2327787"/>
                <a:ext cx="115200" cy="115200"/>
                <a:chOff x="4289322" y="2327787"/>
                <a:chExt cx="115200" cy="115200"/>
              </a:xfrm>
            </p:grpSpPr>
            <p:sp>
              <p:nvSpPr>
                <p:cNvPr id="182" name="Rectangle 181"/>
                <p:cNvSpPr/>
                <p:nvPr/>
              </p:nvSpPr>
              <p:spPr bwMode="gray">
                <a:xfrm>
                  <a:off x="4289322" y="2363394"/>
                  <a:ext cx="35556" cy="79593"/>
                </a:xfrm>
                <a:prstGeom prst="rect">
                  <a:avLst/>
                </a:prstGeom>
                <a:solidFill>
                  <a:srgbClr val="FF0000"/>
                </a:solidFill>
                <a:ln w="9525"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sz="800" b="0" i="0" u="none" strike="noStrike" kern="0" cap="none" spc="0" normalizeH="0" baseline="0" noProof="0" dirty="0" err="1" smtClean="0">
                    <a:ln>
                      <a:noFill/>
                    </a:ln>
                    <a:solidFill>
                      <a:srgbClr val="000000"/>
                    </a:solidFill>
                    <a:effectLst/>
                    <a:uLnTx/>
                    <a:uFillTx/>
                    <a:cs typeface="Arial Unicode MS" pitchFamily="34" charset="-128"/>
                  </a:endParaRPr>
                </a:p>
              </p:txBody>
            </p:sp>
            <p:sp>
              <p:nvSpPr>
                <p:cNvPr id="183" name="Rectangle 182"/>
                <p:cNvSpPr/>
                <p:nvPr/>
              </p:nvSpPr>
              <p:spPr bwMode="gray">
                <a:xfrm>
                  <a:off x="4329144" y="2327787"/>
                  <a:ext cx="35556" cy="115200"/>
                </a:xfrm>
                <a:prstGeom prst="rect">
                  <a:avLst/>
                </a:prstGeom>
                <a:solidFill>
                  <a:srgbClr val="79FFB6"/>
                </a:solidFill>
                <a:ln w="9525"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sz="800" b="0" i="0" u="none" strike="noStrike" kern="0" cap="none" spc="0" normalizeH="0" baseline="0" noProof="0" dirty="0" err="1" smtClean="0">
                    <a:ln>
                      <a:noFill/>
                    </a:ln>
                    <a:solidFill>
                      <a:srgbClr val="000000"/>
                    </a:solidFill>
                    <a:effectLst/>
                    <a:uLnTx/>
                    <a:uFillTx/>
                    <a:cs typeface="Arial Unicode MS" pitchFamily="34" charset="-128"/>
                  </a:endParaRPr>
                </a:p>
              </p:txBody>
            </p:sp>
            <p:sp>
              <p:nvSpPr>
                <p:cNvPr id="184" name="Rectangle 183"/>
                <p:cNvSpPr/>
                <p:nvPr/>
              </p:nvSpPr>
              <p:spPr bwMode="gray">
                <a:xfrm>
                  <a:off x="4368966" y="2346638"/>
                  <a:ext cx="35556" cy="96349"/>
                </a:xfrm>
                <a:prstGeom prst="rect">
                  <a:avLst/>
                </a:prstGeom>
                <a:solidFill>
                  <a:srgbClr val="007434"/>
                </a:solidFill>
                <a:ln w="9525"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sz="800" b="0" i="0" u="none" strike="noStrike" kern="0" cap="none" spc="0" normalizeH="0" baseline="0" noProof="0" dirty="0" err="1" smtClean="0">
                    <a:ln>
                      <a:noFill/>
                    </a:ln>
                    <a:solidFill>
                      <a:srgbClr val="000000"/>
                    </a:solidFill>
                    <a:effectLst/>
                    <a:uLnTx/>
                    <a:uFillTx/>
                    <a:cs typeface="Arial Unicode MS" pitchFamily="34" charset="-128"/>
                  </a:endParaRPr>
                </a:p>
              </p:txBody>
            </p:sp>
          </p:grpSp>
          <p:grpSp>
            <p:nvGrpSpPr>
              <p:cNvPr id="8" name="Group 126"/>
              <p:cNvGrpSpPr/>
              <p:nvPr/>
            </p:nvGrpSpPr>
            <p:grpSpPr>
              <a:xfrm>
                <a:off x="4139381" y="2155722"/>
                <a:ext cx="213852" cy="120446"/>
                <a:chOff x="4286865" y="1809135"/>
                <a:chExt cx="213852" cy="120446"/>
              </a:xfrm>
            </p:grpSpPr>
            <p:sp>
              <p:nvSpPr>
                <p:cNvPr id="175" name="Rectangle 174"/>
                <p:cNvSpPr/>
                <p:nvPr/>
              </p:nvSpPr>
              <p:spPr bwMode="gray">
                <a:xfrm>
                  <a:off x="4286865" y="1809135"/>
                  <a:ext cx="213852" cy="120446"/>
                </a:xfrm>
                <a:prstGeom prst="rect">
                  <a:avLst/>
                </a:prstGeom>
                <a:solidFill>
                  <a:srgbClr val="CCCCCC"/>
                </a:solidFill>
                <a:ln w="9525"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sz="800" b="0" i="0" u="none" strike="noStrike" kern="0" cap="none" spc="0" normalizeH="0" baseline="0" noProof="0" dirty="0" err="1" smtClean="0">
                    <a:ln>
                      <a:noFill/>
                    </a:ln>
                    <a:solidFill>
                      <a:srgbClr val="000000"/>
                    </a:solidFill>
                    <a:effectLst/>
                    <a:uLnTx/>
                    <a:uFillTx/>
                    <a:cs typeface="Arial Unicode MS" pitchFamily="34" charset="-128"/>
                  </a:endParaRPr>
                </a:p>
              </p:txBody>
            </p:sp>
            <p:sp>
              <p:nvSpPr>
                <p:cNvPr id="176" name="Rectangle 37"/>
                <p:cNvSpPr/>
                <p:nvPr/>
              </p:nvSpPr>
              <p:spPr bwMode="gray">
                <a:xfrm>
                  <a:off x="4378376" y="1823884"/>
                  <a:ext cx="103238" cy="7200"/>
                </a:xfrm>
                <a:prstGeom prst="rect">
                  <a:avLst/>
                </a:prstGeom>
                <a:solidFill>
                  <a:srgbClr val="000000"/>
                </a:solidFill>
                <a:ln w="9525"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sz="800" b="0" i="0" u="none" strike="noStrike" kern="0" cap="none" spc="0" normalizeH="0" baseline="0" noProof="0" dirty="0" err="1" smtClean="0">
                    <a:ln>
                      <a:noFill/>
                    </a:ln>
                    <a:solidFill>
                      <a:srgbClr val="000000"/>
                    </a:solidFill>
                    <a:effectLst/>
                    <a:uLnTx/>
                    <a:uFillTx/>
                    <a:cs typeface="Arial Unicode MS" pitchFamily="34" charset="-128"/>
                  </a:endParaRPr>
                </a:p>
              </p:txBody>
            </p:sp>
            <p:sp>
              <p:nvSpPr>
                <p:cNvPr id="177" name="Rectangle 176"/>
                <p:cNvSpPr/>
                <p:nvPr/>
              </p:nvSpPr>
              <p:spPr bwMode="gray">
                <a:xfrm>
                  <a:off x="4378376" y="1840599"/>
                  <a:ext cx="103238" cy="7200"/>
                </a:xfrm>
                <a:prstGeom prst="rect">
                  <a:avLst/>
                </a:prstGeom>
                <a:solidFill>
                  <a:srgbClr val="000000"/>
                </a:solidFill>
                <a:ln w="9525"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sz="800" b="0" i="0" u="none" strike="noStrike" kern="0" cap="none" spc="0" normalizeH="0" baseline="0" noProof="0" dirty="0" err="1" smtClean="0">
                    <a:ln>
                      <a:noFill/>
                    </a:ln>
                    <a:solidFill>
                      <a:srgbClr val="000000"/>
                    </a:solidFill>
                    <a:effectLst/>
                    <a:uLnTx/>
                    <a:uFillTx/>
                    <a:cs typeface="Arial Unicode MS" pitchFamily="34" charset="-128"/>
                  </a:endParaRPr>
                </a:p>
              </p:txBody>
            </p:sp>
            <p:sp>
              <p:nvSpPr>
                <p:cNvPr id="178" name="Rectangle 177"/>
                <p:cNvSpPr/>
                <p:nvPr/>
              </p:nvSpPr>
              <p:spPr bwMode="gray">
                <a:xfrm>
                  <a:off x="4378376" y="1857314"/>
                  <a:ext cx="103238" cy="7200"/>
                </a:xfrm>
                <a:prstGeom prst="rect">
                  <a:avLst/>
                </a:prstGeom>
                <a:solidFill>
                  <a:srgbClr val="000000"/>
                </a:solidFill>
                <a:ln w="9525"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sz="800" b="0" i="0" u="none" strike="noStrike" kern="0" cap="none" spc="0" normalizeH="0" baseline="0" noProof="0" dirty="0" err="1" smtClean="0">
                    <a:ln>
                      <a:noFill/>
                    </a:ln>
                    <a:solidFill>
                      <a:srgbClr val="000000"/>
                    </a:solidFill>
                    <a:effectLst/>
                    <a:uLnTx/>
                    <a:uFillTx/>
                    <a:cs typeface="Arial Unicode MS" pitchFamily="34" charset="-128"/>
                  </a:endParaRPr>
                </a:p>
              </p:txBody>
            </p:sp>
            <p:sp>
              <p:nvSpPr>
                <p:cNvPr id="179" name="Rectangle 178"/>
                <p:cNvSpPr/>
                <p:nvPr/>
              </p:nvSpPr>
              <p:spPr bwMode="gray">
                <a:xfrm>
                  <a:off x="4378376" y="1874029"/>
                  <a:ext cx="103238" cy="7200"/>
                </a:xfrm>
                <a:prstGeom prst="rect">
                  <a:avLst/>
                </a:prstGeom>
                <a:solidFill>
                  <a:srgbClr val="000000"/>
                </a:solidFill>
                <a:ln w="9525"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sz="800" b="0" i="0" u="none" strike="noStrike" kern="0" cap="none" spc="0" normalizeH="0" baseline="0" noProof="0" dirty="0" err="1" smtClean="0">
                    <a:ln>
                      <a:noFill/>
                    </a:ln>
                    <a:solidFill>
                      <a:srgbClr val="000000"/>
                    </a:solidFill>
                    <a:effectLst/>
                    <a:uLnTx/>
                    <a:uFillTx/>
                    <a:cs typeface="Arial Unicode MS" pitchFamily="34" charset="-128"/>
                  </a:endParaRPr>
                </a:p>
              </p:txBody>
            </p:sp>
            <p:sp>
              <p:nvSpPr>
                <p:cNvPr id="180" name="Rectangle 179"/>
                <p:cNvSpPr/>
                <p:nvPr/>
              </p:nvSpPr>
              <p:spPr bwMode="gray">
                <a:xfrm>
                  <a:off x="4301614" y="1890744"/>
                  <a:ext cx="180000" cy="7200"/>
                </a:xfrm>
                <a:prstGeom prst="rect">
                  <a:avLst/>
                </a:prstGeom>
                <a:solidFill>
                  <a:srgbClr val="000000"/>
                </a:solidFill>
                <a:ln w="9525"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sz="800" b="0" i="0" u="none" strike="noStrike" kern="0" cap="none" spc="0" normalizeH="0" baseline="0" noProof="0" dirty="0" err="1" smtClean="0">
                    <a:ln>
                      <a:noFill/>
                    </a:ln>
                    <a:solidFill>
                      <a:srgbClr val="000000"/>
                    </a:solidFill>
                    <a:effectLst/>
                    <a:uLnTx/>
                    <a:uFillTx/>
                    <a:cs typeface="Arial Unicode MS" pitchFamily="34" charset="-128"/>
                  </a:endParaRPr>
                </a:p>
              </p:txBody>
            </p:sp>
            <p:sp>
              <p:nvSpPr>
                <p:cNvPr id="181" name="Rectangle 180"/>
                <p:cNvSpPr/>
                <p:nvPr/>
              </p:nvSpPr>
              <p:spPr bwMode="gray">
                <a:xfrm>
                  <a:off x="4301614" y="1907459"/>
                  <a:ext cx="180000" cy="7200"/>
                </a:xfrm>
                <a:prstGeom prst="rect">
                  <a:avLst/>
                </a:prstGeom>
                <a:solidFill>
                  <a:srgbClr val="000000"/>
                </a:solidFill>
                <a:ln w="9525"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sz="800" b="0" i="0" u="none" strike="noStrike" kern="0" cap="none" spc="0" normalizeH="0" baseline="0" noProof="0" dirty="0" err="1" smtClean="0">
                    <a:ln>
                      <a:noFill/>
                    </a:ln>
                    <a:solidFill>
                      <a:srgbClr val="000000"/>
                    </a:solidFill>
                    <a:effectLst/>
                    <a:uLnTx/>
                    <a:uFillTx/>
                    <a:cs typeface="Arial Unicode MS" pitchFamily="34" charset="-128"/>
                  </a:endParaRPr>
                </a:p>
              </p:txBody>
            </p:sp>
          </p:grpSp>
        </p:grpSp>
      </p:grpSp>
      <p:sp>
        <p:nvSpPr>
          <p:cNvPr id="102" name="Text Box 47"/>
          <p:cNvSpPr txBox="1">
            <a:spLocks noChangeArrowheads="1"/>
          </p:cNvSpPr>
          <p:nvPr/>
        </p:nvSpPr>
        <p:spPr bwMode="gray">
          <a:xfrm>
            <a:off x="1299208" y="4507150"/>
            <a:ext cx="1955211" cy="532800"/>
          </a:xfrm>
          <a:prstGeom prst="rect">
            <a:avLst/>
          </a:prstGeom>
          <a:gradFill rotWithShape="1">
            <a:gsLst>
              <a:gs pos="0">
                <a:srgbClr val="04357B"/>
              </a:gs>
              <a:gs pos="100000">
                <a:srgbClr val="04357B">
                  <a:gamma/>
                  <a:tint val="58824"/>
                  <a:invGamma/>
                </a:srgbClr>
              </a:gs>
            </a:gsLst>
            <a:lin ang="2700000" scaled="1"/>
          </a:gradFill>
          <a:ln w="19050" algn="ctr">
            <a:noFill/>
            <a:miter lim="800000"/>
            <a:headEnd/>
            <a:tailEnd/>
          </a:ln>
          <a:effectLst>
            <a:prstShdw prst="shdw17" dist="17961" dir="2700000">
              <a:srgbClr val="04357B">
                <a:gamma/>
                <a:shade val="60000"/>
                <a:invGamma/>
              </a:srgbClr>
            </a:prstShdw>
          </a:effectLst>
        </p:spPr>
        <p:txBody>
          <a:bodyPr wrap="none" lIns="0" tIns="0" rIns="0" bIns="0" anchor="ctr"/>
          <a:lstStyle/>
          <a:p>
            <a:pPr marL="0" marR="0" indent="0" algn="l" defTabSz="914400">
              <a:lnSpc>
                <a:spcPct val="75000"/>
              </a:lnSpc>
              <a:spcBef>
                <a:spcPts val="0"/>
              </a:spcBef>
              <a:spcAft>
                <a:spcPts val="0"/>
              </a:spcAft>
              <a:buNone/>
            </a:pPr>
            <a:r>
              <a:rPr lang="de-DE" sz="800" b="1" i="0" u="none" strike="noStrike" cap="none" spc="0" baseline="0">
                <a:solidFill>
                  <a:srgbClr val="FFFFFF"/>
                </a:solidFill>
                <a:latin typeface="Arial"/>
                <a:ea typeface="+mn-ea"/>
                <a:cs typeface="+mn-cs"/>
              </a:rPr>
              <a:t> </a:t>
            </a:r>
            <a:r>
              <a:rPr lang="de-DE" sz="800" b="1" i="0" u="none" strike="noStrike" cap="none" spc="0" baseline="0">
                <a:solidFill>
                  <a:srgbClr val="FFFFFF"/>
                </a:solidFill>
                <a:effectLst/>
                <a:latin typeface="Arial"/>
                <a:ea typeface="+mn-ea"/>
                <a:cs typeface="+mn-cs"/>
              </a:rPr>
              <a:t>Композитные</a:t>
            </a:r>
            <a:r>
              <a:rPr lang="de-DE" sz="800" b="1" i="0" u="none" strike="noStrike" cap="none" spc="0" baseline="0">
                <a:solidFill>
                  <a:srgbClr val="FFFFFF"/>
                </a:solidFill>
                <a:latin typeface="Arial"/>
                <a:ea typeface="+mn-ea"/>
                <a:cs typeface="+mn-cs"/>
              </a:rPr>
              <a:t> </a:t>
            </a:r>
          </a:p>
          <a:p>
            <a:pPr marL="0" marR="0" indent="0" algn="l" defTabSz="914400">
              <a:lnSpc>
                <a:spcPct val="75000"/>
              </a:lnSpc>
              <a:spcBef>
                <a:spcPts val="0"/>
              </a:spcBef>
              <a:spcAft>
                <a:spcPts val="0"/>
              </a:spcAft>
              <a:buNone/>
            </a:pPr>
            <a:r>
              <a:rPr lang="de-DE" sz="800" b="1" i="0" u="none" strike="noStrike" cap="none" spc="0" baseline="0">
                <a:solidFill>
                  <a:srgbClr val="FFFFFF"/>
                </a:solidFill>
                <a:latin typeface="Arial"/>
                <a:ea typeface="+mn-ea"/>
                <a:cs typeface="+mn-cs"/>
              </a:rPr>
              <a:t> </a:t>
            </a:r>
            <a:r>
              <a:rPr lang="de-DE" sz="800" b="1" i="0" u="none" strike="noStrike" cap="none" spc="0" baseline="0">
                <a:solidFill>
                  <a:srgbClr val="FFFFFF"/>
                </a:solidFill>
                <a:effectLst/>
                <a:latin typeface="Arial"/>
                <a:ea typeface="+mn-ea"/>
                <a:cs typeface="+mn-cs"/>
              </a:rPr>
              <a:t>сервисы</a:t>
            </a:r>
          </a:p>
        </p:txBody>
      </p:sp>
      <p:grpSp>
        <p:nvGrpSpPr>
          <p:cNvPr id="14" name="Group 132"/>
          <p:cNvGrpSpPr/>
          <p:nvPr/>
        </p:nvGrpSpPr>
        <p:grpSpPr>
          <a:xfrm>
            <a:off x="2404253" y="3409726"/>
            <a:ext cx="568900" cy="372224"/>
            <a:chOff x="8575100" y="5921527"/>
            <a:chExt cx="568900" cy="372224"/>
          </a:xfrm>
        </p:grpSpPr>
        <p:sp>
          <p:nvSpPr>
            <p:cNvPr id="132" name="Rounded Rectangle 21"/>
            <p:cNvSpPr/>
            <p:nvPr/>
          </p:nvSpPr>
          <p:spPr bwMode="gray">
            <a:xfrm>
              <a:off x="8575100" y="5921527"/>
              <a:ext cx="568900" cy="372224"/>
            </a:xfrm>
            <a:prstGeom prst="roundRect">
              <a:avLst/>
            </a:prstGeom>
            <a:solidFill>
              <a:srgbClr val="CCCCCC"/>
            </a:solidFill>
            <a:ln w="9525" algn="ctr">
              <a:solidFill>
                <a:srgbClr val="04357B"/>
              </a:solidFill>
              <a:miter lim="800000"/>
              <a:headEnd/>
              <a:tailEnd/>
            </a:ln>
            <a:effectLst>
              <a:outerShdw blurRad="76200" dist="12700" dir="2700000" sy="-23000" kx="-800400" algn="bl" rotWithShape="0">
                <a:prstClr val="black">
                  <a:alpha val="20000"/>
                </a:prstClr>
              </a:outerShdw>
            </a:effectLst>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800" b="0" i="0" u="none"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grpSp>
          <p:nvGrpSpPr>
            <p:cNvPr id="15" name="Group 1009"/>
            <p:cNvGrpSpPr/>
            <p:nvPr/>
          </p:nvGrpSpPr>
          <p:grpSpPr>
            <a:xfrm>
              <a:off x="8624428" y="5998200"/>
              <a:ext cx="464631" cy="223760"/>
              <a:chOff x="8631382" y="5998200"/>
              <a:chExt cx="464631" cy="223760"/>
            </a:xfrm>
          </p:grpSpPr>
          <p:sp>
            <p:nvSpPr>
              <p:cNvPr id="134" name="Flowchart: Magnetic Disk 133"/>
              <p:cNvSpPr/>
              <p:nvPr/>
            </p:nvSpPr>
            <p:spPr bwMode="gray">
              <a:xfrm>
                <a:off x="8987476" y="6157297"/>
                <a:ext cx="49596" cy="64171"/>
              </a:xfrm>
              <a:prstGeom prst="flowChartMagneticDisk">
                <a:avLst/>
              </a:prstGeom>
              <a:solidFill>
                <a:srgbClr val="CCCCCC"/>
              </a:solidFill>
              <a:ln w="9525" algn="ctr">
                <a:solidFill>
                  <a:srgbClr val="000000"/>
                </a:solidFill>
                <a:miter lim="800000"/>
                <a:headEnd/>
                <a:tailEnd/>
              </a:ln>
              <a:effectLst>
                <a:outerShdw blurRad="76200" dist="12700" dir="2700000" sy="-23000" kx="-800400" algn="bl" rotWithShape="0">
                  <a:prstClr val="black">
                    <a:alpha val="20000"/>
                  </a:prstClr>
                </a:outerShdw>
              </a:effectLst>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600" b="0" i="0" u="none"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sp>
            <p:nvSpPr>
              <p:cNvPr id="135" name="Oval 134"/>
              <p:cNvSpPr>
                <a:spLocks noChangeAspect="1"/>
              </p:cNvSpPr>
              <p:nvPr/>
            </p:nvSpPr>
            <p:spPr bwMode="gray">
              <a:xfrm>
                <a:off x="8631382" y="6099287"/>
                <a:ext cx="18930" cy="24682"/>
              </a:xfrm>
              <a:prstGeom prst="ellipse">
                <a:avLst/>
              </a:prstGeom>
              <a:solidFill>
                <a:srgbClr val="FFFFFF">
                  <a:lumMod val="95000"/>
                </a:srgbClr>
              </a:solidFill>
              <a:ln w="9525" algn="ctr">
                <a:solidFill>
                  <a:srgbClr val="04357B"/>
                </a:solidFill>
                <a:miter lim="800000"/>
                <a:headEnd/>
                <a:tailEnd/>
              </a:ln>
              <a:effectLst>
                <a:outerShdw blurRad="76200" dist="12700" dir="2700000" sy="-23000" kx="-800400" algn="bl" rotWithShape="0">
                  <a:prstClr val="black">
                    <a:alpha val="20000"/>
                  </a:prstClr>
                </a:outerShdw>
              </a:effectLst>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800" b="0" i="0" u="none"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sp>
            <p:nvSpPr>
              <p:cNvPr id="136" name="Oval 135"/>
              <p:cNvSpPr>
                <a:spLocks noChangeAspect="1"/>
              </p:cNvSpPr>
              <p:nvPr/>
            </p:nvSpPr>
            <p:spPr bwMode="gray">
              <a:xfrm>
                <a:off x="9077083" y="6099287"/>
                <a:ext cx="18930" cy="24682"/>
              </a:xfrm>
              <a:prstGeom prst="ellipse">
                <a:avLst/>
              </a:prstGeom>
              <a:solidFill>
                <a:srgbClr val="FFFFFF">
                  <a:lumMod val="95000"/>
                </a:srgbClr>
              </a:solidFill>
              <a:ln w="9525" algn="ctr">
                <a:solidFill>
                  <a:srgbClr val="04357B"/>
                </a:solidFill>
                <a:miter lim="800000"/>
                <a:headEnd/>
                <a:tailEnd/>
              </a:ln>
              <a:effectLst>
                <a:outerShdw blurRad="76200" dist="12700" dir="2700000" sy="-23000" kx="-800400" algn="bl" rotWithShape="0">
                  <a:prstClr val="black">
                    <a:alpha val="20000"/>
                  </a:prstClr>
                </a:outerShdw>
              </a:effectLst>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800" b="0" i="0" u="none"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sp>
            <p:nvSpPr>
              <p:cNvPr id="137" name="Rounded Rectangle 20"/>
              <p:cNvSpPr/>
              <p:nvPr/>
            </p:nvSpPr>
            <p:spPr bwMode="gray">
              <a:xfrm>
                <a:off x="8867377" y="6157296"/>
                <a:ext cx="49596" cy="64664"/>
              </a:xfrm>
              <a:prstGeom prst="roundRect">
                <a:avLst/>
              </a:prstGeom>
              <a:solidFill>
                <a:srgbClr val="CCCCCC"/>
              </a:solidFill>
              <a:ln w="9525" algn="ctr">
                <a:solidFill>
                  <a:srgbClr val="04357B"/>
                </a:solidFill>
                <a:miter lim="800000"/>
                <a:headEnd/>
                <a:tailEnd/>
              </a:ln>
              <a:effectLst>
                <a:outerShdw blurRad="76200" dist="12700" dir="2700000" sy="-23000" kx="-800400" algn="bl" rotWithShape="0">
                  <a:prstClr val="black">
                    <a:alpha val="20000"/>
                  </a:prstClr>
                </a:outerShdw>
              </a:effectLst>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800" b="0" i="0" u="none"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sp>
            <p:nvSpPr>
              <p:cNvPr id="138" name="Flowchart: Decision 137"/>
              <p:cNvSpPr/>
              <p:nvPr/>
            </p:nvSpPr>
            <p:spPr bwMode="gray">
              <a:xfrm>
                <a:off x="8791654" y="6079296"/>
                <a:ext cx="49596" cy="64664"/>
              </a:xfrm>
              <a:prstGeom prst="flowChartDecision">
                <a:avLst/>
              </a:prstGeom>
              <a:solidFill>
                <a:srgbClr val="FFFFFF">
                  <a:lumMod val="95000"/>
                </a:srgbClr>
              </a:solidFill>
              <a:ln w="9525" algn="ctr">
                <a:solidFill>
                  <a:srgbClr val="04357B"/>
                </a:solidFill>
                <a:miter lim="800000"/>
                <a:headEnd/>
                <a:tailEnd/>
              </a:ln>
              <a:effectLst>
                <a:outerShdw blurRad="76200" dist="12700" dir="2700000" sy="-23000" kx="-800400" algn="bl" rotWithShape="0">
                  <a:prstClr val="black">
                    <a:alpha val="20000"/>
                  </a:prstClr>
                </a:outerShdw>
              </a:effectLst>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800" b="0" i="0" u="none"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cxnSp>
            <p:nvCxnSpPr>
              <p:cNvPr id="139" name="Elbow Connector 138"/>
              <p:cNvCxnSpPr>
                <a:stCxn id="135" idx="6"/>
                <a:endCxn id="140" idx="1"/>
              </p:cNvCxnSpPr>
              <p:nvPr/>
            </p:nvCxnSpPr>
            <p:spPr>
              <a:xfrm>
                <a:off x="8650312" y="6111628"/>
                <a:ext cx="45641" cy="886"/>
              </a:xfrm>
              <a:prstGeom prst="bentConnector3">
                <a:avLst>
                  <a:gd name="adj1" fmla="val 50000"/>
                </a:avLst>
              </a:prstGeom>
              <a:noFill/>
              <a:ln w="9525" cap="flat" cmpd="sng" algn="ctr">
                <a:solidFill>
                  <a:srgbClr val="04357B"/>
                </a:solidFill>
                <a:prstDash val="solid"/>
                <a:tailEnd type="none"/>
              </a:ln>
              <a:effectLst/>
            </p:spPr>
          </p:cxnSp>
          <p:sp>
            <p:nvSpPr>
              <p:cNvPr id="140" name="Rounded Rectangle 139"/>
              <p:cNvSpPr/>
              <p:nvPr/>
            </p:nvSpPr>
            <p:spPr bwMode="gray">
              <a:xfrm>
                <a:off x="8695953" y="6079296"/>
                <a:ext cx="49596" cy="64664"/>
              </a:xfrm>
              <a:prstGeom prst="roundRect">
                <a:avLst/>
              </a:prstGeom>
              <a:solidFill>
                <a:srgbClr val="CCCCCC"/>
              </a:solidFill>
              <a:ln w="9525" algn="ctr">
                <a:solidFill>
                  <a:srgbClr val="04357B"/>
                </a:solidFill>
                <a:miter lim="800000"/>
                <a:headEnd/>
                <a:tailEnd/>
              </a:ln>
              <a:effectLst>
                <a:outerShdw blurRad="76200" dist="12700" dir="2700000" sy="-23000" kx="-800400" algn="bl" rotWithShape="0">
                  <a:prstClr val="black">
                    <a:alpha val="20000"/>
                  </a:prstClr>
                </a:outerShdw>
              </a:effectLst>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800" b="0" i="0" u="none"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cxnSp>
            <p:nvCxnSpPr>
              <p:cNvPr id="141" name="Elbow Connector 140"/>
              <p:cNvCxnSpPr>
                <a:stCxn id="140" idx="3"/>
                <a:endCxn id="138" idx="1"/>
              </p:cNvCxnSpPr>
              <p:nvPr/>
            </p:nvCxnSpPr>
            <p:spPr>
              <a:xfrm>
                <a:off x="8745549" y="6111628"/>
                <a:ext cx="46105" cy="886"/>
              </a:xfrm>
              <a:prstGeom prst="bentConnector3">
                <a:avLst>
                  <a:gd name="adj1" fmla="val 50000"/>
                </a:avLst>
              </a:prstGeom>
              <a:noFill/>
              <a:ln w="9525" cap="flat" cmpd="sng" algn="ctr">
                <a:solidFill>
                  <a:srgbClr val="04357B"/>
                </a:solidFill>
                <a:prstDash val="solid"/>
                <a:tailEnd type="none"/>
              </a:ln>
              <a:effectLst/>
            </p:spPr>
          </p:cxnSp>
          <p:cxnSp>
            <p:nvCxnSpPr>
              <p:cNvPr id="142" name="Elbow Connector 31"/>
              <p:cNvCxnSpPr>
                <a:stCxn id="138" idx="0"/>
                <a:endCxn id="150" idx="1"/>
              </p:cNvCxnSpPr>
              <p:nvPr/>
            </p:nvCxnSpPr>
            <p:spPr>
              <a:xfrm rot="5400000" flipH="1" flipV="1">
                <a:off x="8817532" y="6029452"/>
                <a:ext cx="48764" cy="50924"/>
              </a:xfrm>
              <a:prstGeom prst="bentConnector2">
                <a:avLst/>
              </a:prstGeom>
              <a:noFill/>
              <a:ln w="9525" cap="flat" cmpd="sng" algn="ctr">
                <a:solidFill>
                  <a:srgbClr val="04357B"/>
                </a:solidFill>
                <a:prstDash val="solid"/>
                <a:tailEnd type="none"/>
              </a:ln>
              <a:effectLst/>
            </p:spPr>
          </p:cxnSp>
          <p:cxnSp>
            <p:nvCxnSpPr>
              <p:cNvPr id="143" name="Elbow Connector 31"/>
              <p:cNvCxnSpPr>
                <a:stCxn id="138" idx="2"/>
              </p:cNvCxnSpPr>
              <p:nvPr/>
            </p:nvCxnSpPr>
            <p:spPr>
              <a:xfrm rot="16200000" flipH="1">
                <a:off x="8819080" y="6141331"/>
                <a:ext cx="45669" cy="50924"/>
              </a:xfrm>
              <a:prstGeom prst="bentConnector2">
                <a:avLst/>
              </a:prstGeom>
              <a:noFill/>
              <a:ln w="9525" cap="flat" cmpd="sng" algn="ctr">
                <a:solidFill>
                  <a:srgbClr val="04357B"/>
                </a:solidFill>
                <a:prstDash val="solid"/>
                <a:tailEnd type="none"/>
              </a:ln>
              <a:effectLst/>
            </p:spPr>
          </p:cxnSp>
          <p:cxnSp>
            <p:nvCxnSpPr>
              <p:cNvPr id="144" name="Elbow Connector 31"/>
              <p:cNvCxnSpPr>
                <a:stCxn id="150" idx="3"/>
                <a:endCxn id="146" idx="0"/>
              </p:cNvCxnSpPr>
              <p:nvPr/>
            </p:nvCxnSpPr>
            <p:spPr>
              <a:xfrm>
                <a:off x="8916973" y="6030532"/>
                <a:ext cx="95302" cy="48764"/>
              </a:xfrm>
              <a:prstGeom prst="bentConnector2">
                <a:avLst/>
              </a:prstGeom>
              <a:noFill/>
              <a:ln w="9525" cap="flat" cmpd="sng" algn="ctr">
                <a:solidFill>
                  <a:srgbClr val="04357B"/>
                </a:solidFill>
                <a:prstDash val="solid"/>
                <a:tailEnd type="none"/>
              </a:ln>
              <a:effectLst/>
            </p:spPr>
          </p:cxnSp>
          <p:cxnSp>
            <p:nvCxnSpPr>
              <p:cNvPr id="145" name="Elbow Connector 31"/>
              <p:cNvCxnSpPr>
                <a:endCxn id="146" idx="1"/>
              </p:cNvCxnSpPr>
              <p:nvPr/>
            </p:nvCxnSpPr>
            <p:spPr>
              <a:xfrm rot="5400000" flipH="1" flipV="1">
                <a:off x="8916991" y="6086811"/>
                <a:ext cx="45669" cy="95302"/>
              </a:xfrm>
              <a:prstGeom prst="bentConnector2">
                <a:avLst/>
              </a:prstGeom>
              <a:noFill/>
              <a:ln w="9525" cap="flat" cmpd="sng" algn="ctr">
                <a:solidFill>
                  <a:srgbClr val="04357B"/>
                </a:solidFill>
                <a:prstDash val="solid"/>
                <a:tailEnd type="none"/>
              </a:ln>
              <a:effectLst/>
            </p:spPr>
          </p:cxnSp>
          <p:sp>
            <p:nvSpPr>
              <p:cNvPr id="146" name="Flowchart: Decision 145"/>
              <p:cNvSpPr/>
              <p:nvPr/>
            </p:nvSpPr>
            <p:spPr bwMode="gray">
              <a:xfrm>
                <a:off x="8987476" y="6079296"/>
                <a:ext cx="49596" cy="64664"/>
              </a:xfrm>
              <a:prstGeom prst="flowChartDecision">
                <a:avLst/>
              </a:prstGeom>
              <a:solidFill>
                <a:srgbClr val="FFFFFF">
                  <a:lumMod val="95000"/>
                </a:srgbClr>
              </a:solidFill>
              <a:ln w="9525" algn="ctr">
                <a:solidFill>
                  <a:srgbClr val="04357B"/>
                </a:solidFill>
                <a:miter lim="800000"/>
                <a:headEnd/>
                <a:tailEnd/>
              </a:ln>
              <a:effectLst>
                <a:outerShdw blurRad="76200" dist="12700" dir="2700000" sy="-23000" kx="-800400" algn="bl" rotWithShape="0">
                  <a:prstClr val="black">
                    <a:alpha val="20000"/>
                  </a:prstClr>
                </a:outerShdw>
              </a:effectLst>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800" b="0" i="0" u="none"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cxnSp>
            <p:nvCxnSpPr>
              <p:cNvPr id="147" name="Elbow Connector 31"/>
              <p:cNvCxnSpPr>
                <a:stCxn id="146" idx="3"/>
                <a:endCxn id="136" idx="2"/>
              </p:cNvCxnSpPr>
              <p:nvPr/>
            </p:nvCxnSpPr>
            <p:spPr>
              <a:xfrm>
                <a:off x="9037072" y="6111628"/>
                <a:ext cx="40010" cy="886"/>
              </a:xfrm>
              <a:prstGeom prst="bentConnector3">
                <a:avLst>
                  <a:gd name="adj1" fmla="val 50000"/>
                </a:avLst>
              </a:prstGeom>
              <a:noFill/>
              <a:ln w="9525" cap="flat" cmpd="sng" algn="ctr">
                <a:solidFill>
                  <a:srgbClr val="04357B"/>
                </a:solidFill>
                <a:prstDash val="solid"/>
                <a:tailEnd type="none"/>
              </a:ln>
              <a:effectLst/>
            </p:spPr>
          </p:cxnSp>
          <p:grpSp>
            <p:nvGrpSpPr>
              <p:cNvPr id="16" name="Group 60"/>
              <p:cNvGrpSpPr/>
              <p:nvPr/>
            </p:nvGrpSpPr>
            <p:grpSpPr>
              <a:xfrm>
                <a:off x="8867377" y="5998200"/>
                <a:ext cx="49596" cy="64664"/>
                <a:chOff x="5946413" y="1273278"/>
                <a:chExt cx="165600" cy="165600"/>
              </a:xfrm>
              <a:effectLst>
                <a:outerShdw blurRad="76200" dist="12700" dir="2700000" sy="-23000" kx="-800400" algn="bl" rotWithShape="0">
                  <a:prstClr val="black">
                    <a:alpha val="20000"/>
                  </a:prstClr>
                </a:outerShdw>
              </a:effectLst>
            </p:grpSpPr>
            <p:sp>
              <p:nvSpPr>
                <p:cNvPr id="150" name="Rounded Rectangle 149"/>
                <p:cNvSpPr/>
                <p:nvPr/>
              </p:nvSpPr>
              <p:spPr bwMode="gray">
                <a:xfrm>
                  <a:off x="5946413" y="1273278"/>
                  <a:ext cx="165600" cy="165600"/>
                </a:xfrm>
                <a:prstGeom prst="roundRect">
                  <a:avLst/>
                </a:prstGeom>
                <a:solidFill>
                  <a:srgbClr val="FFFFFF"/>
                </a:solidFill>
                <a:ln w="9525" algn="ctr">
                  <a:solidFill>
                    <a:srgbClr val="002060"/>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800" b="0" i="0" u="none"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grpSp>
              <p:nvGrpSpPr>
                <p:cNvPr id="17" name="Group 11"/>
                <p:cNvGrpSpPr>
                  <a:grpSpLocks noChangeAspect="1"/>
                </p:cNvGrpSpPr>
                <p:nvPr/>
              </p:nvGrpSpPr>
              <p:grpSpPr>
                <a:xfrm>
                  <a:off x="6038748" y="1284222"/>
                  <a:ext cx="58051" cy="72390"/>
                  <a:chOff x="3285206" y="1447385"/>
                  <a:chExt cx="177092" cy="324598"/>
                </a:xfrm>
                <a:solidFill>
                  <a:srgbClr val="002060"/>
                </a:solidFill>
              </p:grpSpPr>
              <p:sp>
                <p:nvSpPr>
                  <p:cNvPr id="152" name="Oval 5"/>
                  <p:cNvSpPr/>
                  <p:nvPr/>
                </p:nvSpPr>
                <p:spPr bwMode="auto">
                  <a:xfrm>
                    <a:off x="3316446" y="1447385"/>
                    <a:ext cx="120744" cy="162300"/>
                  </a:xfrm>
                  <a:prstGeom prst="ellipse">
                    <a:avLst/>
                  </a:prstGeom>
                  <a:grpFill/>
                  <a:ln w="9525" cap="flat" cmpd="sng" algn="ctr">
                    <a:noFill/>
                    <a:prstDash val="solid"/>
                    <a:round/>
                    <a:headEnd type="none" w="med" len="med"/>
                    <a:tailEnd type="none" w="med" len="med"/>
                  </a:ln>
                  <a:effectLst/>
                </p:spPr>
                <p:txBody>
                  <a:bodyPr wrap="none" lIns="90000" tIns="46800" rIns="90000" bIns="46800" anchor="ctr"/>
                  <a:lstStyle/>
                  <a:p>
                    <a:pPr marL="244475" marR="0" lvl="0" indent="-244475"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itchFamily="34" charset="0"/>
                    </a:endParaRPr>
                  </a:p>
                </p:txBody>
              </p:sp>
              <p:sp>
                <p:nvSpPr>
                  <p:cNvPr id="153" name="Rounded Rectangle 152"/>
                  <p:cNvSpPr/>
                  <p:nvPr/>
                </p:nvSpPr>
                <p:spPr bwMode="auto">
                  <a:xfrm>
                    <a:off x="3285206" y="1600667"/>
                    <a:ext cx="177092" cy="171316"/>
                  </a:xfrm>
                  <a:prstGeom prst="roundRect">
                    <a:avLst/>
                  </a:prstGeom>
                  <a:grpFill/>
                  <a:ln w="9525" cap="flat" cmpd="sng" algn="ctr">
                    <a:noFill/>
                    <a:prstDash val="solid"/>
                    <a:round/>
                    <a:headEnd type="none" w="med" len="med"/>
                    <a:tailEnd type="none" w="med" len="med"/>
                  </a:ln>
                  <a:effectLst/>
                </p:spPr>
                <p:txBody>
                  <a:bodyPr wrap="none" lIns="90000" tIns="46800" rIns="90000" bIns="46800" anchor="ctr"/>
                  <a:lstStyle/>
                  <a:p>
                    <a:pPr marL="244475" marR="0" lvl="0" indent="-244475"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itchFamily="34" charset="0"/>
                    </a:endParaRPr>
                  </a:p>
                </p:txBody>
              </p:sp>
            </p:grpSp>
          </p:grpSp>
          <p:cxnSp>
            <p:nvCxnSpPr>
              <p:cNvPr id="149" name="Elbow Connector 31"/>
              <p:cNvCxnSpPr>
                <a:endCxn id="134" idx="2"/>
              </p:cNvCxnSpPr>
              <p:nvPr/>
            </p:nvCxnSpPr>
            <p:spPr>
              <a:xfrm flipV="1">
                <a:off x="8916973" y="6189383"/>
                <a:ext cx="70504" cy="245"/>
              </a:xfrm>
              <a:prstGeom prst="bentConnector3">
                <a:avLst>
                  <a:gd name="adj1" fmla="val 50000"/>
                </a:avLst>
              </a:prstGeom>
              <a:noFill/>
              <a:ln w="9525" cap="flat" cmpd="sng" algn="ctr">
                <a:solidFill>
                  <a:srgbClr val="000000"/>
                </a:solidFill>
                <a:prstDash val="dash"/>
                <a:tailEnd type="none"/>
              </a:ln>
              <a:effectLst/>
            </p:spPr>
          </p:cxnSp>
        </p:grpSp>
      </p:grpSp>
      <p:grpSp>
        <p:nvGrpSpPr>
          <p:cNvPr id="18" name="Group 126"/>
          <p:cNvGrpSpPr/>
          <p:nvPr/>
        </p:nvGrpSpPr>
        <p:grpSpPr>
          <a:xfrm>
            <a:off x="2416874" y="4587119"/>
            <a:ext cx="568900" cy="372224"/>
            <a:chOff x="3931562" y="4423279"/>
            <a:chExt cx="568900" cy="372224"/>
          </a:xfrm>
        </p:grpSpPr>
        <p:sp>
          <p:nvSpPr>
            <p:cNvPr id="127" name="Rounded Rectangle 21"/>
            <p:cNvSpPr/>
            <p:nvPr/>
          </p:nvSpPr>
          <p:spPr bwMode="gray">
            <a:xfrm>
              <a:off x="3931562" y="4423279"/>
              <a:ext cx="568900" cy="372224"/>
            </a:xfrm>
            <a:prstGeom prst="roundRect">
              <a:avLst/>
            </a:prstGeom>
            <a:solidFill>
              <a:srgbClr val="CCCCCC"/>
            </a:solidFill>
            <a:ln w="9525" algn="ctr">
              <a:solidFill>
                <a:srgbClr val="04357B"/>
              </a:solidFill>
              <a:miter lim="800000"/>
              <a:headEnd/>
              <a:tailEnd/>
            </a:ln>
            <a:effectLst/>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800" b="0" i="0" u="none"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sp>
          <p:nvSpPr>
            <p:cNvPr id="128" name="Gear"/>
            <p:cNvSpPr>
              <a:spLocks noEditPoints="1" noChangeArrowheads="1"/>
            </p:cNvSpPr>
            <p:nvPr/>
          </p:nvSpPr>
          <p:spPr bwMode="auto">
            <a:xfrm>
              <a:off x="3948176" y="4526470"/>
              <a:ext cx="215900" cy="18891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solidFill>
                <a:srgbClr val="000000"/>
              </a:solidFill>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129" name="Gear"/>
            <p:cNvSpPr>
              <a:spLocks noEditPoints="1" noChangeArrowheads="1"/>
            </p:cNvSpPr>
            <p:nvPr/>
          </p:nvSpPr>
          <p:spPr bwMode="auto">
            <a:xfrm>
              <a:off x="4146300" y="4511676"/>
              <a:ext cx="144463" cy="127000"/>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solidFill>
                <a:srgbClr val="000000"/>
              </a:solidFill>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130" name="AutoShape 119"/>
            <p:cNvSpPr>
              <a:spLocks noChangeAspect="1" noChangeArrowheads="1"/>
            </p:cNvSpPr>
            <p:nvPr/>
          </p:nvSpPr>
          <p:spPr bwMode="auto">
            <a:xfrm>
              <a:off x="4269916" y="4628009"/>
              <a:ext cx="141129" cy="131128"/>
            </a:xfrm>
            <a:prstGeom prst="can">
              <a:avLst>
                <a:gd name="adj" fmla="val 25000"/>
              </a:avLst>
            </a:prstGeom>
            <a:solidFill>
              <a:srgbClr val="999999"/>
            </a:solidFill>
            <a:ln w="12700">
              <a:solidFill>
                <a:srgbClr val="000000"/>
              </a:solidFill>
              <a:round/>
              <a:headEnd/>
              <a:tailEnd/>
            </a:ln>
            <a:effectLst/>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131" name="Gear"/>
            <p:cNvSpPr>
              <a:spLocks noChangeAspect="1" noEditPoints="1" noChangeArrowheads="1"/>
            </p:cNvSpPr>
            <p:nvPr/>
          </p:nvSpPr>
          <p:spPr bwMode="auto">
            <a:xfrm>
              <a:off x="4066839" y="4435772"/>
              <a:ext cx="115571" cy="101600"/>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CCCCC">
                <a:lumMod val="50000"/>
              </a:srgbClr>
            </a:solidFill>
            <a:ln w="9525">
              <a:solidFill>
                <a:srgbClr val="F0AB00"/>
              </a:solidFill>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grpSp>
      <p:sp>
        <p:nvSpPr>
          <p:cNvPr id="106" name="Rounded Rectangle 105"/>
          <p:cNvSpPr/>
          <p:nvPr/>
        </p:nvSpPr>
        <p:spPr bwMode="auto">
          <a:xfrm>
            <a:off x="3878712" y="1292137"/>
            <a:ext cx="4705350" cy="1948079"/>
          </a:xfrm>
          <a:prstGeom prst="roundRect">
            <a:avLst>
              <a:gd name="adj" fmla="val 7868"/>
            </a:avLst>
          </a:prstGeom>
          <a:solidFill>
            <a:srgbClr val="FFFFFF"/>
          </a:solidFill>
          <a:ln w="10000" cap="flat" cmpd="sng" algn="ctr">
            <a:noFill/>
            <a:prstDash val="solid"/>
            <a:headEnd type="none" w="med" len="med"/>
            <a:tailEnd type="triangle" w="sm" len="lg"/>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lIns="90000" tIns="46800" rIns="90000" bIns="46800" anchor="b"/>
          <a:lstStyle/>
          <a:p>
            <a:pPr marL="244475" marR="0" lvl="0" indent="-244475" algn="ctr"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07" name="Rectangle 133"/>
          <p:cNvSpPr>
            <a:spLocks noChangeArrowheads="1"/>
          </p:cNvSpPr>
          <p:nvPr/>
        </p:nvSpPr>
        <p:spPr bwMode="gray">
          <a:xfrm>
            <a:off x="4014565" y="1342937"/>
            <a:ext cx="3529152" cy="344000"/>
          </a:xfrm>
          <a:prstGeom prst="rect">
            <a:avLst/>
          </a:prstGeom>
          <a:noFill/>
          <a:ln w="38100">
            <a:noFill/>
            <a:miter lim="800000"/>
            <a:headEnd/>
            <a:tailEnd/>
          </a:ln>
        </p:spPr>
        <p:txBody>
          <a:bodyPr wrap="none" tIns="64008"/>
          <a:lstStyle/>
          <a:p>
            <a:pPr marL="0" marR="0" indent="0" algn="l" defTabSz="914400">
              <a:lnSpc>
                <a:spcPct val="100000"/>
              </a:lnSpc>
              <a:spcBef>
                <a:spcPts val="0"/>
              </a:spcBef>
              <a:spcAft>
                <a:spcPts val="0"/>
              </a:spcAft>
              <a:buNone/>
            </a:pPr>
            <a:r>
              <a:rPr lang="en-US" sz="1400" b="0" i="0" u="none" strike="noStrike" cap="none" spc="0" baseline="0">
                <a:solidFill>
                  <a:srgbClr val="44697D"/>
                </a:solidFill>
                <a:effectLst/>
                <a:latin typeface="Arial Black"/>
                <a:ea typeface="+mn-ea"/>
                <a:cs typeface="+mn-cs"/>
              </a:rPr>
              <a:t>SAP NetWeaver</a:t>
            </a:r>
            <a:br>
              <a:rPr lang="en-US" sz="1400" b="0" i="0" u="none" strike="noStrike" cap="none" spc="0" baseline="0">
                <a:solidFill>
                  <a:srgbClr val="44697D"/>
                </a:solidFill>
                <a:effectLst/>
                <a:latin typeface="Arial Black"/>
                <a:ea typeface="+mn-ea"/>
                <a:cs typeface="+mn-cs"/>
              </a:rPr>
            </a:br>
            <a:r>
              <a:rPr lang="en-US" sz="1400" b="0" i="0" u="none" strike="noStrike" cap="none" spc="0" baseline="0">
                <a:solidFill>
                  <a:srgbClr val="44697D"/>
                </a:solidFill>
                <a:effectLst/>
                <a:latin typeface="Arial Black"/>
                <a:ea typeface="+mn-ea"/>
                <a:cs typeface="+mn-cs"/>
              </a:rPr>
              <a:t>«Управление бизнес-правилами»</a:t>
            </a:r>
          </a:p>
        </p:txBody>
      </p:sp>
      <p:sp>
        <p:nvSpPr>
          <p:cNvPr id="108" name="Rectangle 6"/>
          <p:cNvSpPr>
            <a:spLocks noChangeArrowheads="1"/>
          </p:cNvSpPr>
          <p:nvPr/>
        </p:nvSpPr>
        <p:spPr bwMode="gray">
          <a:xfrm>
            <a:off x="4035236" y="1841326"/>
            <a:ext cx="2143125" cy="625475"/>
          </a:xfrm>
          <a:prstGeom prst="roundRect">
            <a:avLst>
              <a:gd name="adj" fmla="val 16667"/>
            </a:avLst>
          </a:prstGeom>
          <a:solidFill>
            <a:srgbClr val="FFE093"/>
          </a:solidFill>
          <a:ln w="12700" algn="ctr">
            <a:noFill/>
            <a:miter lim="800000"/>
            <a:headEnd/>
            <a:tailEnd/>
          </a:ln>
        </p:spPr>
        <p:txBody>
          <a:bodyPr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Arial Black" pitchFamily="34" charset="0"/>
            </a:endParaRPr>
          </a:p>
        </p:txBody>
      </p:sp>
      <p:sp>
        <p:nvSpPr>
          <p:cNvPr id="109" name="Rounded Rectangle 9"/>
          <p:cNvSpPr>
            <a:spLocks noChangeArrowheads="1"/>
          </p:cNvSpPr>
          <p:nvPr/>
        </p:nvSpPr>
        <p:spPr bwMode="gray">
          <a:xfrm>
            <a:off x="4051111" y="2558877"/>
            <a:ext cx="4371974" cy="523875"/>
          </a:xfrm>
          <a:prstGeom prst="roundRect">
            <a:avLst>
              <a:gd name="adj" fmla="val 16667"/>
            </a:avLst>
          </a:prstGeom>
          <a:solidFill>
            <a:srgbClr val="ADC5D2"/>
          </a:solidFill>
          <a:ln w="9525">
            <a:noFill/>
            <a:miter lim="800000"/>
            <a:headEnd/>
            <a:tailEnd/>
          </a:ln>
        </p:spPr>
        <p:txBody>
          <a:bodyPr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Arial Black" pitchFamily="34" charset="0"/>
            </a:endParaRPr>
          </a:p>
        </p:txBody>
      </p:sp>
      <p:sp>
        <p:nvSpPr>
          <p:cNvPr id="110" name="Text Box 34"/>
          <p:cNvSpPr txBox="1">
            <a:spLocks noChangeArrowheads="1"/>
          </p:cNvSpPr>
          <p:nvPr/>
        </p:nvSpPr>
        <p:spPr bwMode="gray">
          <a:xfrm>
            <a:off x="4395598" y="2655714"/>
            <a:ext cx="1833562" cy="274638"/>
          </a:xfrm>
          <a:prstGeom prst="rect">
            <a:avLst/>
          </a:prstGeom>
          <a:noFill/>
          <a:ln w="12700">
            <a:noFill/>
            <a:miter lim="800000"/>
            <a:headEnd/>
            <a:tailEnd/>
          </a:ln>
        </p:spPr>
        <p:txBody>
          <a:bodyPr lIns="90000" tIns="46800" rIns="90000" bIns="46800">
            <a:spAutoFit/>
          </a:bodyPr>
          <a:lstStyle/>
          <a:p>
            <a:pPr marL="0" marR="0" indent="0" algn="l" defTabSz="914400">
              <a:lnSpc>
                <a:spcPct val="100000"/>
              </a:lnSpc>
              <a:spcBef>
                <a:spcPts val="0"/>
              </a:spcBef>
              <a:spcAft>
                <a:spcPts val="0"/>
              </a:spcAft>
              <a:buNone/>
            </a:pPr>
            <a:r>
              <a:rPr lang="en-US" sz="1200" b="1" i="0" u="none" strike="noStrike" cap="none" spc="0" baseline="0" dirty="0" err="1">
                <a:solidFill>
                  <a:srgbClr val="000000"/>
                </a:solidFill>
                <a:effectLst/>
                <a:latin typeface="Arial"/>
                <a:ea typeface="+mn-ea"/>
                <a:cs typeface="+mn-cs"/>
              </a:rPr>
              <a:t>Механизм</a:t>
            </a:r>
            <a:r>
              <a:rPr lang="en-US" sz="1200" b="1" i="0" u="none" strike="noStrike" cap="none" spc="0" baseline="0" dirty="0">
                <a:solidFill>
                  <a:srgbClr val="000000"/>
                </a:solidFill>
                <a:effectLst/>
                <a:latin typeface="Arial"/>
                <a:ea typeface="+mn-ea"/>
                <a:cs typeface="+mn-cs"/>
              </a:rPr>
              <a:t> </a:t>
            </a:r>
            <a:r>
              <a:rPr lang="en-US" sz="1200" b="1" i="0" u="none" strike="noStrike" cap="none" spc="0" baseline="0" dirty="0" err="1">
                <a:solidFill>
                  <a:srgbClr val="000000"/>
                </a:solidFill>
                <a:effectLst/>
                <a:latin typeface="Arial"/>
                <a:ea typeface="+mn-ea"/>
                <a:cs typeface="+mn-cs"/>
              </a:rPr>
              <a:t>правил</a:t>
            </a:r>
            <a:endParaRPr lang="en-US" sz="1200" b="1" i="0" u="none" strike="noStrike" cap="none" spc="0" baseline="0" dirty="0">
              <a:solidFill>
                <a:srgbClr val="000000"/>
              </a:solidFill>
              <a:effectLst/>
              <a:latin typeface="Arial"/>
              <a:ea typeface="+mn-ea"/>
              <a:cs typeface="+mn-cs"/>
            </a:endParaRPr>
          </a:p>
        </p:txBody>
      </p:sp>
      <p:sp>
        <p:nvSpPr>
          <p:cNvPr id="111" name="Text Box 33"/>
          <p:cNvSpPr txBox="1">
            <a:spLocks noChangeArrowheads="1"/>
          </p:cNvSpPr>
          <p:nvPr/>
        </p:nvSpPr>
        <p:spPr bwMode="gray">
          <a:xfrm>
            <a:off x="4770451" y="1895302"/>
            <a:ext cx="1253718" cy="463846"/>
          </a:xfrm>
          <a:prstGeom prst="rect">
            <a:avLst/>
          </a:prstGeom>
          <a:noFill/>
          <a:ln w="12700">
            <a:noFill/>
            <a:miter lim="800000"/>
            <a:headEnd/>
            <a:tailEnd/>
          </a:ln>
        </p:spPr>
        <p:txBody>
          <a:bodyPr wrap="none" lIns="90000" tIns="46800" rIns="90000" bIns="46800">
            <a:spAutoFit/>
          </a:bodyPr>
          <a:lstStyle/>
          <a:p>
            <a:pPr marL="0" marR="0" indent="0" algn="ctr" defTabSz="914400">
              <a:lnSpc>
                <a:spcPct val="100000"/>
              </a:lnSpc>
              <a:spcBef>
                <a:spcPts val="0"/>
              </a:spcBef>
              <a:spcAft>
                <a:spcPts val="0"/>
              </a:spcAft>
              <a:buNone/>
            </a:pPr>
            <a:r>
              <a:rPr lang="en-US" sz="1200" b="1" i="0" u="none" strike="noStrike" cap="none" spc="0" baseline="0" dirty="0" err="1">
                <a:solidFill>
                  <a:srgbClr val="000000"/>
                </a:solidFill>
                <a:effectLst/>
                <a:latin typeface="Arial"/>
                <a:ea typeface="+mn-ea"/>
                <a:cs typeface="+mn-cs"/>
              </a:rPr>
              <a:t>Компоновщик</a:t>
            </a:r>
            <a:endParaRPr lang="en-US" sz="1200" b="1" i="0" u="none" strike="noStrike" cap="none" spc="0" baseline="0" dirty="0">
              <a:solidFill>
                <a:srgbClr val="000000"/>
              </a:solidFill>
              <a:effectLst/>
              <a:latin typeface="Arial"/>
              <a:ea typeface="+mn-ea"/>
              <a:cs typeface="+mn-cs"/>
            </a:endParaRPr>
          </a:p>
          <a:p>
            <a:pPr marL="0" marR="0" indent="0" algn="ctr" defTabSz="914400">
              <a:lnSpc>
                <a:spcPct val="100000"/>
              </a:lnSpc>
              <a:spcBef>
                <a:spcPts val="0"/>
              </a:spcBef>
              <a:spcAft>
                <a:spcPts val="0"/>
              </a:spcAft>
              <a:buNone/>
            </a:pPr>
            <a:r>
              <a:rPr lang="en-US" sz="1200" b="1" i="0" u="none" strike="noStrike" cap="none" spc="0" baseline="0" dirty="0" err="1">
                <a:solidFill>
                  <a:srgbClr val="000000"/>
                </a:solidFill>
                <a:effectLst/>
                <a:latin typeface="Arial"/>
                <a:ea typeface="+mn-ea"/>
                <a:cs typeface="+mn-cs"/>
              </a:rPr>
              <a:t>правил</a:t>
            </a:r>
            <a:endParaRPr lang="en-US" sz="1200" b="1" i="0" u="none" strike="noStrike" cap="none" spc="0" baseline="0" dirty="0">
              <a:solidFill>
                <a:srgbClr val="000000"/>
              </a:solidFill>
              <a:effectLst/>
              <a:latin typeface="Arial"/>
              <a:ea typeface="+mn-ea"/>
              <a:cs typeface="+mn-cs"/>
            </a:endParaRPr>
          </a:p>
        </p:txBody>
      </p:sp>
      <p:pic>
        <p:nvPicPr>
          <p:cNvPr id="112" name="Picture 26" descr="align"/>
          <p:cNvPicPr>
            <a:picLocks noChangeAspect="1" noChangeArrowheads="1"/>
          </p:cNvPicPr>
          <p:nvPr/>
        </p:nvPicPr>
        <p:blipFill>
          <a:blip r:embed="rId4" cstate="print"/>
          <a:srcRect/>
          <a:stretch>
            <a:fillRect/>
          </a:stretch>
        </p:blipFill>
        <p:spPr bwMode="gray">
          <a:xfrm>
            <a:off x="4243198" y="1869901"/>
            <a:ext cx="463550" cy="658813"/>
          </a:xfrm>
          <a:prstGeom prst="rect">
            <a:avLst/>
          </a:prstGeom>
          <a:noFill/>
          <a:ln w="9525">
            <a:noFill/>
            <a:miter lim="800000"/>
            <a:headEnd/>
            <a:tailEnd/>
          </a:ln>
        </p:spPr>
      </p:pic>
      <p:pic>
        <p:nvPicPr>
          <p:cNvPr id="113" name="Picture 19" descr="1"/>
          <p:cNvPicPr>
            <a:picLocks noChangeAspect="1" noChangeArrowheads="1"/>
          </p:cNvPicPr>
          <p:nvPr/>
        </p:nvPicPr>
        <p:blipFill>
          <a:blip r:embed="rId5" cstate="print"/>
          <a:srcRect/>
          <a:stretch>
            <a:fillRect/>
          </a:stretch>
        </p:blipFill>
        <p:spPr bwMode="gray">
          <a:xfrm>
            <a:off x="7527924" y="1931820"/>
            <a:ext cx="493713" cy="484187"/>
          </a:xfrm>
          <a:prstGeom prst="rect">
            <a:avLst/>
          </a:prstGeom>
          <a:noFill/>
          <a:ln w="9525">
            <a:noFill/>
            <a:miter lim="800000"/>
            <a:headEnd/>
            <a:tailEnd/>
          </a:ln>
        </p:spPr>
      </p:pic>
      <p:sp>
        <p:nvSpPr>
          <p:cNvPr id="114" name="Text Box 41"/>
          <p:cNvSpPr txBox="1">
            <a:spLocks noChangeArrowheads="1"/>
          </p:cNvSpPr>
          <p:nvPr/>
        </p:nvSpPr>
        <p:spPr bwMode="gray">
          <a:xfrm>
            <a:off x="6429374" y="1895307"/>
            <a:ext cx="962025" cy="517525"/>
          </a:xfrm>
          <a:prstGeom prst="rect">
            <a:avLst/>
          </a:prstGeom>
          <a:noFill/>
          <a:ln w="12700">
            <a:noFill/>
            <a:miter lim="800000"/>
            <a:headEnd/>
            <a:tailEnd/>
          </a:ln>
        </p:spPr>
        <p:txBody>
          <a:bodyPr wrap="none" lIns="90000" tIns="46800" rIns="90000" bIns="46800">
            <a:spAutoFit/>
          </a:bodyPr>
          <a:lstStyle/>
          <a:p>
            <a:pPr marL="0" marR="0" indent="0" algn="l" defTabSz="914400">
              <a:lnSpc>
                <a:spcPct val="100000"/>
              </a:lnSpc>
              <a:spcBef>
                <a:spcPts val="0"/>
              </a:spcBef>
              <a:spcAft>
                <a:spcPts val="0"/>
              </a:spcAft>
              <a:buNone/>
            </a:pPr>
            <a:r>
              <a:rPr lang="en-US" sz="1400" b="0" i="0" u="none" strike="noStrike" cap="none" spc="0" baseline="0">
                <a:solidFill>
                  <a:srgbClr val="000000"/>
                </a:solidFill>
                <a:effectLst/>
                <a:latin typeface="Arial Black"/>
                <a:ea typeface="+mn-ea"/>
                <a:cs typeface="+mn-cs"/>
              </a:rPr>
              <a:t>Панель</a:t>
            </a:r>
          </a:p>
          <a:p>
            <a:pPr marL="0" marR="0" indent="0" algn="l" defTabSz="914400">
              <a:lnSpc>
                <a:spcPct val="100000"/>
              </a:lnSpc>
              <a:spcBef>
                <a:spcPts val="0"/>
              </a:spcBef>
              <a:spcAft>
                <a:spcPts val="0"/>
              </a:spcAft>
              <a:buNone/>
            </a:pPr>
            <a:r>
              <a:rPr lang="en-US" sz="1400" b="0" i="0" u="none" strike="noStrike" cap="none" spc="0" baseline="0">
                <a:solidFill>
                  <a:srgbClr val="000000"/>
                </a:solidFill>
                <a:effectLst/>
                <a:latin typeface="Arial Black"/>
                <a:ea typeface="+mn-ea"/>
                <a:cs typeface="+mn-cs"/>
              </a:rPr>
              <a:t>процессов</a:t>
            </a:r>
          </a:p>
        </p:txBody>
      </p:sp>
      <p:sp>
        <p:nvSpPr>
          <p:cNvPr id="115" name="Rounded Rectangle 74"/>
          <p:cNvSpPr>
            <a:spLocks noChangeArrowheads="1"/>
          </p:cNvSpPr>
          <p:nvPr/>
        </p:nvSpPr>
        <p:spPr bwMode="gray">
          <a:xfrm>
            <a:off x="6219825" y="1841332"/>
            <a:ext cx="2205038" cy="627063"/>
          </a:xfrm>
          <a:prstGeom prst="roundRect">
            <a:avLst>
              <a:gd name="adj" fmla="val 16667"/>
            </a:avLst>
          </a:prstGeom>
          <a:solidFill>
            <a:srgbClr val="F0AB00"/>
          </a:solidFill>
          <a:ln w="12700" algn="ctr">
            <a:noFill/>
            <a:miter lim="800000"/>
            <a:headEnd/>
            <a:tailEnd/>
          </a:ln>
        </p:spPr>
        <p:txBody>
          <a:bodyPr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Arial Black" pitchFamily="34" charset="0"/>
            </a:endParaRPr>
          </a:p>
        </p:txBody>
      </p:sp>
      <p:sp>
        <p:nvSpPr>
          <p:cNvPr id="116" name="Line 36"/>
          <p:cNvSpPr>
            <a:spLocks noChangeShapeType="1"/>
          </p:cNvSpPr>
          <p:nvPr/>
        </p:nvSpPr>
        <p:spPr bwMode="gray">
          <a:xfrm>
            <a:off x="6761162" y="2820821"/>
            <a:ext cx="200025" cy="3175"/>
          </a:xfrm>
          <a:prstGeom prst="line">
            <a:avLst/>
          </a:prstGeom>
          <a:noFill/>
          <a:ln w="19050">
            <a:solidFill>
              <a:srgbClr val="666666"/>
            </a:solidFill>
            <a:round/>
            <a:headEnd/>
            <a:tailEnd type="triangle" w="med" len="med"/>
          </a:ln>
        </p:spPr>
        <p:txBody>
          <a:bodyPr tIns="137160" bIns="13716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7" name="Line 38"/>
          <p:cNvSpPr>
            <a:spLocks noChangeShapeType="1"/>
          </p:cNvSpPr>
          <p:nvPr/>
        </p:nvSpPr>
        <p:spPr bwMode="gray">
          <a:xfrm>
            <a:off x="6348412" y="2820821"/>
            <a:ext cx="155575" cy="3175"/>
          </a:xfrm>
          <a:prstGeom prst="line">
            <a:avLst/>
          </a:prstGeom>
          <a:noFill/>
          <a:ln w="19050">
            <a:solidFill>
              <a:srgbClr val="666666"/>
            </a:solidFill>
            <a:round/>
            <a:headEnd/>
            <a:tailEnd type="triangle" w="med" len="med"/>
          </a:ln>
        </p:spPr>
        <p:txBody>
          <a:bodyPr tIns="137160" bIns="13716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8" name="Line 39"/>
          <p:cNvSpPr>
            <a:spLocks noChangeShapeType="1"/>
          </p:cNvSpPr>
          <p:nvPr/>
        </p:nvSpPr>
        <p:spPr bwMode="gray">
          <a:xfrm flipV="1">
            <a:off x="6645274" y="2576346"/>
            <a:ext cx="1588" cy="120650"/>
          </a:xfrm>
          <a:prstGeom prst="line">
            <a:avLst/>
          </a:prstGeom>
          <a:noFill/>
          <a:ln w="19050">
            <a:solidFill>
              <a:srgbClr val="666666"/>
            </a:solidFill>
            <a:round/>
            <a:headEnd/>
            <a:tailEnd type="triangle" w="med" len="med"/>
          </a:ln>
        </p:spPr>
        <p:txBody>
          <a:bodyPr tIns="137160" bIns="13716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9" name="Text Box 41"/>
          <p:cNvSpPr txBox="1">
            <a:spLocks noChangeArrowheads="1"/>
          </p:cNvSpPr>
          <p:nvPr/>
        </p:nvSpPr>
        <p:spPr bwMode="gray">
          <a:xfrm>
            <a:off x="6411912" y="1904833"/>
            <a:ext cx="1133621" cy="463846"/>
          </a:xfrm>
          <a:prstGeom prst="rect">
            <a:avLst/>
          </a:prstGeom>
          <a:noFill/>
          <a:ln w="12700">
            <a:noFill/>
            <a:miter lim="800000"/>
            <a:headEnd/>
            <a:tailEnd/>
          </a:ln>
        </p:spPr>
        <p:txBody>
          <a:bodyPr wrap="none" lIns="90000" tIns="46800" rIns="90000" bIns="46800">
            <a:spAutoFit/>
          </a:bodyPr>
          <a:lstStyle/>
          <a:p>
            <a:pPr marL="0" marR="0" indent="0" algn="l" defTabSz="914400">
              <a:lnSpc>
                <a:spcPct val="100000"/>
              </a:lnSpc>
              <a:spcBef>
                <a:spcPts val="0"/>
              </a:spcBef>
              <a:spcAft>
                <a:spcPts val="0"/>
              </a:spcAft>
              <a:buNone/>
            </a:pPr>
            <a:r>
              <a:rPr lang="en-US" sz="1200" b="1" i="0" u="none" strike="noStrike" cap="none" spc="0" baseline="0" dirty="0" err="1">
                <a:solidFill>
                  <a:srgbClr val="000000"/>
                </a:solidFill>
                <a:effectLst/>
                <a:latin typeface="Arial"/>
                <a:ea typeface="+mn-ea"/>
                <a:cs typeface="+mn-cs"/>
              </a:rPr>
              <a:t>Управление</a:t>
            </a:r>
            <a:r>
              <a:rPr lang="en-US" sz="1200" b="1" i="0" u="none" strike="noStrike" cap="none" spc="0" baseline="0" dirty="0">
                <a:solidFill>
                  <a:srgbClr val="000000"/>
                </a:solidFill>
                <a:latin typeface="Arial"/>
                <a:ea typeface="+mn-ea"/>
                <a:cs typeface="+mn-cs"/>
              </a:rPr>
              <a:t> </a:t>
            </a:r>
          </a:p>
          <a:p>
            <a:pPr marL="0" marR="0" indent="0" algn="ctr" defTabSz="914400">
              <a:lnSpc>
                <a:spcPct val="100000"/>
              </a:lnSpc>
              <a:spcBef>
                <a:spcPts val="0"/>
              </a:spcBef>
              <a:spcAft>
                <a:spcPts val="0"/>
              </a:spcAft>
              <a:buNone/>
            </a:pPr>
            <a:r>
              <a:rPr lang="en-US" sz="1200" b="1" i="0" u="none" strike="noStrike" cap="none" spc="0" baseline="0" dirty="0" err="1">
                <a:solidFill>
                  <a:srgbClr val="000000"/>
                </a:solidFill>
                <a:effectLst/>
                <a:latin typeface="Arial"/>
                <a:ea typeface="+mn-ea"/>
                <a:cs typeface="+mn-cs"/>
              </a:rPr>
              <a:t>правилами</a:t>
            </a:r>
            <a:endParaRPr lang="en-US" sz="1200" b="1" i="0" u="none" strike="noStrike" cap="none" spc="0" baseline="0" dirty="0">
              <a:solidFill>
                <a:srgbClr val="000000"/>
              </a:solidFill>
              <a:effectLst/>
              <a:latin typeface="Arial"/>
              <a:ea typeface="+mn-ea"/>
              <a:cs typeface="+mn-cs"/>
            </a:endParaRPr>
          </a:p>
        </p:txBody>
      </p:sp>
      <p:pic>
        <p:nvPicPr>
          <p:cNvPr id="120" name="Picture 14"/>
          <p:cNvPicPr>
            <a:picLocks noChangeAspect="1" noChangeArrowheads="1"/>
          </p:cNvPicPr>
          <p:nvPr/>
        </p:nvPicPr>
        <p:blipFill>
          <a:blip r:embed="rId6" cstate="print">
            <a:clrChange>
              <a:clrFrom>
                <a:srgbClr val="005C86"/>
              </a:clrFrom>
              <a:clrTo>
                <a:srgbClr val="005C86">
                  <a:alpha val="0"/>
                </a:srgbClr>
              </a:clrTo>
            </a:clrChange>
          </a:blip>
          <a:srcRect/>
          <a:stretch>
            <a:fillRect/>
          </a:stretch>
        </p:blipFill>
        <p:spPr bwMode="gray">
          <a:xfrm>
            <a:off x="7639049" y="1923882"/>
            <a:ext cx="576263" cy="504825"/>
          </a:xfrm>
          <a:prstGeom prst="rect">
            <a:avLst/>
          </a:prstGeom>
          <a:noFill/>
          <a:ln w="12700">
            <a:noFill/>
            <a:miter lim="800000"/>
            <a:headEnd/>
            <a:tailEnd/>
          </a:ln>
        </p:spPr>
      </p:pic>
      <p:pic>
        <p:nvPicPr>
          <p:cNvPr id="121" name="Picture 8" descr="механизм"/>
          <p:cNvPicPr>
            <a:picLocks noChangeAspect="1" noChangeArrowheads="1"/>
          </p:cNvPicPr>
          <p:nvPr/>
        </p:nvPicPr>
        <p:blipFill>
          <a:blip r:embed="rId7" cstate="print"/>
          <a:srcRect/>
          <a:stretch>
            <a:fillRect/>
          </a:stretch>
        </p:blipFill>
        <p:spPr bwMode="gray">
          <a:xfrm>
            <a:off x="6479609" y="2699982"/>
            <a:ext cx="282575" cy="295275"/>
          </a:xfrm>
          <a:prstGeom prst="rect">
            <a:avLst/>
          </a:prstGeom>
          <a:noFill/>
          <a:ln w="9525">
            <a:noFill/>
            <a:miter lim="800000"/>
            <a:headEnd/>
            <a:tailEnd/>
          </a:ln>
        </p:spPr>
      </p:pic>
      <p:sp>
        <p:nvSpPr>
          <p:cNvPr id="122" name="Rounded Rectangle 121"/>
          <p:cNvSpPr/>
          <p:nvPr/>
        </p:nvSpPr>
        <p:spPr bwMode="gray">
          <a:xfrm>
            <a:off x="298894" y="5268381"/>
            <a:ext cx="3052800" cy="1115794"/>
          </a:xfrm>
          <a:prstGeom prst="roundRect">
            <a:avLst>
              <a:gd name="adj" fmla="val 6362"/>
            </a:avLst>
          </a:prstGeom>
          <a:gradFill rotWithShape="1">
            <a:gsLst>
              <a:gs pos="0">
                <a:srgbClr val="FFFFFF"/>
              </a:gs>
              <a:gs pos="100000">
                <a:srgbClr val="FFFFFF">
                  <a:lumMod val="65000"/>
                </a:srgbClr>
              </a:gs>
            </a:gsLst>
            <a:lin ang="2700000" scaled="1"/>
          </a:gradFill>
          <a:ln w="1905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r>
              <a:rPr lang="de-DE" sz="1000" b="1" i="0" u="none" strike="noStrike" cap="none" spc="0" baseline="0">
                <a:solidFill>
                  <a:srgbClr val="002060"/>
                </a:solidFill>
                <a:effectLst/>
              </a:rPr>
              <a:t>Основа</a:t>
            </a: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p:txBody>
      </p:sp>
      <p:sp>
        <p:nvSpPr>
          <p:cNvPr id="123" name="Text Box 47"/>
          <p:cNvSpPr txBox="1">
            <a:spLocks noChangeArrowheads="1"/>
          </p:cNvSpPr>
          <p:nvPr/>
        </p:nvSpPr>
        <p:spPr bwMode="gray">
          <a:xfrm>
            <a:off x="1302010" y="5772544"/>
            <a:ext cx="1954800" cy="532800"/>
          </a:xfrm>
          <a:prstGeom prst="rect">
            <a:avLst/>
          </a:prstGeom>
          <a:gradFill rotWithShape="1">
            <a:gsLst>
              <a:gs pos="0">
                <a:srgbClr val="04357B"/>
              </a:gs>
              <a:gs pos="100000">
                <a:srgbClr val="04357B">
                  <a:gamma/>
                  <a:tint val="58824"/>
                  <a:invGamma/>
                </a:srgbClr>
              </a:gs>
            </a:gsLst>
            <a:lin ang="2700000" scaled="1"/>
          </a:gradFill>
          <a:ln w="19050" algn="ctr">
            <a:noFill/>
            <a:miter lim="800000"/>
            <a:headEnd/>
            <a:tailEnd/>
          </a:ln>
          <a:effectLst>
            <a:prstShdw prst="shdw17" dist="17961" dir="2700000">
              <a:srgbClr val="04357B">
                <a:gamma/>
                <a:shade val="60000"/>
                <a:invGamma/>
              </a:srgbClr>
            </a:prstShdw>
          </a:effectLst>
        </p:spPr>
        <p:txBody>
          <a:bodyPr wrap="none" lIns="0" tIns="0" rIns="0" bIns="0" anchor="ctr"/>
          <a:lstStyle/>
          <a:p>
            <a:pPr marL="0" marR="0" indent="0" algn="ctr" defTabSz="914400">
              <a:lnSpc>
                <a:spcPct val="75000"/>
              </a:lnSpc>
              <a:spcBef>
                <a:spcPts val="0"/>
              </a:spcBef>
              <a:spcAft>
                <a:spcPts val="0"/>
              </a:spcAft>
              <a:buNone/>
            </a:pPr>
            <a:r>
              <a:rPr lang="de-DE" sz="800" b="1" i="0" u="none" strike="noStrike" cap="none" spc="0" baseline="0">
                <a:solidFill>
                  <a:srgbClr val="FFFFFF"/>
                </a:solidFill>
                <a:effectLst/>
              </a:rPr>
              <a:t>Инфраструктурные сервисы</a:t>
            </a:r>
          </a:p>
          <a:p>
            <a:pPr marL="0" marR="0" indent="0" algn="ctr" defTabSz="914400">
              <a:lnSpc>
                <a:spcPct val="75000"/>
              </a:lnSpc>
              <a:spcBef>
                <a:spcPts val="0"/>
              </a:spcBef>
              <a:spcAft>
                <a:spcPts val="0"/>
              </a:spcAft>
              <a:buNone/>
            </a:pPr>
            <a:endParaRPr lang="en-US" sz="800" strike="noStrike" dirty="0" smtClean="0">
              <a:solidFill>
                <a:srgbClr val="FFFFFF"/>
              </a:solidFill>
            </a:endParaRPr>
          </a:p>
          <a:p>
            <a:pPr marL="0" marR="0" indent="0" algn="ctr" defTabSz="914400">
              <a:lnSpc>
                <a:spcPct val="75000"/>
              </a:lnSpc>
              <a:spcBef>
                <a:spcPts val="0"/>
              </a:spcBef>
              <a:spcAft>
                <a:spcPts val="0"/>
              </a:spcAft>
              <a:buNone/>
            </a:pPr>
            <a:endParaRPr lang="en-US" sz="800" strike="noStrike" dirty="0" smtClean="0">
              <a:solidFill>
                <a:srgbClr val="FFFFFF"/>
              </a:solidFill>
            </a:endParaRPr>
          </a:p>
        </p:txBody>
      </p:sp>
      <p:sp>
        <p:nvSpPr>
          <p:cNvPr id="124" name="Rounded Rectangle 123"/>
          <p:cNvSpPr/>
          <p:nvPr/>
        </p:nvSpPr>
        <p:spPr bwMode="gray">
          <a:xfrm>
            <a:off x="2388655" y="6031371"/>
            <a:ext cx="700391" cy="204281"/>
          </a:xfrm>
          <a:prstGeom prst="roundRect">
            <a:avLst/>
          </a:prstGeom>
          <a:gradFill rotWithShape="1">
            <a:gsLst>
              <a:gs pos="0">
                <a:srgbClr val="F0AB00"/>
              </a:gs>
              <a:gs pos="100000">
                <a:srgbClr val="F0AB00">
                  <a:lumMod val="20000"/>
                  <a:lumOff val="80000"/>
                </a:srgbClr>
              </a:gs>
            </a:gsLst>
            <a:lin ang="2700000" scaled="1"/>
          </a:gradFill>
          <a:ln w="19050" algn="ctr">
            <a:noFill/>
            <a:miter lim="800000"/>
            <a:headEnd/>
            <a:tailEnd/>
          </a:ln>
          <a:effectLst>
            <a:prstShdw prst="shdw17" dist="17961" dir="2700000">
              <a:srgbClr val="04357B">
                <a:gamma/>
                <a:shade val="60000"/>
                <a:invGamma/>
              </a:srgbClr>
            </a:prstShdw>
          </a:effectLst>
        </p:spPr>
        <p:txBody>
          <a:bodyPr wrap="none" lIns="0" tIns="0" rIns="0" bIns="0" anchor="ctr"/>
          <a:lstStyle/>
          <a:p>
            <a:pPr marL="0" marR="0" indent="0" algn="ctr" defTabSz="914400">
              <a:lnSpc>
                <a:spcPct val="75000"/>
              </a:lnSpc>
              <a:spcBef>
                <a:spcPts val="600"/>
              </a:spcBef>
              <a:spcAft>
                <a:spcPts val="0"/>
              </a:spcAft>
              <a:buNone/>
            </a:pPr>
            <a:r>
              <a:rPr lang="de-DE" sz="1000" b="1" i="0" u="none" strike="noStrike" cap="none" spc="0" baseline="0">
                <a:solidFill>
                  <a:srgbClr val="000000"/>
                </a:solidFill>
                <a:effectLst/>
                <a:latin typeface="Arial"/>
                <a:ea typeface="+mn-ea"/>
                <a:cs typeface="+mn-cs"/>
              </a:rPr>
              <a:t>Eclipse 3</a:t>
            </a:r>
          </a:p>
        </p:txBody>
      </p:sp>
      <p:sp>
        <p:nvSpPr>
          <p:cNvPr id="125" name="Rounded Rectangle 124"/>
          <p:cNvSpPr/>
          <p:nvPr/>
        </p:nvSpPr>
        <p:spPr bwMode="gray">
          <a:xfrm>
            <a:off x="1480741" y="6028130"/>
            <a:ext cx="700391" cy="204281"/>
          </a:xfrm>
          <a:prstGeom prst="roundRect">
            <a:avLst/>
          </a:prstGeom>
          <a:gradFill rotWithShape="1">
            <a:gsLst>
              <a:gs pos="0">
                <a:srgbClr val="F0AB00"/>
              </a:gs>
              <a:gs pos="100000">
                <a:srgbClr val="F0AB00">
                  <a:lumMod val="20000"/>
                  <a:lumOff val="80000"/>
                </a:srgbClr>
              </a:gs>
            </a:gsLst>
            <a:lin ang="2700000" scaled="1"/>
          </a:gradFill>
          <a:ln w="19050" algn="ctr">
            <a:noFill/>
            <a:miter lim="800000"/>
            <a:headEnd/>
            <a:tailEnd/>
          </a:ln>
          <a:effectLst>
            <a:prstShdw prst="shdw17" dist="17961" dir="2700000">
              <a:srgbClr val="04357B">
                <a:gamma/>
                <a:shade val="60000"/>
                <a:invGamma/>
              </a:srgbClr>
            </a:prstShdw>
          </a:effectLst>
        </p:spPr>
        <p:txBody>
          <a:bodyPr wrap="none" lIns="0" tIns="0" rIns="0" bIns="0" anchor="ctr"/>
          <a:lstStyle/>
          <a:p>
            <a:pPr marL="0" marR="0" indent="0" algn="ctr" defTabSz="914400">
              <a:lnSpc>
                <a:spcPct val="75000"/>
              </a:lnSpc>
              <a:spcBef>
                <a:spcPts val="600"/>
              </a:spcBef>
              <a:spcAft>
                <a:spcPts val="0"/>
              </a:spcAft>
              <a:buNone/>
            </a:pPr>
            <a:r>
              <a:rPr lang="de-DE" sz="1000" b="1" i="0" u="none" strike="noStrike" cap="none" spc="0" baseline="0">
                <a:solidFill>
                  <a:srgbClr val="000000"/>
                </a:solidFill>
                <a:effectLst/>
                <a:latin typeface="Arial"/>
                <a:ea typeface="+mn-ea"/>
                <a:cs typeface="+mn-cs"/>
              </a:rPr>
              <a:t>JEE5</a:t>
            </a:r>
          </a:p>
        </p:txBody>
      </p:sp>
      <p:sp>
        <p:nvSpPr>
          <p:cNvPr id="126" name="Text Box 47"/>
          <p:cNvSpPr txBox="1">
            <a:spLocks noChangeArrowheads="1"/>
          </p:cNvSpPr>
          <p:nvPr/>
        </p:nvSpPr>
        <p:spPr bwMode="gray">
          <a:xfrm>
            <a:off x="1291915" y="5424680"/>
            <a:ext cx="1981777" cy="265112"/>
          </a:xfrm>
          <a:prstGeom prst="rect">
            <a:avLst/>
          </a:prstGeom>
          <a:gradFill rotWithShape="1">
            <a:gsLst>
              <a:gs pos="0">
                <a:srgbClr val="04357B"/>
              </a:gs>
              <a:gs pos="100000">
                <a:srgbClr val="04357B">
                  <a:gamma/>
                  <a:tint val="58824"/>
                  <a:invGamma/>
                </a:srgbClr>
              </a:gs>
            </a:gsLst>
            <a:lin ang="2700000" scaled="1"/>
          </a:gradFill>
          <a:ln w="19050" algn="ctr">
            <a:noFill/>
            <a:miter lim="800000"/>
            <a:headEnd/>
            <a:tailEnd/>
          </a:ln>
          <a:effectLst>
            <a:prstShdw prst="shdw17" dist="17961" dir="2700000">
              <a:srgbClr val="04357B">
                <a:gamma/>
                <a:shade val="60000"/>
                <a:invGamma/>
              </a:srgbClr>
            </a:prstShdw>
          </a:effectLst>
        </p:spPr>
        <p:txBody>
          <a:bodyPr wrap="none" lIns="0" tIns="0" rIns="0" bIns="0" anchor="ctr"/>
          <a:lstStyle/>
          <a:p>
            <a:pPr marL="0" marR="0" indent="0" algn="ctr" defTabSz="914400">
              <a:lnSpc>
                <a:spcPct val="75000"/>
              </a:lnSpc>
              <a:spcBef>
                <a:spcPts val="0"/>
              </a:spcBef>
              <a:spcAft>
                <a:spcPts val="0"/>
              </a:spcAft>
              <a:buNone/>
            </a:pPr>
            <a:r>
              <a:rPr lang="de-DE" sz="800" b="1" i="0" u="none" strike="noStrike" cap="none" spc="0" baseline="0">
                <a:solidFill>
                  <a:srgbClr val="FFFFFF"/>
                </a:solidFill>
                <a:effectLst/>
                <a:latin typeface="Arial"/>
                <a:ea typeface="+mn-ea"/>
                <a:cs typeface="+mn-cs"/>
              </a:rPr>
              <a:t>Управление жизненным циклом</a:t>
            </a:r>
          </a:p>
        </p:txBody>
      </p:sp>
      <p:pic>
        <p:nvPicPr>
          <p:cNvPr id="189" name="Picture 9" descr="SPEEDNEW"/>
          <p:cNvPicPr>
            <a:picLocks noChangeAspect="1" noChangeArrowheads="1"/>
          </p:cNvPicPr>
          <p:nvPr>
            <p:custDataLst>
              <p:tags r:id="rId1"/>
            </p:custDataLst>
          </p:nvPr>
        </p:nvPicPr>
        <p:blipFill>
          <a:blip r:embed="rId8" cstate="print"/>
          <a:srcRect/>
          <a:stretch>
            <a:fillRect/>
          </a:stretch>
        </p:blipFill>
        <p:spPr bwMode="auto">
          <a:xfrm>
            <a:off x="7780338" y="248755"/>
            <a:ext cx="925512" cy="1417638"/>
          </a:xfrm>
          <a:prstGeom prst="rect">
            <a:avLst/>
          </a:prstGeom>
          <a:noFill/>
          <a:ln w="9525" algn="ctr">
            <a:noFill/>
            <a:miter lim="800000"/>
            <a:headEnd/>
            <a:tailEnd/>
          </a:ln>
        </p:spPr>
      </p:pic>
      <p:sp>
        <p:nvSpPr>
          <p:cNvPr id="190" name="Rectangle 5"/>
          <p:cNvSpPr>
            <a:spLocks noChangeArrowheads="1"/>
          </p:cNvSpPr>
          <p:nvPr/>
        </p:nvSpPr>
        <p:spPr bwMode="gray">
          <a:xfrm>
            <a:off x="3467099" y="3377172"/>
            <a:ext cx="5588001" cy="3851285"/>
          </a:xfrm>
          <a:prstGeom prst="rect">
            <a:avLst/>
          </a:prstGeom>
          <a:noFill/>
          <a:ln w="12700" algn="ctr">
            <a:noFill/>
            <a:miter lim="800000"/>
            <a:headEnd/>
            <a:tailEnd/>
          </a:ln>
        </p:spPr>
        <p:txBody>
          <a:bodyPr lIns="0" tIns="0" rIns="0" bIns="0"/>
          <a:lstStyle/>
          <a:p>
            <a:pPr marL="182880" lvl="1" indent="-182880" algn="l" defTabSz="914400">
              <a:spcBef>
                <a:spcPts val="420"/>
              </a:spcBef>
              <a:spcAft>
                <a:spcPts val="0"/>
              </a:spcAft>
              <a:buNone/>
            </a:pPr>
            <a:r>
              <a:rPr lang="en-US" altLang="ja-JP" sz="1200" b="0" i="0" dirty="0" err="1">
                <a:solidFill>
                  <a:srgbClr val="000000"/>
                </a:solidFill>
                <a:latin typeface="Arial Black"/>
                <a:ea typeface="+mn-ea"/>
                <a:cs typeface="Arial Unicode MS"/>
              </a:rPr>
              <a:t>Зачем</a:t>
            </a:r>
            <a:r>
              <a:rPr lang="en-US" altLang="ja-JP" sz="1200" b="0" i="0" dirty="0">
                <a:solidFill>
                  <a:srgbClr val="000000"/>
                </a:solidFill>
                <a:latin typeface="Arial Black"/>
                <a:ea typeface="+mn-ea"/>
                <a:cs typeface="Arial Unicode MS"/>
              </a:rPr>
              <a:t> </a:t>
            </a:r>
            <a:r>
              <a:rPr lang="en-US" altLang="ja-JP" sz="1200" b="0" i="0" dirty="0" err="1">
                <a:solidFill>
                  <a:srgbClr val="000000"/>
                </a:solidFill>
                <a:latin typeface="Arial Black"/>
                <a:ea typeface="+mn-ea"/>
                <a:cs typeface="Arial Unicode MS"/>
              </a:rPr>
              <a:t>нужно</a:t>
            </a:r>
            <a:r>
              <a:rPr lang="en-US" altLang="ja-JP" sz="1200" b="0" i="0" dirty="0">
                <a:solidFill>
                  <a:srgbClr val="000000"/>
                </a:solidFill>
                <a:latin typeface="Arial Black"/>
                <a:ea typeface="+mn-ea"/>
                <a:cs typeface="Arial Unicode MS"/>
              </a:rPr>
              <a:t> </a:t>
            </a:r>
            <a:r>
              <a:rPr lang="en-US" altLang="ja-JP" sz="1200" b="0" i="0" dirty="0" err="1">
                <a:solidFill>
                  <a:srgbClr val="000000"/>
                </a:solidFill>
                <a:latin typeface="Arial Black"/>
                <a:ea typeface="+mn-ea"/>
                <a:cs typeface="Arial Unicode MS"/>
              </a:rPr>
              <a:t>использовать</a:t>
            </a:r>
            <a:r>
              <a:rPr lang="en-US" altLang="ja-JP" sz="1200" b="0" i="0" dirty="0">
                <a:solidFill>
                  <a:srgbClr val="000000"/>
                </a:solidFill>
                <a:latin typeface="Arial Black"/>
                <a:ea typeface="+mn-ea"/>
                <a:cs typeface="Arial Unicode MS"/>
              </a:rPr>
              <a:t> «</a:t>
            </a:r>
            <a:r>
              <a:rPr lang="en-US" altLang="ja-JP" sz="1200" b="0" i="0" dirty="0" err="1">
                <a:solidFill>
                  <a:srgbClr val="000000"/>
                </a:solidFill>
                <a:latin typeface="Arial Black"/>
                <a:ea typeface="+mn-ea"/>
                <a:cs typeface="Arial Unicode MS"/>
              </a:rPr>
              <a:t>Управление</a:t>
            </a:r>
            <a:r>
              <a:rPr lang="en-US" altLang="ja-JP" sz="1200" b="0" i="0" dirty="0">
                <a:solidFill>
                  <a:srgbClr val="000000"/>
                </a:solidFill>
                <a:latin typeface="Arial Black"/>
                <a:ea typeface="+mn-ea"/>
                <a:cs typeface="Arial Unicode MS"/>
              </a:rPr>
              <a:t> </a:t>
            </a:r>
            <a:r>
              <a:rPr lang="en-US" altLang="ja-JP" sz="1200" b="0" i="0" dirty="0" err="1">
                <a:solidFill>
                  <a:srgbClr val="000000"/>
                </a:solidFill>
                <a:latin typeface="Arial Black"/>
                <a:ea typeface="+mn-ea"/>
                <a:cs typeface="Arial Unicode MS"/>
              </a:rPr>
              <a:t>бизнес-правилами</a:t>
            </a:r>
            <a:r>
              <a:rPr lang="en-US" altLang="ja-JP" sz="1200" b="0" i="0" dirty="0">
                <a:solidFill>
                  <a:srgbClr val="000000"/>
                </a:solidFill>
                <a:latin typeface="Arial Black"/>
                <a:ea typeface="+mn-ea"/>
                <a:cs typeface="Arial Unicode MS"/>
              </a:rPr>
              <a:t>»?</a:t>
            </a:r>
          </a:p>
          <a:p>
            <a:pPr marL="266700" lvl="1" indent="-177800" algn="l" defTabSz="914400">
              <a:spcBef>
                <a:spcPts val="360"/>
              </a:spcBef>
              <a:spcAft>
                <a:spcPts val="0"/>
              </a:spcAft>
              <a:buClr>
                <a:srgbClr val="FFC000"/>
              </a:buClr>
              <a:buFont typeface="Arial"/>
              <a:buChar char="■"/>
            </a:pPr>
            <a:r>
              <a:rPr lang="de-DE" sz="1000" b="0" i="0" dirty="0" err="1">
                <a:solidFill>
                  <a:srgbClr val="000000"/>
                </a:solidFill>
                <a:latin typeface="Arial"/>
                <a:ea typeface="+mn-ea"/>
                <a:cs typeface="Arial Unicode MS"/>
              </a:rPr>
              <a:t>Рост</a:t>
            </a:r>
            <a:r>
              <a:rPr lang="de-DE" sz="1000" b="0" i="0" dirty="0">
                <a:solidFill>
                  <a:srgbClr val="000000"/>
                </a:solidFill>
                <a:latin typeface="Arial"/>
                <a:ea typeface="+mn-ea"/>
                <a:cs typeface="Arial Unicode MS"/>
              </a:rPr>
              <a:t> </a:t>
            </a:r>
            <a:r>
              <a:rPr lang="de-DE" sz="1000" b="0" i="0" dirty="0" err="1">
                <a:solidFill>
                  <a:srgbClr val="000000"/>
                </a:solidFill>
                <a:latin typeface="Arial"/>
                <a:ea typeface="+mn-ea"/>
                <a:cs typeface="Arial Unicode MS"/>
              </a:rPr>
              <a:t>гибкости</a:t>
            </a:r>
            <a:r>
              <a:rPr lang="de-DE" sz="1000" b="0" i="0" dirty="0">
                <a:solidFill>
                  <a:srgbClr val="000000"/>
                </a:solidFill>
                <a:latin typeface="Arial"/>
                <a:ea typeface="+mn-ea"/>
                <a:cs typeface="Arial Unicode MS"/>
              </a:rPr>
              <a:t>, </a:t>
            </a:r>
            <a:r>
              <a:rPr lang="de-DE" sz="1000" b="0" i="0" dirty="0" err="1">
                <a:solidFill>
                  <a:srgbClr val="000000"/>
                </a:solidFill>
                <a:latin typeface="Arial"/>
                <a:ea typeface="+mn-ea"/>
                <a:cs typeface="Arial Unicode MS"/>
              </a:rPr>
              <a:t>эффективности</a:t>
            </a:r>
            <a:r>
              <a:rPr lang="de-DE" sz="1000" b="0" i="0" dirty="0">
                <a:solidFill>
                  <a:srgbClr val="000000"/>
                </a:solidFill>
                <a:latin typeface="Arial"/>
                <a:ea typeface="+mn-ea"/>
                <a:cs typeface="Arial Unicode MS"/>
              </a:rPr>
              <a:t> и </a:t>
            </a:r>
            <a:r>
              <a:rPr lang="de-DE" sz="1000" b="0" i="0" dirty="0" err="1">
                <a:solidFill>
                  <a:srgbClr val="000000"/>
                </a:solidFill>
                <a:latin typeface="Arial"/>
                <a:ea typeface="+mn-ea"/>
                <a:cs typeface="Arial Unicode MS"/>
              </a:rPr>
              <a:t>контроля</a:t>
            </a:r>
            <a:endParaRPr lang="de-DE" sz="1000" b="0" i="0" dirty="0">
              <a:solidFill>
                <a:srgbClr val="000000"/>
              </a:solidFill>
              <a:latin typeface="Arial"/>
              <a:ea typeface="+mn-ea"/>
              <a:cs typeface="Arial Unicode MS"/>
            </a:endParaRPr>
          </a:p>
          <a:p>
            <a:pPr marL="266700" lvl="1" indent="-177800" algn="l" defTabSz="914400">
              <a:spcBef>
                <a:spcPts val="360"/>
              </a:spcBef>
              <a:spcAft>
                <a:spcPts val="0"/>
              </a:spcAft>
              <a:buClr>
                <a:srgbClr val="FFC000"/>
              </a:buClr>
              <a:buFont typeface="Arial"/>
              <a:buChar char="■"/>
            </a:pPr>
            <a:r>
              <a:rPr lang="de-DE" sz="1000" b="0" i="0" dirty="0" err="1">
                <a:solidFill>
                  <a:srgbClr val="000000"/>
                </a:solidFill>
                <a:latin typeface="Arial"/>
                <a:ea typeface="+mn-ea"/>
                <a:cs typeface="Arial Unicode MS"/>
              </a:rPr>
              <a:t>Вынесение</a:t>
            </a:r>
            <a:r>
              <a:rPr lang="de-DE" sz="1000" b="0" i="0" dirty="0">
                <a:solidFill>
                  <a:srgbClr val="000000"/>
                </a:solidFill>
                <a:latin typeface="Arial"/>
                <a:ea typeface="+mn-ea"/>
                <a:cs typeface="Arial Unicode MS"/>
              </a:rPr>
              <a:t> </a:t>
            </a:r>
            <a:r>
              <a:rPr lang="de-DE" sz="1000" b="0" i="0" dirty="0" err="1">
                <a:solidFill>
                  <a:srgbClr val="000000"/>
                </a:solidFill>
                <a:latin typeface="Arial"/>
                <a:ea typeface="+mn-ea"/>
                <a:cs typeface="Arial Unicode MS"/>
              </a:rPr>
              <a:t>бизнес-правил</a:t>
            </a:r>
            <a:r>
              <a:rPr lang="de-DE" sz="1000" b="0" i="0" dirty="0">
                <a:solidFill>
                  <a:srgbClr val="000000"/>
                </a:solidFill>
                <a:latin typeface="Arial"/>
                <a:ea typeface="+mn-ea"/>
                <a:cs typeface="Arial Unicode MS"/>
              </a:rPr>
              <a:t> </a:t>
            </a:r>
            <a:r>
              <a:rPr lang="de-DE" sz="1000" b="0" i="0" dirty="0" err="1">
                <a:solidFill>
                  <a:srgbClr val="000000"/>
                </a:solidFill>
                <a:latin typeface="Arial"/>
                <a:ea typeface="+mn-ea"/>
                <a:cs typeface="Arial Unicode MS"/>
              </a:rPr>
              <a:t>за</a:t>
            </a:r>
            <a:r>
              <a:rPr lang="de-DE" sz="1000" b="0" i="0" dirty="0">
                <a:solidFill>
                  <a:srgbClr val="000000"/>
                </a:solidFill>
                <a:latin typeface="Arial"/>
                <a:ea typeface="+mn-ea"/>
                <a:cs typeface="Arial Unicode MS"/>
              </a:rPr>
              <a:t> </a:t>
            </a:r>
            <a:r>
              <a:rPr lang="de-DE" sz="1000" b="0" i="0" dirty="0" err="1">
                <a:solidFill>
                  <a:srgbClr val="000000"/>
                </a:solidFill>
                <a:latin typeface="Arial"/>
                <a:ea typeface="+mn-ea"/>
                <a:cs typeface="Arial Unicode MS"/>
              </a:rPr>
              <a:t>рамки</a:t>
            </a:r>
            <a:r>
              <a:rPr lang="de-DE" sz="1000" b="0" i="0" dirty="0">
                <a:solidFill>
                  <a:srgbClr val="000000"/>
                </a:solidFill>
                <a:latin typeface="Arial"/>
                <a:ea typeface="+mn-ea"/>
                <a:cs typeface="Arial Unicode MS"/>
              </a:rPr>
              <a:t> </a:t>
            </a:r>
            <a:r>
              <a:rPr lang="de-DE" sz="1000" b="0" i="0" dirty="0" err="1">
                <a:solidFill>
                  <a:srgbClr val="000000"/>
                </a:solidFill>
                <a:latin typeface="Arial"/>
                <a:ea typeface="+mn-ea"/>
                <a:cs typeface="Arial Unicode MS"/>
              </a:rPr>
              <a:t>кода</a:t>
            </a:r>
            <a:r>
              <a:rPr lang="de-DE" sz="1000" b="0" i="0" dirty="0">
                <a:solidFill>
                  <a:srgbClr val="000000"/>
                </a:solidFill>
                <a:latin typeface="Arial"/>
                <a:ea typeface="+mn-ea"/>
                <a:cs typeface="Arial Unicode MS"/>
              </a:rPr>
              <a:t> </a:t>
            </a:r>
            <a:r>
              <a:rPr lang="de-DE" sz="1000" b="0" i="0" dirty="0" err="1">
                <a:solidFill>
                  <a:srgbClr val="000000"/>
                </a:solidFill>
                <a:latin typeface="Arial"/>
                <a:ea typeface="+mn-ea"/>
                <a:cs typeface="Arial Unicode MS"/>
              </a:rPr>
              <a:t>приложений</a:t>
            </a:r>
            <a:endParaRPr lang="de-DE" sz="1000" b="0" i="0" dirty="0">
              <a:solidFill>
                <a:srgbClr val="000000"/>
              </a:solidFill>
              <a:latin typeface="Arial"/>
              <a:ea typeface="+mn-ea"/>
              <a:cs typeface="Arial Unicode MS"/>
            </a:endParaRPr>
          </a:p>
          <a:p>
            <a:pPr marL="0" lvl="1" algn="l" defTabSz="914400">
              <a:spcBef>
                <a:spcPts val="420"/>
              </a:spcBef>
              <a:spcAft>
                <a:spcPts val="0"/>
              </a:spcAft>
              <a:buNone/>
            </a:pPr>
            <a:r>
              <a:rPr lang="en-US" sz="1200" b="0" i="0" dirty="0" err="1">
                <a:solidFill>
                  <a:srgbClr val="000000"/>
                </a:solidFill>
                <a:latin typeface="Arial Black"/>
                <a:ea typeface="+mn-ea"/>
                <a:cs typeface="Arial Unicode MS"/>
              </a:rPr>
              <a:t>Причины</a:t>
            </a:r>
            <a:r>
              <a:rPr lang="en-US" sz="1200" b="0" i="0" dirty="0">
                <a:solidFill>
                  <a:srgbClr val="000000"/>
                </a:solidFill>
                <a:latin typeface="Arial Black"/>
                <a:ea typeface="+mn-ea"/>
                <a:cs typeface="Arial Unicode MS"/>
              </a:rPr>
              <a:t> </a:t>
            </a:r>
            <a:r>
              <a:rPr lang="en-US" sz="1200" b="0" i="0" dirty="0" err="1">
                <a:solidFill>
                  <a:srgbClr val="000000"/>
                </a:solidFill>
                <a:latin typeface="Arial Black"/>
                <a:ea typeface="+mn-ea"/>
                <a:cs typeface="Arial Unicode MS"/>
              </a:rPr>
              <a:t>для</a:t>
            </a:r>
            <a:r>
              <a:rPr lang="en-US" sz="1200" b="0" i="0" dirty="0">
                <a:solidFill>
                  <a:srgbClr val="000000"/>
                </a:solidFill>
                <a:latin typeface="Arial Black"/>
                <a:ea typeface="+mn-ea"/>
                <a:cs typeface="Arial Unicode MS"/>
              </a:rPr>
              <a:t> </a:t>
            </a:r>
            <a:r>
              <a:rPr lang="en-US" sz="1200" b="0" i="0" dirty="0" err="1">
                <a:solidFill>
                  <a:srgbClr val="000000"/>
                </a:solidFill>
                <a:latin typeface="Arial Black"/>
                <a:ea typeface="+mn-ea"/>
                <a:cs typeface="Arial Unicode MS"/>
              </a:rPr>
              <a:t>выбора</a:t>
            </a:r>
            <a:r>
              <a:rPr lang="en-US" sz="1200" b="0" i="0" dirty="0">
                <a:solidFill>
                  <a:srgbClr val="000000"/>
                </a:solidFill>
                <a:latin typeface="Arial Black"/>
                <a:ea typeface="+mn-ea"/>
                <a:cs typeface="Arial Unicode MS"/>
              </a:rPr>
              <a:t> SAP </a:t>
            </a:r>
            <a:r>
              <a:rPr lang="en-US" sz="1200" b="0" i="0" dirty="0" err="1">
                <a:solidFill>
                  <a:srgbClr val="000000"/>
                </a:solidFill>
                <a:latin typeface="Arial Black"/>
                <a:ea typeface="+mn-ea"/>
                <a:cs typeface="Arial Unicode MS"/>
              </a:rPr>
              <a:t>NetWeaver</a:t>
            </a:r>
            <a:r>
              <a:rPr lang="en-US" sz="1200" b="0" i="0" dirty="0">
                <a:solidFill>
                  <a:srgbClr val="000000"/>
                </a:solidFill>
                <a:latin typeface="Arial Black"/>
                <a:ea typeface="+mn-ea"/>
                <a:cs typeface="Arial Unicode MS"/>
              </a:rPr>
              <a:t> «</a:t>
            </a:r>
            <a:r>
              <a:rPr lang="en-US" sz="1200" b="0" i="0" dirty="0" err="1">
                <a:solidFill>
                  <a:srgbClr val="000000"/>
                </a:solidFill>
                <a:latin typeface="Arial Black"/>
                <a:ea typeface="+mn-ea"/>
                <a:cs typeface="Arial Unicode MS"/>
              </a:rPr>
              <a:t>Управление</a:t>
            </a:r>
            <a:r>
              <a:rPr lang="en-US" sz="1200" b="0" i="0" dirty="0">
                <a:solidFill>
                  <a:srgbClr val="000000"/>
                </a:solidFill>
                <a:latin typeface="Arial Black"/>
                <a:ea typeface="+mn-ea"/>
                <a:cs typeface="Arial Unicode MS"/>
              </a:rPr>
              <a:t> </a:t>
            </a:r>
            <a:r>
              <a:rPr lang="en-US" sz="1200" b="0" i="0" dirty="0" err="1">
                <a:solidFill>
                  <a:srgbClr val="000000"/>
                </a:solidFill>
                <a:latin typeface="Arial Black"/>
                <a:ea typeface="+mn-ea"/>
                <a:cs typeface="Arial Unicode MS"/>
              </a:rPr>
              <a:t>бизнес-правилами</a:t>
            </a:r>
            <a:r>
              <a:rPr lang="en-US" sz="1200" b="0" i="0" dirty="0">
                <a:solidFill>
                  <a:srgbClr val="000000"/>
                </a:solidFill>
                <a:latin typeface="Arial Black"/>
                <a:ea typeface="+mn-ea"/>
                <a:cs typeface="Arial Unicode MS"/>
              </a:rPr>
              <a:t>»</a:t>
            </a:r>
          </a:p>
          <a:p>
            <a:pPr marL="266700" lvl="1" indent="-177800" algn="l" defTabSz="914400">
              <a:spcBef>
                <a:spcPts val="360"/>
              </a:spcBef>
              <a:spcAft>
                <a:spcPts val="0"/>
              </a:spcAft>
              <a:buClr>
                <a:srgbClr val="FFC000"/>
              </a:buClr>
              <a:buFont typeface="Arial"/>
              <a:buChar char="■"/>
            </a:pPr>
            <a:r>
              <a:rPr lang="en-US" sz="1000" b="0" i="0" dirty="0" err="1">
                <a:solidFill>
                  <a:srgbClr val="000000"/>
                </a:solidFill>
                <a:latin typeface="Arial"/>
                <a:ea typeface="+mn-ea"/>
                <a:cs typeface="Arial Unicode MS"/>
              </a:rPr>
              <a:t>Идеально</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встраивается</a:t>
            </a:r>
            <a:r>
              <a:rPr lang="en-US" sz="1000" b="0" i="0" dirty="0">
                <a:solidFill>
                  <a:srgbClr val="000000"/>
                </a:solidFill>
                <a:latin typeface="Arial"/>
                <a:ea typeface="+mn-ea"/>
                <a:cs typeface="Arial Unicode MS"/>
              </a:rPr>
              <a:t> в SAP </a:t>
            </a:r>
            <a:r>
              <a:rPr lang="en-US" sz="1000" b="0" i="0" dirty="0" err="1">
                <a:solidFill>
                  <a:srgbClr val="000000"/>
                </a:solidFill>
                <a:latin typeface="Arial"/>
                <a:ea typeface="+mn-ea"/>
                <a:cs typeface="Arial Unicode MS"/>
              </a:rPr>
              <a:t>NetWeaver</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Композитная</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среда</a:t>
            </a:r>
            <a:r>
              <a:rPr lang="en-US" sz="1000" b="0" i="0" dirty="0">
                <a:solidFill>
                  <a:srgbClr val="000000"/>
                </a:solidFill>
                <a:latin typeface="Arial"/>
                <a:ea typeface="+mn-ea"/>
                <a:cs typeface="Arial Unicode MS"/>
              </a:rPr>
              <a:t>»</a:t>
            </a:r>
          </a:p>
          <a:p>
            <a:pPr marL="266700" lvl="1" indent="-177800" algn="l" defTabSz="914400">
              <a:spcBef>
                <a:spcPts val="360"/>
              </a:spcBef>
              <a:spcAft>
                <a:spcPts val="0"/>
              </a:spcAft>
              <a:buClr>
                <a:srgbClr val="FFC000"/>
              </a:buClr>
              <a:buFont typeface="Arial"/>
              <a:buChar char="■"/>
            </a:pPr>
            <a:r>
              <a:rPr lang="en-US" sz="1000" b="0" i="0" dirty="0" err="1">
                <a:solidFill>
                  <a:srgbClr val="000000"/>
                </a:solidFill>
                <a:latin typeface="Arial"/>
                <a:ea typeface="+mn-ea"/>
                <a:cs typeface="Arial Unicode MS"/>
              </a:rPr>
              <a:t>Интегрированный</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путь</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от</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процессов</a:t>
            </a:r>
            <a:r>
              <a:rPr lang="en-US" sz="1000" b="0" i="0" dirty="0">
                <a:solidFill>
                  <a:srgbClr val="000000"/>
                </a:solidFill>
                <a:latin typeface="Arial"/>
                <a:ea typeface="+mn-ea"/>
                <a:cs typeface="Arial Unicode MS"/>
              </a:rPr>
              <a:t> к </a:t>
            </a:r>
            <a:r>
              <a:rPr lang="en-US" sz="1000" b="0" i="0" dirty="0" err="1">
                <a:solidFill>
                  <a:srgbClr val="000000"/>
                </a:solidFill>
                <a:latin typeface="Arial"/>
                <a:ea typeface="+mn-ea"/>
                <a:cs typeface="Arial Unicode MS"/>
              </a:rPr>
              <a:t>правилам</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на</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протяжении</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всего</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жизненного</a:t>
            </a:r>
            <a:r>
              <a:rPr lang="en-US" sz="1000" b="0" i="0" dirty="0">
                <a:solidFill>
                  <a:srgbClr val="000000"/>
                </a:solidFill>
                <a:latin typeface="Arial"/>
                <a:ea typeface="+mn-ea"/>
                <a:cs typeface="Arial Unicode MS"/>
              </a:rPr>
              <a:t> </a:t>
            </a:r>
            <a:r>
              <a:rPr lang="en-US" sz="1000" b="0" i="0" dirty="0" err="1">
                <a:solidFill>
                  <a:srgbClr val="000000"/>
                </a:solidFill>
                <a:latin typeface="Arial"/>
                <a:ea typeface="+mn-ea"/>
                <a:cs typeface="Arial Unicode MS"/>
              </a:rPr>
              <a:t>цикла</a:t>
            </a:r>
            <a:endParaRPr lang="en-US" sz="1000" b="0" i="0" dirty="0">
              <a:solidFill>
                <a:srgbClr val="000000"/>
              </a:solidFill>
              <a:latin typeface="Arial"/>
              <a:ea typeface="+mn-ea"/>
              <a:cs typeface="Arial Unicode MS"/>
            </a:endParaRPr>
          </a:p>
          <a:p>
            <a:pPr marL="905256" lvl="2" indent="-173736" algn="l" defTabSz="914400">
              <a:spcBef>
                <a:spcPts val="255"/>
              </a:spcBef>
              <a:spcAft>
                <a:spcPts val="0"/>
              </a:spcAft>
              <a:buClr>
                <a:schemeClr val="bg1">
                  <a:lumMod val="50000"/>
                </a:schemeClr>
              </a:buClr>
              <a:buFont typeface="Arial"/>
              <a:buChar char="■"/>
            </a:pPr>
            <a:r>
              <a:rPr lang="en-US" sz="800" b="0" i="0" dirty="0" err="1">
                <a:solidFill>
                  <a:srgbClr val="000000"/>
                </a:solidFill>
                <a:latin typeface="Arial"/>
                <a:ea typeface="+mn-ea"/>
                <a:cs typeface="Arial Unicode MS"/>
              </a:rPr>
              <a:t>Моделирование</a:t>
            </a:r>
            <a:r>
              <a:rPr lang="en-US" sz="800" b="0" i="0" dirty="0">
                <a:solidFill>
                  <a:srgbClr val="000000"/>
                </a:solidFill>
                <a:latin typeface="Arial"/>
                <a:ea typeface="+mn-ea"/>
                <a:cs typeface="Arial Unicode MS"/>
              </a:rPr>
              <a:t> </a:t>
            </a:r>
            <a:r>
              <a:rPr lang="en-US" sz="800" b="0" i="0" dirty="0" err="1">
                <a:solidFill>
                  <a:srgbClr val="000000"/>
                </a:solidFill>
                <a:latin typeface="Arial"/>
                <a:ea typeface="+mn-ea"/>
                <a:cs typeface="Arial Unicode MS"/>
              </a:rPr>
              <a:t>правил</a:t>
            </a:r>
            <a:r>
              <a:rPr lang="en-US" sz="800" b="0" i="0" dirty="0">
                <a:solidFill>
                  <a:srgbClr val="000000"/>
                </a:solidFill>
                <a:latin typeface="Arial"/>
                <a:ea typeface="+mn-ea"/>
                <a:cs typeface="Arial Unicode MS"/>
              </a:rPr>
              <a:t> в </a:t>
            </a:r>
            <a:r>
              <a:rPr lang="en-US" sz="800" b="0" i="0" dirty="0" err="1">
                <a:solidFill>
                  <a:srgbClr val="000000"/>
                </a:solidFill>
                <a:latin typeface="Arial"/>
                <a:ea typeface="+mn-ea"/>
                <a:cs typeface="Arial Unicode MS"/>
              </a:rPr>
              <a:t>контексте</a:t>
            </a:r>
            <a:r>
              <a:rPr lang="en-US" sz="800" b="0" i="0" dirty="0">
                <a:solidFill>
                  <a:srgbClr val="000000"/>
                </a:solidFill>
                <a:latin typeface="Arial"/>
                <a:ea typeface="+mn-ea"/>
                <a:cs typeface="Arial Unicode MS"/>
              </a:rPr>
              <a:t> </a:t>
            </a:r>
            <a:r>
              <a:rPr lang="en-US" sz="800" b="0" i="0" dirty="0" err="1">
                <a:solidFill>
                  <a:srgbClr val="000000"/>
                </a:solidFill>
                <a:latin typeface="Arial"/>
                <a:ea typeface="+mn-ea"/>
                <a:cs typeface="Arial Unicode MS"/>
              </a:rPr>
              <a:t>бизнес-процессов</a:t>
            </a:r>
            <a:r>
              <a:rPr lang="en-US" sz="800" b="0" i="0" dirty="0">
                <a:solidFill>
                  <a:srgbClr val="000000"/>
                </a:solidFill>
                <a:latin typeface="Arial"/>
                <a:ea typeface="+mn-ea"/>
                <a:cs typeface="Arial Unicode MS"/>
              </a:rPr>
              <a:t> с </a:t>
            </a:r>
            <a:r>
              <a:rPr lang="en-US" sz="800" b="0" i="0" dirty="0" err="1">
                <a:solidFill>
                  <a:srgbClr val="000000"/>
                </a:solidFill>
                <a:latin typeface="Arial"/>
                <a:ea typeface="+mn-ea"/>
                <a:cs typeface="Arial Unicode MS"/>
              </a:rPr>
              <a:t>использованием</a:t>
            </a:r>
            <a:r>
              <a:rPr lang="en-US" sz="800" b="0" i="0" dirty="0">
                <a:solidFill>
                  <a:srgbClr val="000000"/>
                </a:solidFill>
                <a:latin typeface="Arial"/>
                <a:ea typeface="+mn-ea"/>
                <a:cs typeface="Arial Unicode MS"/>
              </a:rPr>
              <a:t> </a:t>
            </a:r>
            <a:r>
              <a:rPr lang="en-US" sz="800" b="0" i="0" dirty="0" err="1">
                <a:solidFill>
                  <a:srgbClr val="000000"/>
                </a:solidFill>
                <a:latin typeface="Arial"/>
                <a:ea typeface="+mn-ea"/>
                <a:cs typeface="Arial Unicode MS"/>
              </a:rPr>
              <a:t>Компоновщика</a:t>
            </a:r>
            <a:r>
              <a:rPr lang="en-US" sz="800" b="0" i="0" dirty="0">
                <a:solidFill>
                  <a:srgbClr val="000000"/>
                </a:solidFill>
                <a:latin typeface="Arial"/>
                <a:ea typeface="+mn-ea"/>
                <a:cs typeface="Arial Unicode MS"/>
              </a:rPr>
              <a:t> </a:t>
            </a:r>
            <a:r>
              <a:rPr lang="en-US" sz="800" b="0" i="0" dirty="0" err="1">
                <a:solidFill>
                  <a:srgbClr val="000000"/>
                </a:solidFill>
                <a:latin typeface="Arial"/>
                <a:ea typeface="+mn-ea"/>
                <a:cs typeface="Arial Unicode MS"/>
              </a:rPr>
              <a:t>процессов</a:t>
            </a:r>
            <a:endParaRPr lang="en-US" sz="800" b="0" i="0" dirty="0">
              <a:solidFill>
                <a:srgbClr val="000000"/>
              </a:solidFill>
              <a:latin typeface="Arial"/>
              <a:ea typeface="+mn-ea"/>
              <a:cs typeface="Arial Unicode MS"/>
            </a:endParaRPr>
          </a:p>
          <a:p>
            <a:pPr marL="905256" lvl="2" indent="-173736" algn="l" defTabSz="914400">
              <a:spcBef>
                <a:spcPts val="255"/>
              </a:spcBef>
              <a:spcAft>
                <a:spcPts val="0"/>
              </a:spcAft>
              <a:buClr>
                <a:schemeClr val="bg1">
                  <a:lumMod val="50000"/>
                </a:schemeClr>
              </a:buClr>
              <a:buFont typeface="Arial"/>
              <a:buChar char="■"/>
            </a:pPr>
            <a:r>
              <a:rPr lang="en-US" sz="800" b="0" i="0" dirty="0" err="1">
                <a:solidFill>
                  <a:srgbClr val="000000"/>
                </a:solidFill>
                <a:latin typeface="Arial"/>
                <a:ea typeface="+mn-ea"/>
                <a:cs typeface="Arial Unicode MS"/>
              </a:rPr>
              <a:t>Моделирование</a:t>
            </a:r>
            <a:r>
              <a:rPr lang="en-US" sz="800" b="0" i="0" dirty="0">
                <a:solidFill>
                  <a:srgbClr val="000000"/>
                </a:solidFill>
                <a:latin typeface="Arial"/>
                <a:ea typeface="+mn-ea"/>
                <a:cs typeface="Arial Unicode MS"/>
              </a:rPr>
              <a:t> </a:t>
            </a:r>
            <a:r>
              <a:rPr lang="en-US" sz="800" b="0" i="0" dirty="0" err="1">
                <a:solidFill>
                  <a:srgbClr val="000000"/>
                </a:solidFill>
                <a:latin typeface="Arial"/>
                <a:ea typeface="+mn-ea"/>
                <a:cs typeface="Arial Unicode MS"/>
              </a:rPr>
              <a:t>правил</a:t>
            </a:r>
            <a:r>
              <a:rPr lang="en-US" sz="800" b="0" i="0" dirty="0">
                <a:solidFill>
                  <a:srgbClr val="000000"/>
                </a:solidFill>
                <a:latin typeface="Arial"/>
                <a:ea typeface="+mn-ea"/>
                <a:cs typeface="Arial Unicode MS"/>
              </a:rPr>
              <a:t> в </a:t>
            </a:r>
            <a:r>
              <a:rPr lang="en-US" sz="800" b="0" i="0" dirty="0" err="1">
                <a:solidFill>
                  <a:srgbClr val="000000"/>
                </a:solidFill>
                <a:latin typeface="Arial"/>
                <a:ea typeface="+mn-ea"/>
                <a:cs typeface="Arial Unicode MS"/>
              </a:rPr>
              <a:t>рамках</a:t>
            </a:r>
            <a:r>
              <a:rPr lang="en-US" sz="800" b="0" i="0" dirty="0">
                <a:solidFill>
                  <a:srgbClr val="000000"/>
                </a:solidFill>
                <a:latin typeface="Arial"/>
                <a:ea typeface="+mn-ea"/>
                <a:cs typeface="Arial Unicode MS"/>
              </a:rPr>
              <a:t> </a:t>
            </a:r>
            <a:r>
              <a:rPr lang="en-US" sz="800" b="0" i="0" dirty="0" err="1">
                <a:solidFill>
                  <a:srgbClr val="000000"/>
                </a:solidFill>
                <a:latin typeface="Arial"/>
                <a:ea typeface="+mn-ea"/>
                <a:cs typeface="Arial Unicode MS"/>
              </a:rPr>
              <a:t>независимого</a:t>
            </a:r>
            <a:r>
              <a:rPr lang="en-US" sz="800" b="0" i="0" dirty="0">
                <a:solidFill>
                  <a:srgbClr val="000000"/>
                </a:solidFill>
                <a:latin typeface="Arial"/>
                <a:ea typeface="+mn-ea"/>
                <a:cs typeface="Arial Unicode MS"/>
              </a:rPr>
              <a:t> </a:t>
            </a:r>
            <a:r>
              <a:rPr lang="en-US" sz="800" b="0" i="0" dirty="0" err="1">
                <a:solidFill>
                  <a:srgbClr val="000000"/>
                </a:solidFill>
                <a:latin typeface="Arial"/>
                <a:ea typeface="+mn-ea"/>
                <a:cs typeface="Arial Unicode MS"/>
              </a:rPr>
              <a:t>проекта</a:t>
            </a:r>
            <a:r>
              <a:rPr lang="en-US" sz="800" b="0" i="0" dirty="0">
                <a:solidFill>
                  <a:srgbClr val="000000"/>
                </a:solidFill>
                <a:latin typeface="Arial"/>
                <a:ea typeface="+mn-ea"/>
                <a:cs typeface="Arial Unicode MS"/>
              </a:rPr>
              <a:t> с </a:t>
            </a:r>
            <a:r>
              <a:rPr lang="en-US" sz="800" b="0" i="0" dirty="0" err="1">
                <a:solidFill>
                  <a:srgbClr val="000000"/>
                </a:solidFill>
                <a:latin typeface="Arial"/>
                <a:ea typeface="+mn-ea"/>
                <a:cs typeface="Arial Unicode MS"/>
              </a:rPr>
              <a:t>использованием</a:t>
            </a:r>
            <a:r>
              <a:rPr lang="en-US" sz="800" b="0" i="0" dirty="0">
                <a:solidFill>
                  <a:srgbClr val="000000"/>
                </a:solidFill>
                <a:latin typeface="Arial"/>
                <a:ea typeface="+mn-ea"/>
                <a:cs typeface="Arial Unicode MS"/>
              </a:rPr>
              <a:t> </a:t>
            </a:r>
            <a:r>
              <a:rPr lang="en-US" sz="800" b="0" i="0" dirty="0" err="1">
                <a:solidFill>
                  <a:srgbClr val="000000"/>
                </a:solidFill>
                <a:latin typeface="Arial"/>
                <a:ea typeface="+mn-ea"/>
                <a:cs typeface="Arial Unicode MS"/>
              </a:rPr>
              <a:t>Компоновщика</a:t>
            </a:r>
            <a:r>
              <a:rPr lang="en-US" sz="800" b="0" i="0" dirty="0">
                <a:solidFill>
                  <a:srgbClr val="000000"/>
                </a:solidFill>
                <a:latin typeface="Arial"/>
                <a:ea typeface="+mn-ea"/>
                <a:cs typeface="Arial Unicode MS"/>
              </a:rPr>
              <a:t> </a:t>
            </a:r>
            <a:r>
              <a:rPr lang="en-US" sz="800" b="0" i="0" dirty="0" err="1">
                <a:solidFill>
                  <a:srgbClr val="000000"/>
                </a:solidFill>
                <a:latin typeface="Arial"/>
                <a:ea typeface="+mn-ea"/>
                <a:cs typeface="Arial Unicode MS"/>
              </a:rPr>
              <a:t>процессов</a:t>
            </a:r>
            <a:endParaRPr lang="en-US" sz="800" b="0" i="0" dirty="0">
              <a:solidFill>
                <a:srgbClr val="000000"/>
              </a:solidFill>
              <a:latin typeface="Arial"/>
              <a:ea typeface="+mn-ea"/>
              <a:cs typeface="Arial Unicode MS"/>
            </a:endParaRPr>
          </a:p>
          <a:p>
            <a:pPr marL="182880" lvl="1" indent="-182880" algn="l" defTabSz="914400">
              <a:spcBef>
                <a:spcPts val="420"/>
              </a:spcBef>
              <a:spcAft>
                <a:spcPts val="0"/>
              </a:spcAft>
              <a:buNone/>
            </a:pPr>
            <a:r>
              <a:rPr lang="en-US" sz="1200" b="0" i="0" dirty="0" err="1">
                <a:solidFill>
                  <a:srgbClr val="000000"/>
                </a:solidFill>
                <a:latin typeface="Arial Black"/>
                <a:ea typeface="+mn-ea"/>
                <a:cs typeface="Arial Unicode MS"/>
              </a:rPr>
              <a:t>Множество</a:t>
            </a:r>
            <a:r>
              <a:rPr lang="en-US" sz="1200" b="0" i="0" dirty="0">
                <a:solidFill>
                  <a:srgbClr val="000000"/>
                </a:solidFill>
                <a:latin typeface="Arial Black"/>
                <a:ea typeface="+mn-ea"/>
                <a:cs typeface="Arial Unicode MS"/>
              </a:rPr>
              <a:t> </a:t>
            </a:r>
            <a:r>
              <a:rPr lang="en-US" sz="1200" b="0" i="0" dirty="0" err="1">
                <a:solidFill>
                  <a:srgbClr val="000000"/>
                </a:solidFill>
                <a:latin typeface="Arial Black"/>
                <a:ea typeface="+mn-ea"/>
                <a:cs typeface="Arial Unicode MS"/>
              </a:rPr>
              <a:t>способов</a:t>
            </a:r>
            <a:r>
              <a:rPr lang="en-US" sz="1200" b="0" i="0" dirty="0">
                <a:solidFill>
                  <a:srgbClr val="000000"/>
                </a:solidFill>
                <a:latin typeface="Arial Black"/>
                <a:ea typeface="+mn-ea"/>
                <a:cs typeface="Arial Unicode MS"/>
              </a:rPr>
              <a:t> интеграции</a:t>
            </a:r>
          </a:p>
          <a:p>
            <a:pPr marL="266700" lvl="1" indent="-177800" algn="l" defTabSz="914400">
              <a:spcBef>
                <a:spcPts val="360"/>
              </a:spcBef>
              <a:spcAft>
                <a:spcPts val="0"/>
              </a:spcAft>
              <a:buClr>
                <a:srgbClr val="FFC000"/>
              </a:buClr>
              <a:buFont typeface="Arial"/>
              <a:buChar char="■"/>
            </a:pPr>
            <a:r>
              <a:rPr lang="en-US" altLang="ja-JP" sz="1000" b="0" i="0" dirty="0" err="1">
                <a:solidFill>
                  <a:srgbClr val="000000"/>
                </a:solidFill>
                <a:cs typeface="Arial Unicode MS"/>
              </a:rPr>
              <a:t>Использование</a:t>
            </a:r>
            <a:r>
              <a:rPr lang="en-US" altLang="ja-JP" sz="1000" b="0" i="0" dirty="0">
                <a:solidFill>
                  <a:srgbClr val="000000"/>
                </a:solidFill>
                <a:cs typeface="Arial Unicode MS"/>
              </a:rPr>
              <a:t> </a:t>
            </a:r>
            <a:r>
              <a:rPr lang="en-US" altLang="ja-JP" sz="1000" b="0" i="0" dirty="0" err="1">
                <a:solidFill>
                  <a:srgbClr val="000000"/>
                </a:solidFill>
                <a:cs typeface="Arial Unicode MS"/>
              </a:rPr>
              <a:t>правил</a:t>
            </a:r>
            <a:r>
              <a:rPr lang="en-US" altLang="ja-JP" sz="1000" b="0" i="0" dirty="0">
                <a:solidFill>
                  <a:srgbClr val="000000"/>
                </a:solidFill>
                <a:cs typeface="Arial Unicode MS"/>
              </a:rPr>
              <a:t> в </a:t>
            </a:r>
            <a:r>
              <a:rPr lang="en-US" altLang="ja-JP" sz="1000" b="0" i="0" dirty="0" err="1">
                <a:solidFill>
                  <a:srgbClr val="000000"/>
                </a:solidFill>
                <a:cs typeface="Arial Unicode MS"/>
              </a:rPr>
              <a:t>автоматизированных</a:t>
            </a:r>
            <a:r>
              <a:rPr lang="en-US" altLang="ja-JP" sz="1000" b="0" i="0" dirty="0">
                <a:solidFill>
                  <a:srgbClr val="000000"/>
                </a:solidFill>
                <a:cs typeface="Arial Unicode MS"/>
              </a:rPr>
              <a:t> </a:t>
            </a:r>
            <a:r>
              <a:rPr lang="en-US" altLang="ja-JP" sz="1000" b="0" i="0" dirty="0" err="1">
                <a:solidFill>
                  <a:srgbClr val="000000"/>
                </a:solidFill>
                <a:cs typeface="Arial Unicode MS"/>
              </a:rPr>
              <a:t>действиях</a:t>
            </a:r>
            <a:endParaRPr lang="en-US" altLang="ja-JP" sz="1000" b="0" i="0" dirty="0">
              <a:solidFill>
                <a:srgbClr val="000000"/>
              </a:solidFill>
              <a:cs typeface="Arial Unicode MS"/>
            </a:endParaRPr>
          </a:p>
          <a:p>
            <a:pPr marL="266700" lvl="1" indent="-177800" algn="l" defTabSz="914400">
              <a:spcBef>
                <a:spcPts val="360"/>
              </a:spcBef>
              <a:spcAft>
                <a:spcPts val="0"/>
              </a:spcAft>
              <a:buClr>
                <a:srgbClr val="FFC000"/>
              </a:buClr>
              <a:buFont typeface="Arial"/>
              <a:buChar char="■"/>
            </a:pPr>
            <a:r>
              <a:rPr lang="en-US" altLang="ja-JP" sz="1000" b="0" i="0" dirty="0" err="1">
                <a:solidFill>
                  <a:srgbClr val="000000"/>
                </a:solidFill>
                <a:cs typeface="Arial Unicode MS"/>
              </a:rPr>
              <a:t>Моделирование</a:t>
            </a:r>
            <a:r>
              <a:rPr lang="en-US" altLang="ja-JP" sz="1000" b="0" i="0" dirty="0">
                <a:solidFill>
                  <a:srgbClr val="000000"/>
                </a:solidFill>
                <a:cs typeface="Arial Unicode MS"/>
              </a:rPr>
              <a:t> </a:t>
            </a:r>
            <a:r>
              <a:rPr lang="en-US" altLang="ja-JP" sz="1000" b="0" i="0" dirty="0" err="1">
                <a:solidFill>
                  <a:srgbClr val="000000"/>
                </a:solidFill>
                <a:cs typeface="Arial Unicode MS"/>
              </a:rPr>
              <a:t>функций</a:t>
            </a:r>
            <a:r>
              <a:rPr lang="en-US" altLang="ja-JP" sz="1000" b="0" i="0" dirty="0">
                <a:solidFill>
                  <a:srgbClr val="000000"/>
                </a:solidFill>
                <a:cs typeface="Arial Unicode MS"/>
              </a:rPr>
              <a:t> </a:t>
            </a:r>
            <a:r>
              <a:rPr lang="en-US" altLang="ja-JP" sz="1000" b="0" i="0" dirty="0" err="1">
                <a:solidFill>
                  <a:srgbClr val="000000"/>
                </a:solidFill>
                <a:cs typeface="Arial Unicode MS"/>
              </a:rPr>
              <a:t>согласно</a:t>
            </a:r>
            <a:r>
              <a:rPr lang="en-US" altLang="ja-JP" sz="1000" b="0" i="0" dirty="0">
                <a:solidFill>
                  <a:srgbClr val="000000"/>
                </a:solidFill>
                <a:cs typeface="Arial Unicode MS"/>
              </a:rPr>
              <a:t> </a:t>
            </a:r>
            <a:r>
              <a:rPr lang="en-US" altLang="ja-JP" sz="1000" b="0" i="0" dirty="0" err="1">
                <a:solidFill>
                  <a:srgbClr val="000000"/>
                </a:solidFill>
                <a:cs typeface="Arial Unicode MS"/>
              </a:rPr>
              <a:t>бизнес-правилам</a:t>
            </a:r>
            <a:endParaRPr lang="en-US" altLang="ja-JP" sz="1000" b="0" i="0" dirty="0">
              <a:solidFill>
                <a:srgbClr val="000000"/>
              </a:solidFill>
              <a:cs typeface="Arial Unicode MS"/>
            </a:endParaRPr>
          </a:p>
          <a:p>
            <a:pPr marL="266700" lvl="1" indent="-177800" algn="l" defTabSz="914400">
              <a:spcBef>
                <a:spcPts val="360"/>
              </a:spcBef>
              <a:spcAft>
                <a:spcPts val="0"/>
              </a:spcAft>
              <a:buClr>
                <a:srgbClr val="FFC000"/>
              </a:buClr>
              <a:buFont typeface="Arial"/>
              <a:buChar char="■"/>
            </a:pPr>
            <a:r>
              <a:rPr lang="en-US" altLang="ja-JP" sz="1000" b="0" i="0" dirty="0" err="1">
                <a:solidFill>
                  <a:srgbClr val="000000"/>
                </a:solidFill>
                <a:cs typeface="Arial Unicode MS"/>
              </a:rPr>
              <a:t>Использование</a:t>
            </a:r>
            <a:r>
              <a:rPr lang="en-US" altLang="ja-JP" sz="1000" b="0" i="0" dirty="0">
                <a:solidFill>
                  <a:srgbClr val="000000"/>
                </a:solidFill>
                <a:cs typeface="Arial Unicode MS"/>
              </a:rPr>
              <a:t> </a:t>
            </a:r>
            <a:r>
              <a:rPr lang="en-US" altLang="ja-JP" sz="1000" b="0" i="0" dirty="0" err="1" smtClean="0">
                <a:solidFill>
                  <a:srgbClr val="000000"/>
                </a:solidFill>
                <a:cs typeface="Arial Unicode MS"/>
              </a:rPr>
              <a:t>преобразований</a:t>
            </a:r>
            <a:r>
              <a:rPr lang="ru-RU" altLang="ja-JP" sz="1000" dirty="0" smtClean="0">
                <a:solidFill>
                  <a:srgbClr val="000000"/>
                </a:solidFill>
                <a:cs typeface="Arial Unicode MS"/>
              </a:rPr>
              <a:t> </a:t>
            </a:r>
            <a:r>
              <a:rPr lang="en-US" altLang="ja-JP" sz="1000" b="0" i="0" dirty="0" err="1" smtClean="0">
                <a:solidFill>
                  <a:srgbClr val="000000"/>
                </a:solidFill>
                <a:cs typeface="Arial Unicode MS"/>
              </a:rPr>
              <a:t>на</a:t>
            </a:r>
            <a:r>
              <a:rPr lang="en-US" altLang="ja-JP" sz="1000" b="0" i="0" dirty="0" smtClean="0">
                <a:solidFill>
                  <a:srgbClr val="000000"/>
                </a:solidFill>
                <a:cs typeface="Arial Unicode MS"/>
              </a:rPr>
              <a:t> </a:t>
            </a:r>
            <a:r>
              <a:rPr lang="en-US" altLang="ja-JP" sz="1000" b="0" i="0" dirty="0" err="1">
                <a:solidFill>
                  <a:srgbClr val="000000"/>
                </a:solidFill>
                <a:cs typeface="Arial Unicode MS"/>
              </a:rPr>
              <a:t>основе</a:t>
            </a:r>
            <a:r>
              <a:rPr lang="en-US" altLang="ja-JP" sz="1000" b="0" i="0" dirty="0">
                <a:solidFill>
                  <a:srgbClr val="000000"/>
                </a:solidFill>
                <a:cs typeface="Arial Unicode MS"/>
              </a:rPr>
              <a:t> </a:t>
            </a:r>
            <a:r>
              <a:rPr lang="en-US" altLang="ja-JP" sz="1000" b="0" i="0" dirty="0" err="1">
                <a:solidFill>
                  <a:srgbClr val="000000"/>
                </a:solidFill>
                <a:cs typeface="Arial Unicode MS"/>
              </a:rPr>
              <a:t>правил</a:t>
            </a:r>
            <a:r>
              <a:rPr lang="en-US" altLang="ja-JP" sz="1000" b="0" i="0" dirty="0">
                <a:solidFill>
                  <a:srgbClr val="000000"/>
                </a:solidFill>
                <a:cs typeface="Arial Unicode MS"/>
              </a:rPr>
              <a:t> в </a:t>
            </a:r>
            <a:r>
              <a:rPr lang="en-US" altLang="ja-JP" sz="1000" b="0" i="0" dirty="0" err="1">
                <a:solidFill>
                  <a:srgbClr val="000000"/>
                </a:solidFill>
                <a:cs typeface="Arial Unicode MS"/>
              </a:rPr>
              <a:t>рамках</a:t>
            </a:r>
            <a:r>
              <a:rPr lang="en-US" altLang="ja-JP" sz="1000" b="0" i="0" dirty="0">
                <a:solidFill>
                  <a:srgbClr val="000000"/>
                </a:solidFill>
                <a:cs typeface="Arial Unicode MS"/>
              </a:rPr>
              <a:t> </a:t>
            </a:r>
            <a:r>
              <a:rPr lang="en-US" altLang="ja-JP" sz="1000" b="0" i="0" dirty="0" err="1">
                <a:solidFill>
                  <a:srgbClr val="000000"/>
                </a:solidFill>
                <a:cs typeface="Arial Unicode MS"/>
              </a:rPr>
              <a:t>процесса</a:t>
            </a:r>
            <a:endParaRPr lang="en-US" altLang="ja-JP" sz="1000" b="0" i="0" dirty="0">
              <a:solidFill>
                <a:srgbClr val="000000"/>
              </a:solidFill>
              <a:cs typeface="Arial Unicode MS"/>
            </a:endParaRPr>
          </a:p>
          <a:p>
            <a:pPr marL="266700" lvl="1" indent="-177800" algn="l" defTabSz="914400">
              <a:spcBef>
                <a:spcPts val="360"/>
              </a:spcBef>
              <a:spcAft>
                <a:spcPts val="0"/>
              </a:spcAft>
              <a:buClr>
                <a:srgbClr val="FFC000"/>
              </a:buClr>
              <a:buFont typeface="Arial"/>
              <a:buChar char="■"/>
            </a:pPr>
            <a:r>
              <a:rPr lang="en-US" altLang="ja-JP" sz="1000" b="0" i="0" dirty="0" err="1">
                <a:solidFill>
                  <a:srgbClr val="000000"/>
                </a:solidFill>
                <a:cs typeface="Arial Unicode MS"/>
              </a:rPr>
              <a:t>Использование</a:t>
            </a:r>
            <a:r>
              <a:rPr lang="en-US" altLang="ja-JP" sz="1000" b="0" i="0" dirty="0">
                <a:solidFill>
                  <a:srgbClr val="000000"/>
                </a:solidFill>
                <a:cs typeface="Arial Unicode MS"/>
              </a:rPr>
              <a:t> </a:t>
            </a:r>
            <a:r>
              <a:rPr lang="en-US" altLang="ja-JP" sz="1000" b="0" i="0" dirty="0" err="1">
                <a:solidFill>
                  <a:srgbClr val="000000"/>
                </a:solidFill>
                <a:cs typeface="Arial Unicode MS"/>
              </a:rPr>
              <a:t>функций</a:t>
            </a:r>
            <a:r>
              <a:rPr lang="en-US" altLang="ja-JP" sz="1000" b="0" i="0" dirty="0">
                <a:solidFill>
                  <a:srgbClr val="000000"/>
                </a:solidFill>
                <a:cs typeface="Arial Unicode MS"/>
              </a:rPr>
              <a:t> </a:t>
            </a:r>
            <a:r>
              <a:rPr lang="en-US" altLang="ja-JP" sz="1000" b="0" i="0" dirty="0" err="1">
                <a:solidFill>
                  <a:srgbClr val="000000"/>
                </a:solidFill>
                <a:cs typeface="Arial Unicode MS"/>
              </a:rPr>
              <a:t>на</a:t>
            </a:r>
            <a:r>
              <a:rPr lang="en-US" altLang="ja-JP" sz="1000" b="0" i="0" dirty="0">
                <a:solidFill>
                  <a:srgbClr val="000000"/>
                </a:solidFill>
                <a:cs typeface="Arial Unicode MS"/>
              </a:rPr>
              <a:t> </a:t>
            </a:r>
            <a:r>
              <a:rPr lang="en-US" altLang="ja-JP" sz="1000" b="0" i="0" dirty="0" err="1">
                <a:solidFill>
                  <a:srgbClr val="000000"/>
                </a:solidFill>
                <a:cs typeface="Arial Unicode MS"/>
              </a:rPr>
              <a:t>основе</a:t>
            </a:r>
            <a:r>
              <a:rPr lang="en-US" altLang="ja-JP" sz="1000" b="0" i="0" dirty="0">
                <a:solidFill>
                  <a:srgbClr val="000000"/>
                </a:solidFill>
                <a:cs typeface="Arial Unicode MS"/>
              </a:rPr>
              <a:t> </a:t>
            </a:r>
            <a:r>
              <a:rPr lang="en-US" altLang="ja-JP" sz="1000" b="0" i="0" dirty="0" err="1">
                <a:solidFill>
                  <a:srgbClr val="000000"/>
                </a:solidFill>
                <a:cs typeface="Arial Unicode MS"/>
              </a:rPr>
              <a:t>правил</a:t>
            </a:r>
            <a:r>
              <a:rPr lang="en-US" altLang="ja-JP" sz="1000" b="0" i="0" dirty="0">
                <a:solidFill>
                  <a:srgbClr val="000000"/>
                </a:solidFill>
                <a:cs typeface="Arial Unicode MS"/>
              </a:rPr>
              <a:t> </a:t>
            </a:r>
            <a:r>
              <a:rPr lang="en-US" altLang="ja-JP" sz="1000" b="0" i="0" dirty="0" err="1">
                <a:solidFill>
                  <a:srgbClr val="000000"/>
                </a:solidFill>
                <a:cs typeface="Arial Unicode MS"/>
              </a:rPr>
              <a:t>для</a:t>
            </a:r>
            <a:r>
              <a:rPr lang="en-US" altLang="ja-JP" sz="1000" b="0" i="0" dirty="0">
                <a:solidFill>
                  <a:srgbClr val="000000"/>
                </a:solidFill>
                <a:cs typeface="Arial Unicode MS"/>
              </a:rPr>
              <a:t> </a:t>
            </a:r>
            <a:r>
              <a:rPr lang="en-US" altLang="ja-JP" sz="1000" b="0" i="0" dirty="0" err="1">
                <a:solidFill>
                  <a:srgbClr val="000000"/>
                </a:solidFill>
                <a:cs typeface="Arial Unicode MS"/>
              </a:rPr>
              <a:t>принятия</a:t>
            </a:r>
            <a:r>
              <a:rPr lang="en-US" altLang="ja-JP" sz="1000" b="0" i="0" dirty="0">
                <a:solidFill>
                  <a:srgbClr val="000000"/>
                </a:solidFill>
                <a:cs typeface="Arial Unicode MS"/>
              </a:rPr>
              <a:t> </a:t>
            </a:r>
            <a:r>
              <a:rPr lang="en-US" altLang="ja-JP" sz="1000" b="0" i="0" dirty="0" err="1">
                <a:solidFill>
                  <a:srgbClr val="000000"/>
                </a:solidFill>
                <a:cs typeface="Arial Unicode MS"/>
              </a:rPr>
              <a:t>решений</a:t>
            </a:r>
            <a:r>
              <a:rPr lang="en-US" altLang="ja-JP" sz="1000" b="0" i="0" dirty="0">
                <a:solidFill>
                  <a:srgbClr val="000000"/>
                </a:solidFill>
                <a:cs typeface="Arial Unicode MS"/>
              </a:rPr>
              <a:t> </a:t>
            </a:r>
            <a:r>
              <a:rPr lang="en-US" altLang="ja-JP" sz="1000" b="0" i="0" dirty="0" err="1" smtClean="0">
                <a:solidFill>
                  <a:srgbClr val="000000"/>
                </a:solidFill>
                <a:cs typeface="Arial Unicode MS"/>
              </a:rPr>
              <a:t>по</a:t>
            </a:r>
            <a:r>
              <a:rPr lang="ru-RU" altLang="ja-JP" sz="1000" b="0" i="0" dirty="0" smtClean="0">
                <a:solidFill>
                  <a:srgbClr val="000000"/>
                </a:solidFill>
                <a:cs typeface="Arial Unicode MS"/>
              </a:rPr>
              <a:t> </a:t>
            </a:r>
            <a:r>
              <a:rPr lang="ru-RU" altLang="ja-JP" sz="1000" b="0" i="0" dirty="0" err="1" smtClean="0">
                <a:solidFill>
                  <a:srgbClr val="000000"/>
                </a:solidFill>
                <a:cs typeface="Arial Unicode MS"/>
              </a:rPr>
              <a:t>перенапревлению</a:t>
            </a:r>
            <a:endParaRPr lang="en-US" altLang="ja-JP" sz="1000" b="0" i="0" dirty="0">
              <a:solidFill>
                <a:srgbClr val="000000"/>
              </a:solidFill>
              <a:cs typeface="Arial Unicode MS"/>
            </a:endParaRPr>
          </a:p>
        </p:txBody>
      </p:sp>
      <p:grpSp>
        <p:nvGrpSpPr>
          <p:cNvPr id="96" name="Group 250"/>
          <p:cNvGrpSpPr/>
          <p:nvPr/>
        </p:nvGrpSpPr>
        <p:grpSpPr>
          <a:xfrm>
            <a:off x="339005" y="4274938"/>
            <a:ext cx="806400" cy="858549"/>
            <a:chOff x="1111839" y="5196522"/>
            <a:chExt cx="806400" cy="858549"/>
          </a:xfrm>
        </p:grpSpPr>
        <p:grpSp>
          <p:nvGrpSpPr>
            <p:cNvPr id="97" name="Group 248"/>
            <p:cNvGrpSpPr>
              <a:grpSpLocks noChangeAspect="1"/>
            </p:cNvGrpSpPr>
            <p:nvPr/>
          </p:nvGrpSpPr>
          <p:grpSpPr>
            <a:xfrm>
              <a:off x="1111839" y="5196522"/>
              <a:ext cx="806400" cy="858549"/>
              <a:chOff x="1111839" y="5196529"/>
              <a:chExt cx="1008000" cy="1073186"/>
            </a:xfrm>
          </p:grpSpPr>
          <p:grpSp>
            <p:nvGrpSpPr>
              <p:cNvPr id="103" name="Group 245"/>
              <p:cNvGrpSpPr/>
              <p:nvPr/>
            </p:nvGrpSpPr>
            <p:grpSpPr>
              <a:xfrm>
                <a:off x="1322526" y="5395813"/>
                <a:ext cx="625900" cy="626400"/>
                <a:chOff x="7871268" y="3997665"/>
                <a:chExt cx="625900" cy="612486"/>
              </a:xfrm>
            </p:grpSpPr>
            <p:sp>
              <p:nvSpPr>
                <p:cNvPr id="154" name="Oval 97"/>
                <p:cNvSpPr>
                  <a:spLocks noChangeArrowheads="1"/>
                </p:cNvSpPr>
                <p:nvPr/>
              </p:nvSpPr>
              <p:spPr bwMode="gray">
                <a:xfrm>
                  <a:off x="7871268" y="3997665"/>
                  <a:ext cx="625900" cy="612486"/>
                </a:xfrm>
                <a:prstGeom prst="ellipse">
                  <a:avLst/>
                </a:prstGeom>
                <a:gradFill rotWithShape="1">
                  <a:gsLst>
                    <a:gs pos="0">
                      <a:srgbClr val="FFFFFF"/>
                    </a:gs>
                    <a:gs pos="100000">
                      <a:srgbClr val="F0AB00"/>
                    </a:gs>
                  </a:gsLst>
                  <a:path path="rect">
                    <a:fillToRect r="100000" b="100000"/>
                  </a:path>
                </a:gradFill>
                <a:ln w="9525" algn="ctr">
                  <a:noFill/>
                  <a:round/>
                  <a:headEnd/>
                  <a:tailEnd/>
                </a:ln>
                <a:effectLst>
                  <a:prstShdw prst="shdw18" dist="17961" dir="13500000">
                    <a:srgbClr val="F0AB00"/>
                  </a:prstShdw>
                </a:effectLst>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grpSp>
              <p:nvGrpSpPr>
                <p:cNvPr id="156" name="Group 23"/>
                <p:cNvGrpSpPr>
                  <a:grpSpLocks/>
                </p:cNvGrpSpPr>
                <p:nvPr/>
              </p:nvGrpSpPr>
              <p:grpSpPr bwMode="auto">
                <a:xfrm>
                  <a:off x="7954082" y="4077890"/>
                  <a:ext cx="447196" cy="515867"/>
                  <a:chOff x="3313" y="1425"/>
                  <a:chExt cx="805" cy="981"/>
                </a:xfrm>
              </p:grpSpPr>
              <p:pic>
                <p:nvPicPr>
                  <p:cNvPr id="163" name="Picture 24" descr="sap erp reflect"/>
                  <p:cNvPicPr>
                    <a:picLocks noChangeAspect="1" noChangeArrowheads="1"/>
                  </p:cNvPicPr>
                  <p:nvPr/>
                </p:nvPicPr>
                <p:blipFill>
                  <a:blip r:embed="rId9" cstate="print"/>
                  <a:srcRect/>
                  <a:stretch>
                    <a:fillRect/>
                  </a:stretch>
                </p:blipFill>
                <p:spPr bwMode="gray">
                  <a:xfrm>
                    <a:off x="3313" y="1996"/>
                    <a:ext cx="805" cy="410"/>
                  </a:xfrm>
                  <a:prstGeom prst="rect">
                    <a:avLst/>
                  </a:prstGeom>
                  <a:noFill/>
                  <a:ln w="9525">
                    <a:noFill/>
                    <a:miter lim="800000"/>
                    <a:headEnd/>
                    <a:tailEnd/>
                  </a:ln>
                </p:spPr>
              </p:pic>
              <p:pic>
                <p:nvPicPr>
                  <p:cNvPr id="169" name="Picture 25" descr="sap erp"/>
                  <p:cNvPicPr>
                    <a:picLocks noChangeAspect="1" noChangeArrowheads="1"/>
                  </p:cNvPicPr>
                  <p:nvPr/>
                </p:nvPicPr>
                <p:blipFill>
                  <a:blip r:embed="rId10" cstate="print"/>
                  <a:srcRect/>
                  <a:stretch>
                    <a:fillRect/>
                  </a:stretch>
                </p:blipFill>
                <p:spPr bwMode="gray">
                  <a:xfrm>
                    <a:off x="3337" y="1425"/>
                    <a:ext cx="757" cy="773"/>
                  </a:xfrm>
                  <a:prstGeom prst="rect">
                    <a:avLst/>
                  </a:prstGeom>
                  <a:noFill/>
                  <a:ln w="9525">
                    <a:noFill/>
                    <a:miter lim="800000"/>
                    <a:headEnd/>
                    <a:tailEnd/>
                  </a:ln>
                </p:spPr>
              </p:pic>
              <p:sp>
                <p:nvSpPr>
                  <p:cNvPr id="171" name="WordArt 26"/>
                  <p:cNvSpPr>
                    <a:spLocks noChangeArrowheads="1" noChangeShapeType="1" noTextEdit="1"/>
                  </p:cNvSpPr>
                  <p:nvPr/>
                </p:nvSpPr>
                <p:spPr bwMode="gray">
                  <a:xfrm>
                    <a:off x="3727" y="1692"/>
                    <a:ext cx="330" cy="450"/>
                  </a:xfrm>
                  <a:prstGeom prst="rect">
                    <a:avLst/>
                  </a:prstGeom>
                </p:spPr>
                <p:txBody>
                  <a:bodyPr wrap="none" fromWordArt="1">
                    <a:prstTxWarp prst="textSlantUp">
                      <a:avLst>
                        <a:gd name="adj" fmla="val 35778"/>
                      </a:avLst>
                    </a:prstTxWarp>
                  </a:bodyPr>
                  <a:lstStyle/>
                  <a:p>
                    <a:pPr marL="0" marR="0" indent="0" algn="l" defTabSz="914400">
                      <a:lnSpc>
                        <a:spcPct val="100000"/>
                      </a:lnSpc>
                      <a:spcBef>
                        <a:spcPts val="0"/>
                      </a:spcBef>
                      <a:spcAft>
                        <a:spcPts val="0"/>
                      </a:spcAft>
                      <a:buNone/>
                    </a:pPr>
                    <a:r>
                      <a:rPr lang="en-US" sz="3600" b="0" i="0" u="none" strike="noStrike" cap="none" spc="0" baseline="0">
                        <a:solidFill>
                          <a:srgbClr val="FFFFFF"/>
                        </a:solidFill>
                        <a:effectLst/>
                        <a:latin typeface="Arial Black"/>
                        <a:ea typeface="+mn-ea"/>
                        <a:cs typeface="+mn-cs"/>
                      </a:rPr>
                      <a:t>BPM</a:t>
                    </a:r>
                  </a:p>
                </p:txBody>
              </p:sp>
            </p:grpSp>
            <p:pic>
              <p:nvPicPr>
                <p:cNvPr id="157" name="Picture 27" descr="sap angle"/>
                <p:cNvPicPr>
                  <a:picLocks noChangeAspect="1" noChangeArrowheads="1"/>
                </p:cNvPicPr>
                <p:nvPr/>
              </p:nvPicPr>
              <p:blipFill>
                <a:blip r:embed="rId11" cstate="print"/>
                <a:srcRect/>
                <a:stretch>
                  <a:fillRect/>
                </a:stretch>
              </p:blipFill>
              <p:spPr bwMode="gray">
                <a:xfrm>
                  <a:off x="7981106" y="4260776"/>
                  <a:ext cx="170858" cy="121634"/>
                </a:xfrm>
                <a:prstGeom prst="rect">
                  <a:avLst/>
                </a:prstGeom>
                <a:noFill/>
                <a:ln w="9525">
                  <a:noFill/>
                  <a:miter lim="800000"/>
                  <a:headEnd/>
                  <a:tailEnd/>
                </a:ln>
              </p:spPr>
            </p:pic>
          </p:grpSp>
          <p:grpSp>
            <p:nvGrpSpPr>
              <p:cNvPr id="104" name="Group 244"/>
              <p:cNvGrpSpPr/>
              <p:nvPr/>
            </p:nvGrpSpPr>
            <p:grpSpPr>
              <a:xfrm>
                <a:off x="1111839" y="5196529"/>
                <a:ext cx="1008000" cy="1073186"/>
                <a:chOff x="6793806" y="4950907"/>
                <a:chExt cx="900000" cy="958202"/>
              </a:xfrm>
            </p:grpSpPr>
            <p:sp>
              <p:nvSpPr>
                <p:cNvPr id="105" name="Freeform 13"/>
                <p:cNvSpPr>
                  <a:spLocks/>
                </p:cNvSpPr>
                <p:nvPr/>
              </p:nvSpPr>
              <p:spPr bwMode="gray">
                <a:xfrm>
                  <a:off x="6799642" y="4950907"/>
                  <a:ext cx="894164" cy="444214"/>
                </a:xfrm>
                <a:custGeom>
                  <a:avLst/>
                  <a:gdLst/>
                  <a:ahLst/>
                  <a:cxnLst>
                    <a:cxn ang="0">
                      <a:pos x="506" y="196"/>
                    </a:cxn>
                    <a:cxn ang="0">
                      <a:pos x="568" y="202"/>
                    </a:cxn>
                    <a:cxn ang="0">
                      <a:pos x="626" y="220"/>
                    </a:cxn>
                    <a:cxn ang="0">
                      <a:pos x="678" y="250"/>
                    </a:cxn>
                    <a:cxn ang="0">
                      <a:pos x="724" y="288"/>
                    </a:cxn>
                    <a:cxn ang="0">
                      <a:pos x="762" y="334"/>
                    </a:cxn>
                    <a:cxn ang="0">
                      <a:pos x="790" y="386"/>
                    </a:cxn>
                    <a:cxn ang="0">
                      <a:pos x="808" y="444"/>
                    </a:cxn>
                    <a:cxn ang="0">
                      <a:pos x="814" y="506"/>
                    </a:cxn>
                    <a:cxn ang="0">
                      <a:pos x="1010" y="506"/>
                    </a:cxn>
                    <a:cxn ang="0">
                      <a:pos x="1008" y="454"/>
                    </a:cxn>
                    <a:cxn ang="0">
                      <a:pos x="1000" y="404"/>
                    </a:cxn>
                    <a:cxn ang="0">
                      <a:pos x="988" y="356"/>
                    </a:cxn>
                    <a:cxn ang="0">
                      <a:pos x="970" y="310"/>
                    </a:cxn>
                    <a:cxn ang="0">
                      <a:pos x="950" y="266"/>
                    </a:cxn>
                    <a:cxn ang="0">
                      <a:pos x="896" y="184"/>
                    </a:cxn>
                    <a:cxn ang="0">
                      <a:pos x="826" y="116"/>
                    </a:cxn>
                    <a:cxn ang="0">
                      <a:pos x="746" y="62"/>
                    </a:cxn>
                    <a:cxn ang="0">
                      <a:pos x="702" y="40"/>
                    </a:cxn>
                    <a:cxn ang="0">
                      <a:pos x="656" y="24"/>
                    </a:cxn>
                    <a:cxn ang="0">
                      <a:pos x="606" y="10"/>
                    </a:cxn>
                    <a:cxn ang="0">
                      <a:pos x="556" y="4"/>
                    </a:cxn>
                    <a:cxn ang="0">
                      <a:pos x="506" y="0"/>
                    </a:cxn>
                    <a:cxn ang="0">
                      <a:pos x="480" y="2"/>
                    </a:cxn>
                    <a:cxn ang="0">
                      <a:pos x="428" y="6"/>
                    </a:cxn>
                    <a:cxn ang="0">
                      <a:pos x="378" y="16"/>
                    </a:cxn>
                    <a:cxn ang="0">
                      <a:pos x="332" y="32"/>
                    </a:cxn>
                    <a:cxn ang="0">
                      <a:pos x="286" y="50"/>
                    </a:cxn>
                    <a:cxn ang="0">
                      <a:pos x="222" y="86"/>
                    </a:cxn>
                    <a:cxn ang="0">
                      <a:pos x="148" y="148"/>
                    </a:cxn>
                    <a:cxn ang="0">
                      <a:pos x="86" y="224"/>
                    </a:cxn>
                    <a:cxn ang="0">
                      <a:pos x="50" y="286"/>
                    </a:cxn>
                    <a:cxn ang="0">
                      <a:pos x="30" y="332"/>
                    </a:cxn>
                    <a:cxn ang="0">
                      <a:pos x="16" y="380"/>
                    </a:cxn>
                    <a:cxn ang="0">
                      <a:pos x="6" y="430"/>
                    </a:cxn>
                    <a:cxn ang="0">
                      <a:pos x="0" y="480"/>
                    </a:cxn>
                    <a:cxn ang="0">
                      <a:pos x="196" y="506"/>
                    </a:cxn>
                    <a:cxn ang="0">
                      <a:pos x="198" y="474"/>
                    </a:cxn>
                    <a:cxn ang="0">
                      <a:pos x="210" y="414"/>
                    </a:cxn>
                    <a:cxn ang="0">
                      <a:pos x="234" y="358"/>
                    </a:cxn>
                    <a:cxn ang="0">
                      <a:pos x="266" y="310"/>
                    </a:cxn>
                    <a:cxn ang="0">
                      <a:pos x="308" y="268"/>
                    </a:cxn>
                    <a:cxn ang="0">
                      <a:pos x="358" y="234"/>
                    </a:cxn>
                    <a:cxn ang="0">
                      <a:pos x="414" y="210"/>
                    </a:cxn>
                    <a:cxn ang="0">
                      <a:pos x="474" y="198"/>
                    </a:cxn>
                    <a:cxn ang="0">
                      <a:pos x="506" y="196"/>
                    </a:cxn>
                  </a:cxnLst>
                  <a:rect l="0" t="0" r="r" b="b"/>
                  <a:pathLst>
                    <a:path w="1010" h="506">
                      <a:moveTo>
                        <a:pt x="506" y="196"/>
                      </a:moveTo>
                      <a:lnTo>
                        <a:pt x="506" y="196"/>
                      </a:lnTo>
                      <a:lnTo>
                        <a:pt x="536" y="198"/>
                      </a:lnTo>
                      <a:lnTo>
                        <a:pt x="568" y="202"/>
                      </a:lnTo>
                      <a:lnTo>
                        <a:pt x="598" y="210"/>
                      </a:lnTo>
                      <a:lnTo>
                        <a:pt x="626" y="220"/>
                      </a:lnTo>
                      <a:lnTo>
                        <a:pt x="652" y="234"/>
                      </a:lnTo>
                      <a:lnTo>
                        <a:pt x="678" y="250"/>
                      </a:lnTo>
                      <a:lnTo>
                        <a:pt x="702" y="268"/>
                      </a:lnTo>
                      <a:lnTo>
                        <a:pt x="724" y="288"/>
                      </a:lnTo>
                      <a:lnTo>
                        <a:pt x="744" y="310"/>
                      </a:lnTo>
                      <a:lnTo>
                        <a:pt x="762" y="334"/>
                      </a:lnTo>
                      <a:lnTo>
                        <a:pt x="778" y="358"/>
                      </a:lnTo>
                      <a:lnTo>
                        <a:pt x="790" y="386"/>
                      </a:lnTo>
                      <a:lnTo>
                        <a:pt x="800" y="414"/>
                      </a:lnTo>
                      <a:lnTo>
                        <a:pt x="808" y="444"/>
                      </a:lnTo>
                      <a:lnTo>
                        <a:pt x="812" y="474"/>
                      </a:lnTo>
                      <a:lnTo>
                        <a:pt x="814" y="506"/>
                      </a:lnTo>
                      <a:lnTo>
                        <a:pt x="1010" y="506"/>
                      </a:lnTo>
                      <a:lnTo>
                        <a:pt x="1010" y="506"/>
                      </a:lnTo>
                      <a:lnTo>
                        <a:pt x="1010" y="480"/>
                      </a:lnTo>
                      <a:lnTo>
                        <a:pt x="1008" y="454"/>
                      </a:lnTo>
                      <a:lnTo>
                        <a:pt x="1004" y="430"/>
                      </a:lnTo>
                      <a:lnTo>
                        <a:pt x="1000" y="404"/>
                      </a:lnTo>
                      <a:lnTo>
                        <a:pt x="994" y="380"/>
                      </a:lnTo>
                      <a:lnTo>
                        <a:pt x="988" y="356"/>
                      </a:lnTo>
                      <a:lnTo>
                        <a:pt x="980" y="332"/>
                      </a:lnTo>
                      <a:lnTo>
                        <a:pt x="970" y="310"/>
                      </a:lnTo>
                      <a:lnTo>
                        <a:pt x="960" y="286"/>
                      </a:lnTo>
                      <a:lnTo>
                        <a:pt x="950" y="266"/>
                      </a:lnTo>
                      <a:lnTo>
                        <a:pt x="924" y="224"/>
                      </a:lnTo>
                      <a:lnTo>
                        <a:pt x="896" y="184"/>
                      </a:lnTo>
                      <a:lnTo>
                        <a:pt x="862" y="148"/>
                      </a:lnTo>
                      <a:lnTo>
                        <a:pt x="826" y="116"/>
                      </a:lnTo>
                      <a:lnTo>
                        <a:pt x="788" y="86"/>
                      </a:lnTo>
                      <a:lnTo>
                        <a:pt x="746" y="62"/>
                      </a:lnTo>
                      <a:lnTo>
                        <a:pt x="724" y="50"/>
                      </a:lnTo>
                      <a:lnTo>
                        <a:pt x="702" y="40"/>
                      </a:lnTo>
                      <a:lnTo>
                        <a:pt x="678" y="32"/>
                      </a:lnTo>
                      <a:lnTo>
                        <a:pt x="656" y="24"/>
                      </a:lnTo>
                      <a:lnTo>
                        <a:pt x="632" y="16"/>
                      </a:lnTo>
                      <a:lnTo>
                        <a:pt x="606" y="10"/>
                      </a:lnTo>
                      <a:lnTo>
                        <a:pt x="582" y="6"/>
                      </a:lnTo>
                      <a:lnTo>
                        <a:pt x="556" y="4"/>
                      </a:lnTo>
                      <a:lnTo>
                        <a:pt x="532" y="2"/>
                      </a:lnTo>
                      <a:lnTo>
                        <a:pt x="506" y="0"/>
                      </a:lnTo>
                      <a:lnTo>
                        <a:pt x="506" y="0"/>
                      </a:lnTo>
                      <a:lnTo>
                        <a:pt x="480" y="2"/>
                      </a:lnTo>
                      <a:lnTo>
                        <a:pt x="454" y="4"/>
                      </a:lnTo>
                      <a:lnTo>
                        <a:pt x="428" y="6"/>
                      </a:lnTo>
                      <a:lnTo>
                        <a:pt x="404" y="10"/>
                      </a:lnTo>
                      <a:lnTo>
                        <a:pt x="378" y="16"/>
                      </a:lnTo>
                      <a:lnTo>
                        <a:pt x="354" y="24"/>
                      </a:lnTo>
                      <a:lnTo>
                        <a:pt x="332" y="32"/>
                      </a:lnTo>
                      <a:lnTo>
                        <a:pt x="308" y="40"/>
                      </a:lnTo>
                      <a:lnTo>
                        <a:pt x="286" y="50"/>
                      </a:lnTo>
                      <a:lnTo>
                        <a:pt x="264" y="62"/>
                      </a:lnTo>
                      <a:lnTo>
                        <a:pt x="222" y="86"/>
                      </a:lnTo>
                      <a:lnTo>
                        <a:pt x="184" y="116"/>
                      </a:lnTo>
                      <a:lnTo>
                        <a:pt x="148" y="148"/>
                      </a:lnTo>
                      <a:lnTo>
                        <a:pt x="116" y="184"/>
                      </a:lnTo>
                      <a:lnTo>
                        <a:pt x="86" y="224"/>
                      </a:lnTo>
                      <a:lnTo>
                        <a:pt x="60" y="266"/>
                      </a:lnTo>
                      <a:lnTo>
                        <a:pt x="50" y="286"/>
                      </a:lnTo>
                      <a:lnTo>
                        <a:pt x="40" y="310"/>
                      </a:lnTo>
                      <a:lnTo>
                        <a:pt x="30" y="332"/>
                      </a:lnTo>
                      <a:lnTo>
                        <a:pt x="22" y="356"/>
                      </a:lnTo>
                      <a:lnTo>
                        <a:pt x="16" y="380"/>
                      </a:lnTo>
                      <a:lnTo>
                        <a:pt x="10" y="404"/>
                      </a:lnTo>
                      <a:lnTo>
                        <a:pt x="6" y="430"/>
                      </a:lnTo>
                      <a:lnTo>
                        <a:pt x="2" y="454"/>
                      </a:lnTo>
                      <a:lnTo>
                        <a:pt x="0" y="480"/>
                      </a:lnTo>
                      <a:lnTo>
                        <a:pt x="0" y="506"/>
                      </a:lnTo>
                      <a:lnTo>
                        <a:pt x="196" y="506"/>
                      </a:lnTo>
                      <a:lnTo>
                        <a:pt x="196" y="506"/>
                      </a:lnTo>
                      <a:lnTo>
                        <a:pt x="198" y="474"/>
                      </a:lnTo>
                      <a:lnTo>
                        <a:pt x="202" y="444"/>
                      </a:lnTo>
                      <a:lnTo>
                        <a:pt x="210" y="414"/>
                      </a:lnTo>
                      <a:lnTo>
                        <a:pt x="220" y="386"/>
                      </a:lnTo>
                      <a:lnTo>
                        <a:pt x="234" y="358"/>
                      </a:lnTo>
                      <a:lnTo>
                        <a:pt x="248" y="334"/>
                      </a:lnTo>
                      <a:lnTo>
                        <a:pt x="266" y="310"/>
                      </a:lnTo>
                      <a:lnTo>
                        <a:pt x="286" y="288"/>
                      </a:lnTo>
                      <a:lnTo>
                        <a:pt x="308" y="268"/>
                      </a:lnTo>
                      <a:lnTo>
                        <a:pt x="332" y="250"/>
                      </a:lnTo>
                      <a:lnTo>
                        <a:pt x="358" y="234"/>
                      </a:lnTo>
                      <a:lnTo>
                        <a:pt x="384" y="220"/>
                      </a:lnTo>
                      <a:lnTo>
                        <a:pt x="414" y="210"/>
                      </a:lnTo>
                      <a:lnTo>
                        <a:pt x="442" y="202"/>
                      </a:lnTo>
                      <a:lnTo>
                        <a:pt x="474" y="198"/>
                      </a:lnTo>
                      <a:lnTo>
                        <a:pt x="506" y="196"/>
                      </a:lnTo>
                      <a:lnTo>
                        <a:pt x="506" y="196"/>
                      </a:lnTo>
                      <a:close/>
                    </a:path>
                  </a:pathLst>
                </a:custGeom>
                <a:solidFill>
                  <a:srgbClr val="04357B"/>
                </a:solidFill>
                <a:ln w="9525" algn="ctr">
                  <a:solidFill>
                    <a:srgbClr val="FFFFFF"/>
                  </a:solidFill>
                  <a:miter lim="800000"/>
                  <a:headEnd/>
                  <a:tailEnd/>
                </a:ln>
                <a:scene3d>
                  <a:camera prst="orthographicFront"/>
                  <a:lightRig rig="threePt" dir="t"/>
                </a:scene3d>
                <a:sp3d>
                  <a:bevelT/>
                  <a:bevelB/>
                </a:sp3d>
              </p:spPr>
              <p:txBody>
                <a:bodyPr lIns="90000" tIns="72000" rIns="90000" bIns="72000" anchor="ctr"/>
                <a:lstStyle/>
                <a:p>
                  <a:pPr marL="0" marR="0" lvl="0" indent="0" algn="ctr" defTabSz="914400" eaLnBrk="1" fontAlgn="auto" latinLnBrk="0" hangingPunct="1">
                    <a:lnSpc>
                      <a:spcPct val="100000"/>
                    </a:lnSpc>
                    <a:spcBef>
                      <a:spcPct val="50000"/>
                    </a:spcBef>
                    <a:spcAft>
                      <a:spcPts val="0"/>
                    </a:spcAft>
                    <a:buClr>
                      <a:srgbClr val="F0AB00"/>
                    </a:buClr>
                    <a:buSzPct val="80000"/>
                    <a:buFontTx/>
                    <a:buNone/>
                    <a:tabLst/>
                    <a:defRPr/>
                  </a:pPr>
                  <a:endParaRPr kumimoji="0" lang="en-US" sz="1800" b="1" i="0" u="none" strike="noStrike" kern="0" cap="none" spc="0" normalizeH="0" baseline="0" noProof="0" dirty="0">
                    <a:ln>
                      <a:noFill/>
                    </a:ln>
                    <a:solidFill>
                      <a:srgbClr val="000000"/>
                    </a:solidFill>
                    <a:effectLst/>
                    <a:uLnTx/>
                    <a:uFillTx/>
                    <a:cs typeface="Arial Unicode MS" pitchFamily="34" charset="-128"/>
                  </a:endParaRPr>
                </a:p>
              </p:txBody>
            </p:sp>
            <p:sp>
              <p:nvSpPr>
                <p:cNvPr id="133" name="TextBox 132"/>
                <p:cNvSpPr txBox="1"/>
                <p:nvPr/>
              </p:nvSpPr>
              <p:spPr>
                <a:xfrm rot="678121">
                  <a:off x="6877202" y="5194275"/>
                  <a:ext cx="746984" cy="714834"/>
                </a:xfrm>
                <a:prstGeom prst="rect">
                  <a:avLst/>
                </a:prstGeom>
                <a:noFill/>
              </p:spPr>
              <p:txBody>
                <a:bodyPr wrap="none" rtlCol="0">
                  <a:prstTxWarp prst="textArchUp">
                    <a:avLst>
                      <a:gd name="adj" fmla="val 13556531"/>
                    </a:avLst>
                  </a:prstTxWarp>
                  <a:spAutoFit/>
                </a:bodyPr>
                <a:lstStyle/>
                <a:p>
                  <a:pPr marL="0" marR="0" indent="0" algn="l" defTabSz="914400">
                    <a:lnSpc>
                      <a:spcPct val="100000"/>
                    </a:lnSpc>
                    <a:spcBef>
                      <a:spcPts val="420"/>
                    </a:spcBef>
                    <a:spcAft>
                      <a:spcPts val="0"/>
                    </a:spcAft>
                    <a:buNone/>
                  </a:pPr>
                  <a:r>
                    <a:rPr lang="de-DE" sz="700" b="1" i="0" u="none" strike="noStrike" cap="none" spc="0" baseline="0" dirty="0" err="1">
                      <a:solidFill>
                        <a:srgbClr val="FFFFFF"/>
                      </a:solidFill>
                      <a:effectLst/>
                      <a:latin typeface="Arial"/>
                      <a:ea typeface="+mn-ea"/>
                      <a:cs typeface="Arial Unicode MS"/>
                    </a:rPr>
                    <a:t>Композитная</a:t>
                  </a:r>
                  <a:endParaRPr lang="de-DE" sz="700" b="1" i="0" u="none" strike="noStrike" cap="none" spc="0" baseline="0" dirty="0">
                    <a:solidFill>
                      <a:srgbClr val="FFFFFF"/>
                    </a:solidFill>
                    <a:effectLst/>
                    <a:latin typeface="Arial"/>
                    <a:ea typeface="+mn-ea"/>
                    <a:cs typeface="Arial Unicode MS"/>
                  </a:endParaRPr>
                </a:p>
                <a:p>
                  <a:pPr marL="0" marR="0" indent="0" algn="l" defTabSz="914400">
                    <a:lnSpc>
                      <a:spcPct val="100000"/>
                    </a:lnSpc>
                    <a:spcBef>
                      <a:spcPts val="420"/>
                    </a:spcBef>
                    <a:spcAft>
                      <a:spcPts val="0"/>
                    </a:spcAft>
                    <a:buNone/>
                  </a:pPr>
                  <a:endParaRPr lang="en-US" sz="700" strike="noStrike" dirty="0" smtClean="0">
                    <a:solidFill>
                      <a:srgbClr val="000000"/>
                    </a:solidFill>
                    <a:cs typeface="Arial Unicode MS"/>
                  </a:endParaRPr>
                </a:p>
              </p:txBody>
            </p:sp>
            <p:sp>
              <p:nvSpPr>
                <p:cNvPr id="148" name="Freeform 14"/>
                <p:cNvSpPr>
                  <a:spLocks/>
                </p:cNvSpPr>
                <p:nvPr/>
              </p:nvSpPr>
              <p:spPr bwMode="gray">
                <a:xfrm>
                  <a:off x="6793806" y="5406694"/>
                  <a:ext cx="894164" cy="444214"/>
                </a:xfrm>
                <a:custGeom>
                  <a:avLst/>
                  <a:gdLst/>
                  <a:ahLst/>
                  <a:cxnLst>
                    <a:cxn ang="0">
                      <a:pos x="0" y="0"/>
                    </a:cxn>
                    <a:cxn ang="0">
                      <a:pos x="0" y="26"/>
                    </a:cxn>
                    <a:cxn ang="0">
                      <a:pos x="6" y="78"/>
                    </a:cxn>
                    <a:cxn ang="0">
                      <a:pos x="16" y="126"/>
                    </a:cxn>
                    <a:cxn ang="0">
                      <a:pos x="30" y="174"/>
                    </a:cxn>
                    <a:cxn ang="0">
                      <a:pos x="50" y="220"/>
                    </a:cxn>
                    <a:cxn ang="0">
                      <a:pos x="86" y="284"/>
                    </a:cxn>
                    <a:cxn ang="0">
                      <a:pos x="148" y="358"/>
                    </a:cxn>
                    <a:cxn ang="0">
                      <a:pos x="222" y="420"/>
                    </a:cxn>
                    <a:cxn ang="0">
                      <a:pos x="286" y="456"/>
                    </a:cxn>
                    <a:cxn ang="0">
                      <a:pos x="332" y="476"/>
                    </a:cxn>
                    <a:cxn ang="0">
                      <a:pos x="378" y="490"/>
                    </a:cxn>
                    <a:cxn ang="0">
                      <a:pos x="428" y="500"/>
                    </a:cxn>
                    <a:cxn ang="0">
                      <a:pos x="480" y="506"/>
                    </a:cxn>
                    <a:cxn ang="0">
                      <a:pos x="506" y="506"/>
                    </a:cxn>
                    <a:cxn ang="0">
                      <a:pos x="556" y="504"/>
                    </a:cxn>
                    <a:cxn ang="0">
                      <a:pos x="606" y="496"/>
                    </a:cxn>
                    <a:cxn ang="0">
                      <a:pos x="656" y="484"/>
                    </a:cxn>
                    <a:cxn ang="0">
                      <a:pos x="702" y="466"/>
                    </a:cxn>
                    <a:cxn ang="0">
                      <a:pos x="746" y="446"/>
                    </a:cxn>
                    <a:cxn ang="0">
                      <a:pos x="826" y="390"/>
                    </a:cxn>
                    <a:cxn ang="0">
                      <a:pos x="896" y="322"/>
                    </a:cxn>
                    <a:cxn ang="0">
                      <a:pos x="950" y="242"/>
                    </a:cxn>
                    <a:cxn ang="0">
                      <a:pos x="970" y="198"/>
                    </a:cxn>
                    <a:cxn ang="0">
                      <a:pos x="988" y="150"/>
                    </a:cxn>
                    <a:cxn ang="0">
                      <a:pos x="1000" y="102"/>
                    </a:cxn>
                    <a:cxn ang="0">
                      <a:pos x="1008" y="52"/>
                    </a:cxn>
                    <a:cxn ang="0">
                      <a:pos x="1010" y="0"/>
                    </a:cxn>
                    <a:cxn ang="0">
                      <a:pos x="814" y="0"/>
                    </a:cxn>
                    <a:cxn ang="0">
                      <a:pos x="808" y="64"/>
                    </a:cxn>
                    <a:cxn ang="0">
                      <a:pos x="790" y="122"/>
                    </a:cxn>
                    <a:cxn ang="0">
                      <a:pos x="762" y="174"/>
                    </a:cxn>
                    <a:cxn ang="0">
                      <a:pos x="724" y="220"/>
                    </a:cxn>
                    <a:cxn ang="0">
                      <a:pos x="678" y="258"/>
                    </a:cxn>
                    <a:cxn ang="0">
                      <a:pos x="626" y="286"/>
                    </a:cxn>
                    <a:cxn ang="0">
                      <a:pos x="568" y="304"/>
                    </a:cxn>
                    <a:cxn ang="0">
                      <a:pos x="506" y="310"/>
                    </a:cxn>
                    <a:cxn ang="0">
                      <a:pos x="474" y="308"/>
                    </a:cxn>
                    <a:cxn ang="0">
                      <a:pos x="414" y="296"/>
                    </a:cxn>
                    <a:cxn ang="0">
                      <a:pos x="358" y="272"/>
                    </a:cxn>
                    <a:cxn ang="0">
                      <a:pos x="308" y="240"/>
                    </a:cxn>
                    <a:cxn ang="0">
                      <a:pos x="266" y="198"/>
                    </a:cxn>
                    <a:cxn ang="0">
                      <a:pos x="234" y="148"/>
                    </a:cxn>
                    <a:cxn ang="0">
                      <a:pos x="210" y="92"/>
                    </a:cxn>
                    <a:cxn ang="0">
                      <a:pos x="198" y="32"/>
                    </a:cxn>
                    <a:cxn ang="0">
                      <a:pos x="196" y="0"/>
                    </a:cxn>
                  </a:cxnLst>
                  <a:rect l="0" t="0" r="r" b="b"/>
                  <a:pathLst>
                    <a:path w="1010" h="506">
                      <a:moveTo>
                        <a:pt x="196" y="0"/>
                      </a:moveTo>
                      <a:lnTo>
                        <a:pt x="0" y="0"/>
                      </a:lnTo>
                      <a:lnTo>
                        <a:pt x="0" y="0"/>
                      </a:lnTo>
                      <a:lnTo>
                        <a:pt x="0" y="26"/>
                      </a:lnTo>
                      <a:lnTo>
                        <a:pt x="2" y="52"/>
                      </a:lnTo>
                      <a:lnTo>
                        <a:pt x="6" y="78"/>
                      </a:lnTo>
                      <a:lnTo>
                        <a:pt x="10" y="102"/>
                      </a:lnTo>
                      <a:lnTo>
                        <a:pt x="16" y="126"/>
                      </a:lnTo>
                      <a:lnTo>
                        <a:pt x="22" y="150"/>
                      </a:lnTo>
                      <a:lnTo>
                        <a:pt x="30" y="174"/>
                      </a:lnTo>
                      <a:lnTo>
                        <a:pt x="40" y="198"/>
                      </a:lnTo>
                      <a:lnTo>
                        <a:pt x="50" y="220"/>
                      </a:lnTo>
                      <a:lnTo>
                        <a:pt x="60" y="242"/>
                      </a:lnTo>
                      <a:lnTo>
                        <a:pt x="86" y="284"/>
                      </a:lnTo>
                      <a:lnTo>
                        <a:pt x="116" y="322"/>
                      </a:lnTo>
                      <a:lnTo>
                        <a:pt x="148" y="358"/>
                      </a:lnTo>
                      <a:lnTo>
                        <a:pt x="184" y="390"/>
                      </a:lnTo>
                      <a:lnTo>
                        <a:pt x="222" y="420"/>
                      </a:lnTo>
                      <a:lnTo>
                        <a:pt x="264" y="446"/>
                      </a:lnTo>
                      <a:lnTo>
                        <a:pt x="286" y="456"/>
                      </a:lnTo>
                      <a:lnTo>
                        <a:pt x="308" y="466"/>
                      </a:lnTo>
                      <a:lnTo>
                        <a:pt x="332" y="476"/>
                      </a:lnTo>
                      <a:lnTo>
                        <a:pt x="354" y="484"/>
                      </a:lnTo>
                      <a:lnTo>
                        <a:pt x="378" y="490"/>
                      </a:lnTo>
                      <a:lnTo>
                        <a:pt x="404" y="496"/>
                      </a:lnTo>
                      <a:lnTo>
                        <a:pt x="428" y="500"/>
                      </a:lnTo>
                      <a:lnTo>
                        <a:pt x="454" y="504"/>
                      </a:lnTo>
                      <a:lnTo>
                        <a:pt x="480" y="506"/>
                      </a:lnTo>
                      <a:lnTo>
                        <a:pt x="506" y="506"/>
                      </a:lnTo>
                      <a:lnTo>
                        <a:pt x="506" y="506"/>
                      </a:lnTo>
                      <a:lnTo>
                        <a:pt x="532" y="506"/>
                      </a:lnTo>
                      <a:lnTo>
                        <a:pt x="556" y="504"/>
                      </a:lnTo>
                      <a:lnTo>
                        <a:pt x="582" y="500"/>
                      </a:lnTo>
                      <a:lnTo>
                        <a:pt x="606" y="496"/>
                      </a:lnTo>
                      <a:lnTo>
                        <a:pt x="632" y="490"/>
                      </a:lnTo>
                      <a:lnTo>
                        <a:pt x="656" y="484"/>
                      </a:lnTo>
                      <a:lnTo>
                        <a:pt x="678" y="476"/>
                      </a:lnTo>
                      <a:lnTo>
                        <a:pt x="702" y="466"/>
                      </a:lnTo>
                      <a:lnTo>
                        <a:pt x="724" y="456"/>
                      </a:lnTo>
                      <a:lnTo>
                        <a:pt x="746" y="446"/>
                      </a:lnTo>
                      <a:lnTo>
                        <a:pt x="788" y="420"/>
                      </a:lnTo>
                      <a:lnTo>
                        <a:pt x="826" y="390"/>
                      </a:lnTo>
                      <a:lnTo>
                        <a:pt x="862" y="358"/>
                      </a:lnTo>
                      <a:lnTo>
                        <a:pt x="896" y="322"/>
                      </a:lnTo>
                      <a:lnTo>
                        <a:pt x="924" y="284"/>
                      </a:lnTo>
                      <a:lnTo>
                        <a:pt x="950" y="242"/>
                      </a:lnTo>
                      <a:lnTo>
                        <a:pt x="960" y="220"/>
                      </a:lnTo>
                      <a:lnTo>
                        <a:pt x="970" y="198"/>
                      </a:lnTo>
                      <a:lnTo>
                        <a:pt x="980" y="174"/>
                      </a:lnTo>
                      <a:lnTo>
                        <a:pt x="988" y="150"/>
                      </a:lnTo>
                      <a:lnTo>
                        <a:pt x="994" y="126"/>
                      </a:lnTo>
                      <a:lnTo>
                        <a:pt x="1000" y="102"/>
                      </a:lnTo>
                      <a:lnTo>
                        <a:pt x="1004" y="78"/>
                      </a:lnTo>
                      <a:lnTo>
                        <a:pt x="1008" y="52"/>
                      </a:lnTo>
                      <a:lnTo>
                        <a:pt x="1010" y="26"/>
                      </a:lnTo>
                      <a:lnTo>
                        <a:pt x="1010" y="0"/>
                      </a:lnTo>
                      <a:lnTo>
                        <a:pt x="814" y="0"/>
                      </a:lnTo>
                      <a:lnTo>
                        <a:pt x="814" y="0"/>
                      </a:lnTo>
                      <a:lnTo>
                        <a:pt x="812" y="32"/>
                      </a:lnTo>
                      <a:lnTo>
                        <a:pt x="808" y="64"/>
                      </a:lnTo>
                      <a:lnTo>
                        <a:pt x="800" y="92"/>
                      </a:lnTo>
                      <a:lnTo>
                        <a:pt x="790" y="122"/>
                      </a:lnTo>
                      <a:lnTo>
                        <a:pt x="778" y="148"/>
                      </a:lnTo>
                      <a:lnTo>
                        <a:pt x="762" y="174"/>
                      </a:lnTo>
                      <a:lnTo>
                        <a:pt x="744" y="198"/>
                      </a:lnTo>
                      <a:lnTo>
                        <a:pt x="724" y="220"/>
                      </a:lnTo>
                      <a:lnTo>
                        <a:pt x="702" y="240"/>
                      </a:lnTo>
                      <a:lnTo>
                        <a:pt x="678" y="258"/>
                      </a:lnTo>
                      <a:lnTo>
                        <a:pt x="652" y="272"/>
                      </a:lnTo>
                      <a:lnTo>
                        <a:pt x="626" y="286"/>
                      </a:lnTo>
                      <a:lnTo>
                        <a:pt x="598" y="296"/>
                      </a:lnTo>
                      <a:lnTo>
                        <a:pt x="568" y="304"/>
                      </a:lnTo>
                      <a:lnTo>
                        <a:pt x="536" y="308"/>
                      </a:lnTo>
                      <a:lnTo>
                        <a:pt x="506" y="310"/>
                      </a:lnTo>
                      <a:lnTo>
                        <a:pt x="506" y="310"/>
                      </a:lnTo>
                      <a:lnTo>
                        <a:pt x="474" y="308"/>
                      </a:lnTo>
                      <a:lnTo>
                        <a:pt x="442" y="304"/>
                      </a:lnTo>
                      <a:lnTo>
                        <a:pt x="414" y="296"/>
                      </a:lnTo>
                      <a:lnTo>
                        <a:pt x="384" y="286"/>
                      </a:lnTo>
                      <a:lnTo>
                        <a:pt x="358" y="272"/>
                      </a:lnTo>
                      <a:lnTo>
                        <a:pt x="332" y="258"/>
                      </a:lnTo>
                      <a:lnTo>
                        <a:pt x="308" y="240"/>
                      </a:lnTo>
                      <a:lnTo>
                        <a:pt x="286" y="220"/>
                      </a:lnTo>
                      <a:lnTo>
                        <a:pt x="266" y="198"/>
                      </a:lnTo>
                      <a:lnTo>
                        <a:pt x="248" y="174"/>
                      </a:lnTo>
                      <a:lnTo>
                        <a:pt x="234" y="148"/>
                      </a:lnTo>
                      <a:lnTo>
                        <a:pt x="220" y="122"/>
                      </a:lnTo>
                      <a:lnTo>
                        <a:pt x="210" y="92"/>
                      </a:lnTo>
                      <a:lnTo>
                        <a:pt x="202" y="64"/>
                      </a:lnTo>
                      <a:lnTo>
                        <a:pt x="198" y="32"/>
                      </a:lnTo>
                      <a:lnTo>
                        <a:pt x="196" y="0"/>
                      </a:lnTo>
                      <a:lnTo>
                        <a:pt x="196" y="0"/>
                      </a:lnTo>
                      <a:close/>
                    </a:path>
                  </a:pathLst>
                </a:custGeom>
                <a:solidFill>
                  <a:srgbClr val="04357B"/>
                </a:solidFill>
                <a:ln w="9525" algn="ctr">
                  <a:solidFill>
                    <a:srgbClr val="FFFFFF"/>
                  </a:solidFill>
                  <a:miter lim="800000"/>
                  <a:headEnd/>
                  <a:tailEnd/>
                </a:ln>
                <a:scene3d>
                  <a:camera prst="orthographicFront"/>
                  <a:lightRig rig="threePt" dir="t"/>
                </a:scene3d>
                <a:sp3d>
                  <a:bevelT/>
                  <a:bevelB/>
                </a:sp3d>
              </p:spPr>
              <p:txBody>
                <a:bodyPr lIns="90000" tIns="72000" rIns="90000" bIns="72000" anchor="ctr"/>
                <a:lstStyle/>
                <a:p>
                  <a:pPr marL="0" marR="0" lvl="0" indent="0" algn="ctr" defTabSz="914400" eaLnBrk="1" fontAlgn="auto" latinLnBrk="0" hangingPunct="1">
                    <a:lnSpc>
                      <a:spcPct val="100000"/>
                    </a:lnSpc>
                    <a:spcBef>
                      <a:spcPct val="50000"/>
                    </a:spcBef>
                    <a:spcAft>
                      <a:spcPts val="0"/>
                    </a:spcAft>
                    <a:buClr>
                      <a:srgbClr val="F0AB00"/>
                    </a:buClr>
                    <a:buSzPct val="80000"/>
                    <a:buFontTx/>
                    <a:buNone/>
                    <a:tabLst/>
                    <a:defRPr/>
                  </a:pPr>
                  <a:endParaRPr kumimoji="0" lang="en-US" sz="1800" b="1" i="0" u="none" strike="noStrike" kern="0" cap="none" spc="0" normalizeH="0" baseline="0" noProof="0" dirty="0">
                    <a:ln>
                      <a:noFill/>
                    </a:ln>
                    <a:solidFill>
                      <a:srgbClr val="000000"/>
                    </a:solidFill>
                    <a:effectLst/>
                    <a:uLnTx/>
                    <a:uFillTx/>
                    <a:cs typeface="Arial Unicode MS" pitchFamily="34" charset="-128"/>
                  </a:endParaRPr>
                </a:p>
              </p:txBody>
            </p:sp>
            <p:sp>
              <p:nvSpPr>
                <p:cNvPr id="151" name="TextBox 150"/>
                <p:cNvSpPr txBox="1"/>
                <p:nvPr/>
              </p:nvSpPr>
              <p:spPr>
                <a:xfrm rot="20433745">
                  <a:off x="6887806" y="5148905"/>
                  <a:ext cx="700298" cy="619110"/>
                </a:xfrm>
                <a:prstGeom prst="rect">
                  <a:avLst/>
                </a:prstGeom>
                <a:noFill/>
              </p:spPr>
              <p:txBody>
                <a:bodyPr wrap="none" rtlCol="0">
                  <a:prstTxWarp prst="textArchDown">
                    <a:avLst>
                      <a:gd name="adj" fmla="val 2254002"/>
                    </a:avLst>
                  </a:prstTxWarp>
                  <a:spAutoFit/>
                </a:bodyPr>
                <a:lstStyle/>
                <a:p>
                  <a:pPr marL="0" marR="0" indent="0" algn="l" defTabSz="914400">
                    <a:lnSpc>
                      <a:spcPct val="100000"/>
                    </a:lnSpc>
                    <a:spcBef>
                      <a:spcPts val="420"/>
                    </a:spcBef>
                    <a:spcAft>
                      <a:spcPts val="0"/>
                    </a:spcAft>
                    <a:buNone/>
                  </a:pPr>
                  <a:r>
                    <a:rPr lang="de-DE" sz="700" b="1" i="0" u="none" strike="noStrike" cap="none" spc="0" baseline="0" dirty="0" err="1">
                      <a:solidFill>
                        <a:srgbClr val="FFFFFF"/>
                      </a:solidFill>
                      <a:effectLst/>
                      <a:latin typeface="Arial"/>
                      <a:ea typeface="+mn-ea"/>
                      <a:cs typeface="Arial Unicode MS"/>
                    </a:rPr>
                    <a:t>среда</a:t>
                  </a:r>
                  <a:endParaRPr lang="de-DE" sz="700" b="1" i="0" u="none" strike="noStrike" cap="none" spc="0" baseline="0" dirty="0">
                    <a:solidFill>
                      <a:srgbClr val="FFFFFF"/>
                    </a:solidFill>
                    <a:effectLst/>
                    <a:latin typeface="Arial"/>
                    <a:ea typeface="+mn-ea"/>
                    <a:cs typeface="Arial Unicode MS"/>
                  </a:endParaRPr>
                </a:p>
              </p:txBody>
            </p:sp>
          </p:grpSp>
        </p:grpSp>
        <p:sp>
          <p:nvSpPr>
            <p:cNvPr id="101" name="TextBox 100"/>
            <p:cNvSpPr txBox="1"/>
            <p:nvPr/>
          </p:nvSpPr>
          <p:spPr>
            <a:xfrm>
              <a:off x="1361872" y="5389124"/>
              <a:ext cx="184731" cy="215444"/>
            </a:xfrm>
            <a:prstGeom prst="rect">
              <a:avLst/>
            </a:prstGeom>
            <a:noFill/>
          </p:spPr>
          <p:txBody>
            <a:bodyPr wrap="none" rtlCol="0">
              <a:spAutoFit/>
            </a:bodyPr>
            <a:lstStyle/>
            <a:p>
              <a:pPr marL="0" marR="0" lvl="0" indent="0" defTabSz="914400" eaLnBrk="1" fontAlgn="base" latinLnBrk="0" hangingPunct="1">
                <a:lnSpc>
                  <a:spcPct val="100000"/>
                </a:lnSpc>
                <a:spcBef>
                  <a:spcPct val="50000"/>
                </a:spcBef>
                <a:spcAft>
                  <a:spcPct val="0"/>
                </a:spcAft>
                <a:buClr>
                  <a:srgbClr val="F0AB00"/>
                </a:buClr>
                <a:buSzPct val="80000"/>
                <a:buFontTx/>
                <a:buNone/>
                <a:tabLst/>
                <a:defRPr/>
              </a:pPr>
              <a:endParaRPr kumimoji="0" sz="800" b="1" i="0" u="none" strike="noStrike" kern="0" cap="none" spc="0" normalizeH="0" baseline="0" noProof="0" dirty="0" smtClean="0">
                <a:ln>
                  <a:noFill/>
                </a:ln>
                <a:solidFill>
                  <a:srgbClr val="FFFFFF"/>
                </a:solidFill>
                <a:effectLst/>
                <a:uLnTx/>
                <a:uFillTx/>
                <a:cs typeface="Arial Unicode MS" pitchFamily="34" charset="-128"/>
              </a:endParaRPr>
            </a:p>
          </p:txBody>
        </p:sp>
      </p:gr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en-US" sz="2400" b="1" i="0">
                <a:solidFill>
                  <a:srgbClr val="666666"/>
                </a:solidFill>
                <a:latin typeface="Arial"/>
                <a:ea typeface="+mj-ea"/>
                <a:cs typeface="+mj-cs"/>
              </a:rPr>
              <a:t>SAP NetWeaver «Интеграция процессов»</a:t>
            </a:r>
            <a:br>
              <a:rPr lang="en-US" sz="2400" b="1" i="0">
                <a:solidFill>
                  <a:srgbClr val="666666"/>
                </a:solidFill>
                <a:latin typeface="Arial"/>
                <a:ea typeface="+mj-ea"/>
                <a:cs typeface="+mj-cs"/>
              </a:rPr>
            </a:br>
            <a:r>
              <a:rPr lang="en-US" sz="2000" b="0" i="0">
                <a:solidFill>
                  <a:srgbClr val="666666"/>
                </a:solidFill>
                <a:latin typeface="Arial"/>
                <a:ea typeface="+mj-ea"/>
                <a:cs typeface="+mj-cs"/>
              </a:rPr>
              <a:t>Основана на платформе SAP NetWeaver</a:t>
            </a:r>
          </a:p>
        </p:txBody>
      </p:sp>
      <p:sp>
        <p:nvSpPr>
          <p:cNvPr id="214" name="AutoShape 71"/>
          <p:cNvSpPr>
            <a:spLocks noChangeArrowheads="1"/>
          </p:cNvSpPr>
          <p:nvPr/>
        </p:nvSpPr>
        <p:spPr bwMode="auto">
          <a:xfrm rot="15612149" flipV="1">
            <a:off x="1313423" y="329008"/>
            <a:ext cx="1716136" cy="445032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gradFill rotWithShape="1">
            <a:gsLst>
              <a:gs pos="0">
                <a:srgbClr val="F0AB00">
                  <a:alpha val="64998"/>
                </a:srgbClr>
              </a:gs>
              <a:gs pos="100000">
                <a:srgbClr val="FFFFFF">
                  <a:alpha val="0"/>
                </a:srgbClr>
              </a:gs>
            </a:gsLst>
            <a:lin ang="5400000" scaled="1"/>
          </a:gradFill>
          <a:ln w="12700">
            <a:noFill/>
            <a:miter lim="800000"/>
            <a:headEnd/>
            <a:tailEnd/>
          </a:ln>
        </p:spPr>
        <p:txBody>
          <a:bodyPr wrap="none" lIns="90000" tIns="46800" rIns="90000" bIns="46800" anchor="ctr"/>
          <a:lstStyle/>
          <a:p>
            <a:pPr marL="0" marR="0" lvl="0" indent="0" algn="ctr"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endParaRPr kumimoji="0" lang="en-US" sz="1800" b="0" i="0" u="none" strike="noStrike" kern="0" cap="none" spc="0" normalizeH="0" baseline="0" noProof="0" dirty="0" smtClean="0">
              <a:ln>
                <a:noFill/>
              </a:ln>
              <a:solidFill>
                <a:srgbClr val="000000"/>
              </a:solidFill>
              <a:effectLst/>
              <a:uLnTx/>
              <a:uFillTx/>
              <a:latin typeface="Arial" charset="0"/>
              <a:cs typeface="Arial Unicode MS" pitchFamily="34" charset="-128"/>
            </a:endParaRPr>
          </a:p>
        </p:txBody>
      </p:sp>
      <p:sp>
        <p:nvSpPr>
          <p:cNvPr id="215" name="Rounded Rectangle 214"/>
          <p:cNvSpPr/>
          <p:nvPr/>
        </p:nvSpPr>
        <p:spPr bwMode="gray">
          <a:xfrm>
            <a:off x="299125" y="2462784"/>
            <a:ext cx="3052569" cy="2725265"/>
          </a:xfrm>
          <a:prstGeom prst="roundRect">
            <a:avLst>
              <a:gd name="adj" fmla="val 6362"/>
            </a:avLst>
          </a:prstGeom>
          <a:gradFill rotWithShape="1">
            <a:gsLst>
              <a:gs pos="0">
                <a:srgbClr val="FFFFFF"/>
              </a:gs>
              <a:gs pos="100000">
                <a:srgbClr val="FFFFFF">
                  <a:lumMod val="65000"/>
                </a:srgbClr>
              </a:gs>
            </a:gsLst>
            <a:lin ang="2700000" scaled="1"/>
          </a:gradFill>
          <a:ln w="1905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r>
              <a:rPr lang="de-DE" sz="1000" b="1" i="0" u="none" strike="noStrike" cap="none" spc="0" baseline="0" dirty="0" err="1" smtClean="0">
                <a:solidFill>
                  <a:srgbClr val="002060"/>
                </a:solidFill>
                <a:effectLst/>
              </a:rPr>
              <a:t>Возможность</a:t>
            </a:r>
            <a:r>
              <a:rPr lang="ru-RU" sz="1000" b="1" i="0" u="none" strike="noStrike" cap="none" spc="0" baseline="0" dirty="0" smtClean="0">
                <a:solidFill>
                  <a:srgbClr val="002060"/>
                </a:solidFill>
                <a:effectLst/>
              </a:rPr>
              <a:t/>
            </a:r>
            <a:br>
              <a:rPr lang="ru-RU" sz="1000" b="1" i="0" u="none" strike="noStrike" cap="none" spc="0" baseline="0" dirty="0" smtClean="0">
                <a:solidFill>
                  <a:srgbClr val="002060"/>
                </a:solidFill>
                <a:effectLst/>
              </a:rPr>
            </a:br>
            <a:r>
              <a:rPr lang="de-DE" sz="1000" b="1" i="0" u="none" strike="noStrike" cap="none" spc="0" baseline="0" dirty="0" err="1" smtClean="0">
                <a:solidFill>
                  <a:srgbClr val="002060"/>
                </a:solidFill>
                <a:effectLst/>
              </a:rPr>
              <a:t>расширения</a:t>
            </a:r>
            <a:r>
              <a:rPr lang="ru-RU" sz="1000" b="1" i="0" u="none" strike="noStrike" cap="none" spc="0" baseline="0" dirty="0" smtClean="0">
                <a:solidFill>
                  <a:srgbClr val="002060"/>
                </a:solidFill>
                <a:effectLst/>
              </a:rPr>
              <a:t/>
            </a:r>
            <a:br>
              <a:rPr lang="ru-RU" sz="1000" b="1" i="0" u="none" strike="noStrike" cap="none" spc="0" baseline="0" dirty="0" smtClean="0">
                <a:solidFill>
                  <a:srgbClr val="002060"/>
                </a:solidFill>
                <a:effectLst/>
              </a:rPr>
            </a:br>
            <a:r>
              <a:rPr lang="de-DE" sz="1000" b="1" i="0" u="none" strike="noStrike" cap="none" spc="0" baseline="0" dirty="0" err="1" smtClean="0">
                <a:solidFill>
                  <a:srgbClr val="002060"/>
                </a:solidFill>
                <a:effectLst/>
              </a:rPr>
              <a:t>бизнеса</a:t>
            </a:r>
            <a:endParaRPr lang="de-DE" sz="1000" b="1" i="0" u="none" strike="noStrike" cap="none" spc="0" baseline="0" dirty="0">
              <a:solidFill>
                <a:srgbClr val="002060"/>
              </a:solidFill>
              <a:effectLst/>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p:txBody>
      </p:sp>
      <p:sp>
        <p:nvSpPr>
          <p:cNvPr id="216" name="Rounded Rectangle 215"/>
          <p:cNvSpPr/>
          <p:nvPr/>
        </p:nvSpPr>
        <p:spPr bwMode="gray">
          <a:xfrm>
            <a:off x="298894" y="5268381"/>
            <a:ext cx="3052800" cy="1115794"/>
          </a:xfrm>
          <a:prstGeom prst="roundRect">
            <a:avLst>
              <a:gd name="adj" fmla="val 6362"/>
            </a:avLst>
          </a:prstGeom>
          <a:gradFill rotWithShape="1">
            <a:gsLst>
              <a:gs pos="0">
                <a:srgbClr val="FFFFFF"/>
              </a:gs>
              <a:gs pos="100000">
                <a:srgbClr val="FFFFFF">
                  <a:lumMod val="65000"/>
                </a:srgbClr>
              </a:gs>
            </a:gsLst>
            <a:lin ang="2700000" scaled="1"/>
          </a:gradFill>
          <a:ln w="1905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r>
              <a:rPr lang="de-DE" sz="1000" b="1" i="0" u="none" strike="noStrike" cap="none" spc="0" baseline="0">
                <a:solidFill>
                  <a:srgbClr val="002060"/>
                </a:solidFill>
                <a:effectLst/>
              </a:rPr>
              <a:t>Основа</a:t>
            </a: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a:p>
            <a:pPr marL="0" marR="0" indent="0" algn="l" defTabSz="914400">
              <a:lnSpc>
                <a:spcPct val="75000"/>
              </a:lnSpc>
              <a:spcBef>
                <a:spcPts val="720"/>
              </a:spcBef>
              <a:spcAft>
                <a:spcPts val="0"/>
              </a:spcAft>
              <a:buNone/>
            </a:pPr>
            <a:endParaRPr lang="en-US" sz="1000" strike="noStrike" dirty="0" smtClean="0">
              <a:solidFill>
                <a:srgbClr val="002060"/>
              </a:solidFill>
            </a:endParaRPr>
          </a:p>
        </p:txBody>
      </p:sp>
      <p:sp>
        <p:nvSpPr>
          <p:cNvPr id="217" name="Text Box 47"/>
          <p:cNvSpPr txBox="1">
            <a:spLocks noChangeArrowheads="1"/>
          </p:cNvSpPr>
          <p:nvPr/>
        </p:nvSpPr>
        <p:spPr bwMode="gray">
          <a:xfrm>
            <a:off x="1302010" y="5772544"/>
            <a:ext cx="1954800" cy="532800"/>
          </a:xfrm>
          <a:prstGeom prst="rect">
            <a:avLst/>
          </a:prstGeom>
          <a:gradFill rotWithShape="1">
            <a:gsLst>
              <a:gs pos="0">
                <a:srgbClr val="04357B"/>
              </a:gs>
              <a:gs pos="100000">
                <a:srgbClr val="04357B">
                  <a:gamma/>
                  <a:tint val="58824"/>
                  <a:invGamma/>
                </a:srgbClr>
              </a:gs>
            </a:gsLst>
            <a:lin ang="2700000" scaled="1"/>
          </a:gradFill>
          <a:ln w="19050" algn="ctr">
            <a:noFill/>
            <a:miter lim="800000"/>
            <a:headEnd/>
            <a:tailEnd/>
          </a:ln>
          <a:effectLst>
            <a:prstShdw prst="shdw17" dist="17961" dir="2700000">
              <a:srgbClr val="04357B">
                <a:gamma/>
                <a:shade val="60000"/>
                <a:invGamma/>
              </a:srgbClr>
            </a:prstShdw>
          </a:effectLst>
        </p:spPr>
        <p:txBody>
          <a:bodyPr wrap="none" lIns="0" tIns="0" rIns="0" bIns="0" anchor="ctr"/>
          <a:lstStyle/>
          <a:p>
            <a:pPr marL="0" marR="0" indent="0" algn="ctr" defTabSz="914400">
              <a:lnSpc>
                <a:spcPct val="75000"/>
              </a:lnSpc>
              <a:spcBef>
                <a:spcPts val="0"/>
              </a:spcBef>
              <a:spcAft>
                <a:spcPts val="0"/>
              </a:spcAft>
              <a:buNone/>
            </a:pPr>
            <a:r>
              <a:rPr lang="de-DE" sz="800" b="1" i="0" u="none" strike="noStrike" cap="none" spc="0" baseline="0">
                <a:solidFill>
                  <a:srgbClr val="FFFFFF"/>
                </a:solidFill>
                <a:effectLst/>
              </a:rPr>
              <a:t>Инфраструктурные сервисы</a:t>
            </a:r>
          </a:p>
          <a:p>
            <a:pPr marL="0" marR="0" indent="0" algn="ctr" defTabSz="914400">
              <a:lnSpc>
                <a:spcPct val="75000"/>
              </a:lnSpc>
              <a:spcBef>
                <a:spcPts val="0"/>
              </a:spcBef>
              <a:spcAft>
                <a:spcPts val="0"/>
              </a:spcAft>
              <a:buNone/>
            </a:pPr>
            <a:endParaRPr lang="en-US" sz="800" strike="noStrike" dirty="0" smtClean="0">
              <a:solidFill>
                <a:srgbClr val="FFFFFF"/>
              </a:solidFill>
            </a:endParaRPr>
          </a:p>
          <a:p>
            <a:pPr marL="0" marR="0" indent="0" algn="ctr" defTabSz="914400">
              <a:lnSpc>
                <a:spcPct val="75000"/>
              </a:lnSpc>
              <a:spcBef>
                <a:spcPts val="0"/>
              </a:spcBef>
              <a:spcAft>
                <a:spcPts val="0"/>
              </a:spcAft>
              <a:buNone/>
            </a:pPr>
            <a:endParaRPr lang="en-US" sz="800" strike="noStrike" dirty="0" smtClean="0">
              <a:solidFill>
                <a:srgbClr val="FFFFFF"/>
              </a:solidFill>
            </a:endParaRPr>
          </a:p>
        </p:txBody>
      </p:sp>
      <p:sp>
        <p:nvSpPr>
          <p:cNvPr id="218" name="Text Box 47"/>
          <p:cNvSpPr txBox="1">
            <a:spLocks noChangeArrowheads="1"/>
          </p:cNvSpPr>
          <p:nvPr/>
        </p:nvSpPr>
        <p:spPr bwMode="gray">
          <a:xfrm>
            <a:off x="1291915" y="5424680"/>
            <a:ext cx="1981777" cy="265112"/>
          </a:xfrm>
          <a:prstGeom prst="rect">
            <a:avLst/>
          </a:prstGeom>
          <a:gradFill rotWithShape="1">
            <a:gsLst>
              <a:gs pos="0">
                <a:srgbClr val="04357B"/>
              </a:gs>
              <a:gs pos="100000">
                <a:srgbClr val="04357B">
                  <a:gamma/>
                  <a:tint val="58824"/>
                  <a:invGamma/>
                </a:srgbClr>
              </a:gs>
            </a:gsLst>
            <a:lin ang="2700000" scaled="1"/>
          </a:gradFill>
          <a:ln w="19050" algn="ctr">
            <a:noFill/>
            <a:miter lim="800000"/>
            <a:headEnd/>
            <a:tailEnd/>
          </a:ln>
          <a:effectLst>
            <a:prstShdw prst="shdw17" dist="17961" dir="2700000">
              <a:srgbClr val="04357B">
                <a:gamma/>
                <a:shade val="60000"/>
                <a:invGamma/>
              </a:srgbClr>
            </a:prstShdw>
          </a:effectLst>
        </p:spPr>
        <p:txBody>
          <a:bodyPr wrap="none" lIns="0" tIns="0" rIns="0" bIns="0" anchor="ctr"/>
          <a:lstStyle/>
          <a:p>
            <a:pPr marL="0" marR="0" indent="0" algn="ctr" defTabSz="914400">
              <a:lnSpc>
                <a:spcPct val="75000"/>
              </a:lnSpc>
              <a:spcBef>
                <a:spcPts val="0"/>
              </a:spcBef>
              <a:spcAft>
                <a:spcPts val="0"/>
              </a:spcAft>
              <a:buNone/>
            </a:pPr>
            <a:r>
              <a:rPr lang="de-DE" sz="800" b="1" i="0" u="none" strike="noStrike" cap="none" spc="0" baseline="0" dirty="0" err="1">
                <a:solidFill>
                  <a:srgbClr val="FFFFFF"/>
                </a:solidFill>
                <a:effectLst/>
                <a:latin typeface="Arial"/>
                <a:ea typeface="+mn-ea"/>
                <a:cs typeface="+mn-cs"/>
              </a:rPr>
              <a:t>Управление</a:t>
            </a:r>
            <a:r>
              <a:rPr lang="de-DE" sz="800" b="1" i="0" u="none" strike="noStrike" cap="none" spc="0" baseline="0" dirty="0">
                <a:solidFill>
                  <a:srgbClr val="FFFFFF"/>
                </a:solidFill>
                <a:effectLst/>
                <a:latin typeface="Arial"/>
                <a:ea typeface="+mn-ea"/>
                <a:cs typeface="+mn-cs"/>
              </a:rPr>
              <a:t> </a:t>
            </a:r>
            <a:r>
              <a:rPr lang="de-DE" sz="800" b="1" i="0" u="none" strike="noStrike" cap="none" spc="0" baseline="0" dirty="0" err="1">
                <a:solidFill>
                  <a:srgbClr val="FFFFFF"/>
                </a:solidFill>
                <a:effectLst/>
                <a:latin typeface="Arial"/>
                <a:ea typeface="+mn-ea"/>
                <a:cs typeface="+mn-cs"/>
              </a:rPr>
              <a:t>жизненным</a:t>
            </a:r>
            <a:r>
              <a:rPr lang="de-DE" sz="800" b="1" i="0" u="none" strike="noStrike" cap="none" spc="0" baseline="0" dirty="0">
                <a:solidFill>
                  <a:srgbClr val="FFFFFF"/>
                </a:solidFill>
                <a:effectLst/>
                <a:latin typeface="Arial"/>
                <a:ea typeface="+mn-ea"/>
                <a:cs typeface="+mn-cs"/>
              </a:rPr>
              <a:t> </a:t>
            </a:r>
            <a:r>
              <a:rPr lang="de-DE" sz="800" b="1" i="0" u="none" strike="noStrike" cap="none" spc="0" baseline="0" dirty="0" err="1">
                <a:solidFill>
                  <a:srgbClr val="FFFFFF"/>
                </a:solidFill>
                <a:effectLst/>
                <a:latin typeface="Arial"/>
                <a:ea typeface="+mn-ea"/>
                <a:cs typeface="+mn-cs"/>
              </a:rPr>
              <a:t>циклом</a:t>
            </a:r>
            <a:endParaRPr lang="de-DE" sz="800" b="1" i="0" u="none" strike="noStrike" cap="none" spc="0" baseline="0" dirty="0">
              <a:solidFill>
                <a:srgbClr val="FFFFFF"/>
              </a:solidFill>
              <a:effectLst/>
              <a:latin typeface="Arial"/>
              <a:ea typeface="+mn-ea"/>
              <a:cs typeface="+mn-cs"/>
            </a:endParaRPr>
          </a:p>
        </p:txBody>
      </p:sp>
      <p:sp>
        <p:nvSpPr>
          <p:cNvPr id="219" name="Rounded Rectangle 218"/>
          <p:cNvSpPr/>
          <p:nvPr/>
        </p:nvSpPr>
        <p:spPr bwMode="gray">
          <a:xfrm>
            <a:off x="2388655" y="6067947"/>
            <a:ext cx="700391" cy="204281"/>
          </a:xfrm>
          <a:prstGeom prst="roundRect">
            <a:avLst/>
          </a:prstGeom>
          <a:gradFill rotWithShape="1">
            <a:gsLst>
              <a:gs pos="0">
                <a:srgbClr val="F0AB00"/>
              </a:gs>
              <a:gs pos="100000">
                <a:srgbClr val="F0AB00">
                  <a:lumMod val="20000"/>
                  <a:lumOff val="80000"/>
                </a:srgbClr>
              </a:gs>
            </a:gsLst>
            <a:lin ang="2700000" scaled="1"/>
          </a:gradFill>
          <a:ln w="19050" algn="ctr">
            <a:noFill/>
            <a:miter lim="800000"/>
            <a:headEnd/>
            <a:tailEnd/>
          </a:ln>
          <a:effectLst>
            <a:prstShdw prst="shdw17" dist="17961" dir="2700000">
              <a:srgbClr val="04357B">
                <a:gamma/>
                <a:shade val="60000"/>
                <a:invGamma/>
              </a:srgbClr>
            </a:prstShdw>
          </a:effectLst>
        </p:spPr>
        <p:txBody>
          <a:bodyPr wrap="none" lIns="0" tIns="0" rIns="0" bIns="0" anchor="ctr"/>
          <a:lstStyle/>
          <a:p>
            <a:pPr marL="0" marR="0" indent="0" algn="ctr" defTabSz="914400">
              <a:lnSpc>
                <a:spcPct val="75000"/>
              </a:lnSpc>
              <a:spcBef>
                <a:spcPts val="600"/>
              </a:spcBef>
              <a:spcAft>
                <a:spcPts val="0"/>
              </a:spcAft>
              <a:buNone/>
            </a:pPr>
            <a:r>
              <a:rPr lang="de-DE" sz="1000" b="1" i="0" u="none" strike="noStrike" cap="none" spc="0" baseline="0">
                <a:solidFill>
                  <a:srgbClr val="000000"/>
                </a:solidFill>
                <a:effectLst/>
                <a:latin typeface="Arial"/>
                <a:ea typeface="+mn-ea"/>
                <a:cs typeface="+mn-cs"/>
              </a:rPr>
              <a:t>Eclipse 3</a:t>
            </a:r>
          </a:p>
        </p:txBody>
      </p:sp>
      <p:sp>
        <p:nvSpPr>
          <p:cNvPr id="220" name="Rounded Rectangle 219"/>
          <p:cNvSpPr/>
          <p:nvPr/>
        </p:nvSpPr>
        <p:spPr bwMode="gray">
          <a:xfrm>
            <a:off x="1480741" y="6064706"/>
            <a:ext cx="700391" cy="204281"/>
          </a:xfrm>
          <a:prstGeom prst="roundRect">
            <a:avLst/>
          </a:prstGeom>
          <a:gradFill rotWithShape="1">
            <a:gsLst>
              <a:gs pos="0">
                <a:srgbClr val="F0AB00"/>
              </a:gs>
              <a:gs pos="100000">
                <a:srgbClr val="F0AB00">
                  <a:lumMod val="20000"/>
                  <a:lumOff val="80000"/>
                </a:srgbClr>
              </a:gs>
            </a:gsLst>
            <a:lin ang="2700000" scaled="1"/>
          </a:gradFill>
          <a:ln w="19050" algn="ctr">
            <a:noFill/>
            <a:miter lim="800000"/>
            <a:headEnd/>
            <a:tailEnd/>
          </a:ln>
          <a:effectLst>
            <a:prstShdw prst="shdw17" dist="17961" dir="2700000">
              <a:srgbClr val="04357B">
                <a:gamma/>
                <a:shade val="60000"/>
                <a:invGamma/>
              </a:srgbClr>
            </a:prstShdw>
          </a:effectLst>
        </p:spPr>
        <p:txBody>
          <a:bodyPr wrap="none" lIns="0" tIns="0" rIns="0" bIns="0" anchor="ctr"/>
          <a:lstStyle/>
          <a:p>
            <a:pPr marL="0" marR="0" indent="0" algn="ctr" defTabSz="914400">
              <a:lnSpc>
                <a:spcPct val="75000"/>
              </a:lnSpc>
              <a:spcBef>
                <a:spcPts val="600"/>
              </a:spcBef>
              <a:spcAft>
                <a:spcPts val="0"/>
              </a:spcAft>
              <a:buNone/>
            </a:pPr>
            <a:r>
              <a:rPr lang="de-DE" sz="1000" b="1" i="0" u="none" strike="noStrike" cap="none" spc="0" baseline="0">
                <a:solidFill>
                  <a:srgbClr val="000000"/>
                </a:solidFill>
                <a:effectLst/>
                <a:latin typeface="Arial"/>
                <a:ea typeface="+mn-ea"/>
                <a:cs typeface="+mn-cs"/>
              </a:rPr>
              <a:t>JEE5</a:t>
            </a:r>
          </a:p>
        </p:txBody>
      </p:sp>
      <p:sp>
        <p:nvSpPr>
          <p:cNvPr id="221" name="Text Box 47"/>
          <p:cNvSpPr txBox="1">
            <a:spLocks noChangeArrowheads="1"/>
          </p:cNvSpPr>
          <p:nvPr/>
        </p:nvSpPr>
        <p:spPr bwMode="gray">
          <a:xfrm>
            <a:off x="1318791" y="3961018"/>
            <a:ext cx="1955211" cy="532800"/>
          </a:xfrm>
          <a:prstGeom prst="rect">
            <a:avLst/>
          </a:prstGeom>
          <a:gradFill rotWithShape="1">
            <a:gsLst>
              <a:gs pos="0">
                <a:srgbClr val="04357B"/>
              </a:gs>
              <a:gs pos="100000">
                <a:srgbClr val="04357B">
                  <a:gamma/>
                  <a:tint val="58824"/>
                  <a:invGamma/>
                </a:srgbClr>
              </a:gs>
            </a:gsLst>
            <a:lin ang="2700000" scaled="1"/>
          </a:gradFill>
          <a:ln w="19050" algn="ctr">
            <a:noFill/>
            <a:miter lim="800000"/>
            <a:headEnd/>
            <a:tailEnd/>
          </a:ln>
          <a:effectLst>
            <a:prstShdw prst="shdw17" dist="17961" dir="2700000">
              <a:srgbClr val="04357B">
                <a:gamma/>
                <a:shade val="60000"/>
                <a:invGamma/>
              </a:srgbClr>
            </a:prstShdw>
          </a:effectLst>
        </p:spPr>
        <p:txBody>
          <a:bodyPr wrap="none" lIns="0" tIns="0" rIns="0" bIns="0" anchor="ctr"/>
          <a:lstStyle/>
          <a:p>
            <a:pPr marL="0" marR="0" indent="0" algn="l" defTabSz="914400">
              <a:lnSpc>
                <a:spcPct val="75000"/>
              </a:lnSpc>
              <a:spcBef>
                <a:spcPts val="0"/>
              </a:spcBef>
              <a:spcAft>
                <a:spcPts val="0"/>
              </a:spcAft>
              <a:buNone/>
            </a:pPr>
            <a:r>
              <a:rPr lang="de-DE" sz="1000" b="1" i="0" u="none" strike="noStrike" cap="none" spc="0" baseline="0">
                <a:solidFill>
                  <a:srgbClr val="FFFFFF"/>
                </a:solidFill>
                <a:latin typeface="Arial"/>
                <a:ea typeface="+mn-ea"/>
                <a:cs typeface="+mn-cs"/>
              </a:rPr>
              <a:t> </a:t>
            </a:r>
            <a:r>
              <a:rPr lang="de-DE" sz="1000" b="1" i="0" u="none" strike="noStrike" cap="none" spc="0" baseline="0">
                <a:solidFill>
                  <a:srgbClr val="FFFFFF"/>
                </a:solidFill>
                <a:effectLst/>
                <a:latin typeface="Arial"/>
                <a:ea typeface="+mn-ea"/>
                <a:cs typeface="+mn-cs"/>
              </a:rPr>
              <a:t>Сервисная</a:t>
            </a:r>
          </a:p>
          <a:p>
            <a:pPr marL="0" marR="0" indent="0" algn="l" defTabSz="914400">
              <a:lnSpc>
                <a:spcPct val="75000"/>
              </a:lnSpc>
              <a:spcBef>
                <a:spcPts val="0"/>
              </a:spcBef>
              <a:spcAft>
                <a:spcPts val="0"/>
              </a:spcAft>
              <a:buNone/>
            </a:pPr>
            <a:r>
              <a:rPr lang="de-DE" sz="1000" b="1" i="0" u="none" strike="noStrike" cap="none" spc="0" baseline="0">
                <a:solidFill>
                  <a:srgbClr val="FFFFFF"/>
                </a:solidFill>
                <a:latin typeface="Arial"/>
                <a:ea typeface="+mn-ea"/>
                <a:cs typeface="+mn-cs"/>
              </a:rPr>
              <a:t> </a:t>
            </a:r>
            <a:r>
              <a:rPr lang="de-DE" sz="1000" b="1" i="0" u="none" strike="noStrike" cap="none" spc="0" baseline="0">
                <a:solidFill>
                  <a:srgbClr val="FFFFFF"/>
                </a:solidFill>
                <a:effectLst/>
                <a:latin typeface="Arial"/>
                <a:ea typeface="+mn-ea"/>
                <a:cs typeface="+mn-cs"/>
              </a:rPr>
              <a:t>шина</a:t>
            </a:r>
          </a:p>
        </p:txBody>
      </p:sp>
      <p:sp>
        <p:nvSpPr>
          <p:cNvPr id="222" name="Text Box 47"/>
          <p:cNvSpPr txBox="1">
            <a:spLocks noChangeArrowheads="1"/>
          </p:cNvSpPr>
          <p:nvPr/>
        </p:nvSpPr>
        <p:spPr bwMode="gray">
          <a:xfrm>
            <a:off x="1318791" y="4575071"/>
            <a:ext cx="1955211" cy="532800"/>
          </a:xfrm>
          <a:prstGeom prst="rect">
            <a:avLst/>
          </a:prstGeom>
          <a:gradFill rotWithShape="1">
            <a:gsLst>
              <a:gs pos="0">
                <a:srgbClr val="04357B"/>
              </a:gs>
              <a:gs pos="100000">
                <a:srgbClr val="04357B">
                  <a:gamma/>
                  <a:tint val="58824"/>
                  <a:invGamma/>
                </a:srgbClr>
              </a:gs>
            </a:gsLst>
            <a:lin ang="2700000" scaled="1"/>
          </a:gradFill>
          <a:ln w="19050" algn="ctr">
            <a:noFill/>
            <a:miter lim="800000"/>
            <a:headEnd/>
            <a:tailEnd/>
          </a:ln>
          <a:effectLst>
            <a:prstShdw prst="shdw17" dist="17961" dir="2700000">
              <a:srgbClr val="04357B">
                <a:gamma/>
                <a:shade val="60000"/>
                <a:invGamma/>
              </a:srgbClr>
            </a:prstShdw>
          </a:effectLst>
        </p:spPr>
        <p:txBody>
          <a:bodyPr wrap="none" lIns="0" tIns="0" rIns="0" bIns="0" anchor="ctr"/>
          <a:lstStyle/>
          <a:p>
            <a:pPr marL="0" marR="0" indent="0" algn="l" defTabSz="914400">
              <a:lnSpc>
                <a:spcPct val="75000"/>
              </a:lnSpc>
              <a:spcBef>
                <a:spcPts val="0"/>
              </a:spcBef>
              <a:spcAft>
                <a:spcPts val="0"/>
              </a:spcAft>
              <a:buNone/>
            </a:pPr>
            <a:r>
              <a:rPr lang="de-DE" sz="1000" b="1" i="0" u="none" strike="noStrike" cap="none" spc="0" baseline="0" dirty="0">
                <a:solidFill>
                  <a:srgbClr val="FFFFFF"/>
                </a:solidFill>
                <a:latin typeface="Arial"/>
                <a:ea typeface="+mn-ea"/>
                <a:cs typeface="+mn-cs"/>
              </a:rPr>
              <a:t> </a:t>
            </a:r>
            <a:r>
              <a:rPr lang="de-DE" sz="1000" b="1" i="0" u="none" strike="noStrike" cap="none" spc="0" baseline="0" dirty="0" err="1">
                <a:solidFill>
                  <a:srgbClr val="FFFFFF"/>
                </a:solidFill>
                <a:effectLst/>
                <a:latin typeface="Arial"/>
                <a:ea typeface="+mn-ea"/>
                <a:cs typeface="+mn-cs"/>
              </a:rPr>
              <a:t>Обеспечение</a:t>
            </a:r>
            <a:r>
              <a:rPr lang="de-DE" sz="1000" b="1" i="0" u="none" strike="noStrike" cap="none" spc="0" baseline="0" dirty="0">
                <a:solidFill>
                  <a:srgbClr val="FFFFFF"/>
                </a:solidFill>
                <a:effectLst/>
                <a:latin typeface="Arial"/>
                <a:ea typeface="+mn-ea"/>
                <a:cs typeface="+mn-cs"/>
              </a:rPr>
              <a:t> </a:t>
            </a:r>
            <a:r>
              <a:rPr lang="ru-RU" sz="1000" b="1" i="0" u="none" strike="noStrike" cap="none" spc="0" baseline="0" dirty="0" smtClean="0">
                <a:solidFill>
                  <a:srgbClr val="FFFFFF"/>
                </a:solidFill>
                <a:effectLst/>
                <a:latin typeface="Arial"/>
                <a:ea typeface="+mn-ea"/>
                <a:cs typeface="+mn-cs"/>
              </a:rPr>
              <a:t/>
            </a:r>
            <a:br>
              <a:rPr lang="ru-RU" sz="1000" b="1" i="0" u="none" strike="noStrike" cap="none" spc="0" baseline="0" dirty="0" smtClean="0">
                <a:solidFill>
                  <a:srgbClr val="FFFFFF"/>
                </a:solidFill>
                <a:effectLst/>
                <a:latin typeface="Arial"/>
                <a:ea typeface="+mn-ea"/>
                <a:cs typeface="+mn-cs"/>
              </a:rPr>
            </a:br>
            <a:r>
              <a:rPr lang="ru-RU" sz="1000" b="1" i="0" u="none" strike="noStrike" cap="none" spc="0" baseline="0" dirty="0" smtClean="0">
                <a:solidFill>
                  <a:srgbClr val="FFFFFF"/>
                </a:solidFill>
                <a:effectLst/>
                <a:latin typeface="Arial"/>
                <a:ea typeface="+mn-ea"/>
                <a:cs typeface="+mn-cs"/>
              </a:rPr>
              <a:t> </a:t>
            </a:r>
            <a:r>
              <a:rPr lang="de-DE" sz="1000" b="1" i="0" u="none" strike="noStrike" cap="none" spc="0" baseline="0" dirty="0" err="1" smtClean="0">
                <a:solidFill>
                  <a:srgbClr val="FFFFFF"/>
                </a:solidFill>
                <a:effectLst/>
                <a:latin typeface="Arial"/>
                <a:ea typeface="+mn-ea"/>
                <a:cs typeface="+mn-cs"/>
              </a:rPr>
              <a:t>взаимодействия</a:t>
            </a:r>
            <a:r>
              <a:rPr lang="de-DE" sz="1000" b="1" i="0" u="none" strike="noStrike" cap="none" spc="0" baseline="0" dirty="0" smtClean="0">
                <a:solidFill>
                  <a:srgbClr val="FFFFFF"/>
                </a:solidFill>
                <a:effectLst/>
                <a:latin typeface="Arial"/>
                <a:ea typeface="+mn-ea"/>
                <a:cs typeface="+mn-cs"/>
              </a:rPr>
              <a:t> </a:t>
            </a:r>
            <a:r>
              <a:rPr lang="ru-RU" sz="1000" b="1" i="0" u="none" strike="noStrike" cap="none" spc="0" baseline="0" dirty="0" smtClean="0">
                <a:solidFill>
                  <a:srgbClr val="FFFFFF"/>
                </a:solidFill>
                <a:effectLst/>
                <a:latin typeface="Arial"/>
                <a:ea typeface="+mn-ea"/>
                <a:cs typeface="+mn-cs"/>
              </a:rPr>
              <a:t/>
            </a:r>
            <a:br>
              <a:rPr lang="ru-RU" sz="1000" b="1" i="0" u="none" strike="noStrike" cap="none" spc="0" baseline="0" dirty="0" smtClean="0">
                <a:solidFill>
                  <a:srgbClr val="FFFFFF"/>
                </a:solidFill>
                <a:effectLst/>
                <a:latin typeface="Arial"/>
                <a:ea typeface="+mn-ea"/>
                <a:cs typeface="+mn-cs"/>
              </a:rPr>
            </a:br>
            <a:r>
              <a:rPr lang="ru-RU" sz="1000" b="1" i="0" u="none" strike="noStrike" cap="none" spc="0" baseline="0" dirty="0" smtClean="0">
                <a:solidFill>
                  <a:srgbClr val="FFFFFF"/>
                </a:solidFill>
                <a:effectLst/>
                <a:latin typeface="Arial"/>
                <a:ea typeface="+mn-ea"/>
                <a:cs typeface="+mn-cs"/>
              </a:rPr>
              <a:t> </a:t>
            </a:r>
            <a:r>
              <a:rPr lang="de-DE" sz="1000" b="1" i="0" u="none" strike="noStrike" cap="none" spc="0" baseline="0" dirty="0" smtClean="0">
                <a:solidFill>
                  <a:srgbClr val="FFFFFF"/>
                </a:solidFill>
                <a:effectLst/>
                <a:latin typeface="Arial"/>
                <a:ea typeface="+mn-ea"/>
                <a:cs typeface="+mn-cs"/>
              </a:rPr>
              <a:t>и</a:t>
            </a:r>
            <a:r>
              <a:rPr lang="de-DE" sz="1000" b="1" i="0" u="none" strike="noStrike" cap="none" spc="0" baseline="0" dirty="0" smtClean="0">
                <a:solidFill>
                  <a:srgbClr val="FFFFFF"/>
                </a:solidFill>
                <a:latin typeface="Arial"/>
                <a:ea typeface="+mn-ea"/>
                <a:cs typeface="+mn-cs"/>
              </a:rPr>
              <a:t> </a:t>
            </a:r>
            <a:r>
              <a:rPr lang="de-DE" sz="1000" b="1" i="0" u="none" strike="noStrike" cap="none" spc="0" baseline="0" dirty="0" err="1">
                <a:solidFill>
                  <a:srgbClr val="FFFFFF"/>
                </a:solidFill>
                <a:effectLst/>
                <a:latin typeface="Arial"/>
                <a:ea typeface="+mn-ea"/>
                <a:cs typeface="+mn-cs"/>
              </a:rPr>
              <a:t>интеграции</a:t>
            </a:r>
            <a:endParaRPr lang="de-DE" sz="1000" b="1" i="0" u="none" strike="noStrike" cap="none" spc="0" baseline="0" dirty="0">
              <a:solidFill>
                <a:srgbClr val="FFFFFF"/>
              </a:solidFill>
              <a:effectLst/>
              <a:latin typeface="Arial"/>
              <a:ea typeface="+mn-ea"/>
              <a:cs typeface="+mn-cs"/>
            </a:endParaRPr>
          </a:p>
        </p:txBody>
      </p:sp>
      <p:sp>
        <p:nvSpPr>
          <p:cNvPr id="224" name="Text Box 47"/>
          <p:cNvSpPr txBox="1">
            <a:spLocks noChangeArrowheads="1"/>
          </p:cNvSpPr>
          <p:nvPr/>
        </p:nvSpPr>
        <p:spPr bwMode="gray">
          <a:xfrm>
            <a:off x="1310552" y="2729434"/>
            <a:ext cx="1955211" cy="532800"/>
          </a:xfrm>
          <a:prstGeom prst="rect">
            <a:avLst/>
          </a:prstGeom>
          <a:gradFill rotWithShape="1">
            <a:gsLst>
              <a:gs pos="0">
                <a:srgbClr val="04357B"/>
              </a:gs>
              <a:gs pos="100000">
                <a:srgbClr val="04357B">
                  <a:gamma/>
                  <a:tint val="58824"/>
                  <a:invGamma/>
                </a:srgbClr>
              </a:gs>
            </a:gsLst>
            <a:lin ang="2700000" scaled="1"/>
          </a:gradFill>
          <a:ln w="19050" algn="ctr">
            <a:noFill/>
            <a:miter lim="800000"/>
            <a:headEnd/>
            <a:tailEnd/>
          </a:ln>
          <a:effectLst>
            <a:prstShdw prst="shdw17" dist="17961" dir="2700000">
              <a:srgbClr val="04357B">
                <a:gamma/>
                <a:shade val="60000"/>
                <a:invGamma/>
              </a:srgbClr>
            </a:prstShdw>
          </a:effectLst>
        </p:spPr>
        <p:txBody>
          <a:bodyPr wrap="none" lIns="0" tIns="0" rIns="0" bIns="0" anchor="ctr"/>
          <a:lstStyle/>
          <a:p>
            <a:pPr marL="0" marR="0" indent="0" algn="l" defTabSz="914400">
              <a:lnSpc>
                <a:spcPct val="75000"/>
              </a:lnSpc>
              <a:spcBef>
                <a:spcPts val="0"/>
              </a:spcBef>
              <a:spcAft>
                <a:spcPts val="0"/>
              </a:spcAft>
              <a:buNone/>
            </a:pPr>
            <a:r>
              <a:rPr lang="de-DE" sz="1000" b="1" i="0" u="none" strike="noStrike" cap="none" spc="0" baseline="0" dirty="0">
                <a:solidFill>
                  <a:srgbClr val="FFFFFF"/>
                </a:solidFill>
                <a:latin typeface="Arial"/>
                <a:ea typeface="+mn-ea"/>
                <a:cs typeface="+mn-cs"/>
              </a:rPr>
              <a:t> </a:t>
            </a:r>
            <a:r>
              <a:rPr lang="de-DE" sz="1000" b="1" i="0" u="none" strike="noStrike" cap="none" spc="0" baseline="0" dirty="0" err="1">
                <a:solidFill>
                  <a:srgbClr val="FFFFFF"/>
                </a:solidFill>
                <a:effectLst/>
                <a:latin typeface="Arial"/>
                <a:ea typeface="+mn-ea"/>
                <a:cs typeface="+mn-cs"/>
              </a:rPr>
              <a:t>Управление</a:t>
            </a:r>
            <a:endParaRPr lang="de-DE" sz="1000" b="1" i="0" u="none" strike="noStrike" cap="none" spc="0" baseline="0" dirty="0">
              <a:solidFill>
                <a:srgbClr val="FFFFFF"/>
              </a:solidFill>
              <a:effectLst/>
              <a:latin typeface="Arial"/>
              <a:ea typeface="+mn-ea"/>
              <a:cs typeface="+mn-cs"/>
            </a:endParaRPr>
          </a:p>
          <a:p>
            <a:pPr marL="0" marR="0" indent="0" algn="l" defTabSz="914400">
              <a:lnSpc>
                <a:spcPct val="75000"/>
              </a:lnSpc>
              <a:spcBef>
                <a:spcPts val="0"/>
              </a:spcBef>
              <a:spcAft>
                <a:spcPts val="0"/>
              </a:spcAft>
              <a:buNone/>
            </a:pPr>
            <a:r>
              <a:rPr lang="de-DE" sz="1000" b="1" i="0" u="none" strike="noStrike" cap="none" spc="0" baseline="0" dirty="0">
                <a:solidFill>
                  <a:srgbClr val="FFFFFF"/>
                </a:solidFill>
                <a:latin typeface="Arial"/>
                <a:ea typeface="+mn-ea"/>
                <a:cs typeface="+mn-cs"/>
              </a:rPr>
              <a:t> </a:t>
            </a:r>
            <a:r>
              <a:rPr lang="de-DE" sz="1000" b="1" i="0" u="none" strike="noStrike" cap="none" spc="0" baseline="0" dirty="0">
                <a:solidFill>
                  <a:srgbClr val="FFFFFF"/>
                </a:solidFill>
                <a:effectLst/>
                <a:latin typeface="Arial"/>
                <a:ea typeface="+mn-ea"/>
                <a:cs typeface="+mn-cs"/>
              </a:rPr>
              <a:t>SOA</a:t>
            </a:r>
          </a:p>
        </p:txBody>
      </p:sp>
      <p:grpSp>
        <p:nvGrpSpPr>
          <p:cNvPr id="8" name="Group 67"/>
          <p:cNvGrpSpPr/>
          <p:nvPr/>
        </p:nvGrpSpPr>
        <p:grpSpPr>
          <a:xfrm>
            <a:off x="2561926" y="2787940"/>
            <a:ext cx="568900" cy="372224"/>
            <a:chOff x="5617029" y="2812171"/>
            <a:chExt cx="568900" cy="372224"/>
          </a:xfrm>
        </p:grpSpPr>
        <p:sp>
          <p:nvSpPr>
            <p:cNvPr id="374" name="Rounded Rectangle 21"/>
            <p:cNvSpPr/>
            <p:nvPr/>
          </p:nvSpPr>
          <p:spPr bwMode="gray">
            <a:xfrm>
              <a:off x="5617029" y="2812171"/>
              <a:ext cx="568900" cy="372224"/>
            </a:xfrm>
            <a:prstGeom prst="roundRect">
              <a:avLst/>
            </a:prstGeom>
            <a:solidFill>
              <a:srgbClr val="CCCCCC"/>
            </a:solidFill>
            <a:ln w="9525" algn="ctr">
              <a:solidFill>
                <a:srgbClr val="04357B"/>
              </a:solidFill>
              <a:miter lim="800000"/>
              <a:headEnd/>
              <a:tailEnd/>
            </a:ln>
            <a:effectLst/>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800" b="0" i="0" u="none"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grpSp>
          <p:nvGrpSpPr>
            <p:cNvPr id="9" name="Group 1571"/>
            <p:cNvGrpSpPr/>
            <p:nvPr/>
          </p:nvGrpSpPr>
          <p:grpSpPr>
            <a:xfrm>
              <a:off x="5650158" y="2834624"/>
              <a:ext cx="509493" cy="336629"/>
              <a:chOff x="5632344" y="2834624"/>
              <a:chExt cx="509493" cy="336629"/>
            </a:xfrm>
          </p:grpSpPr>
          <p:grpSp>
            <p:nvGrpSpPr>
              <p:cNvPr id="10" name="Group 11"/>
              <p:cNvGrpSpPr>
                <a:grpSpLocks noChangeAspect="1"/>
              </p:cNvGrpSpPr>
              <p:nvPr/>
            </p:nvGrpSpPr>
            <p:grpSpPr>
              <a:xfrm>
                <a:off x="6040248" y="2857140"/>
                <a:ext cx="101589" cy="126683"/>
                <a:chOff x="3285206" y="1447385"/>
                <a:chExt cx="177092" cy="324598"/>
              </a:xfrm>
              <a:solidFill>
                <a:srgbClr val="F0AB00">
                  <a:lumMod val="50000"/>
                </a:srgbClr>
              </a:solidFill>
            </p:grpSpPr>
            <p:sp>
              <p:nvSpPr>
                <p:cNvPr id="405" name="Oval 5"/>
                <p:cNvSpPr/>
                <p:nvPr/>
              </p:nvSpPr>
              <p:spPr bwMode="auto">
                <a:xfrm>
                  <a:off x="3316446" y="1447385"/>
                  <a:ext cx="120744" cy="162300"/>
                </a:xfrm>
                <a:prstGeom prst="ellipse">
                  <a:avLst/>
                </a:prstGeom>
                <a:grpFill/>
                <a:ln w="9525" cap="flat" cmpd="sng" algn="ctr">
                  <a:noFill/>
                  <a:prstDash val="solid"/>
                  <a:round/>
                  <a:headEnd type="none" w="med" len="med"/>
                  <a:tailEnd type="none" w="med" len="med"/>
                </a:ln>
                <a:effectLst/>
              </p:spPr>
              <p:txBody>
                <a:bodyPr wrap="none" lIns="90000" tIns="46800" rIns="90000" bIns="46800" anchor="ctr"/>
                <a:lstStyle/>
                <a:p>
                  <a:pPr marL="244475" marR="0" lvl="0" indent="-244475"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itchFamily="34" charset="0"/>
                  </a:endParaRPr>
                </a:p>
              </p:txBody>
            </p:sp>
            <p:sp>
              <p:nvSpPr>
                <p:cNvPr id="406" name="Rounded Rectangle 405"/>
                <p:cNvSpPr/>
                <p:nvPr/>
              </p:nvSpPr>
              <p:spPr bwMode="auto">
                <a:xfrm>
                  <a:off x="3285206" y="1600667"/>
                  <a:ext cx="177092" cy="171316"/>
                </a:xfrm>
                <a:prstGeom prst="roundRect">
                  <a:avLst/>
                </a:prstGeom>
                <a:grpFill/>
                <a:ln w="9525" cap="flat" cmpd="sng" algn="ctr">
                  <a:noFill/>
                  <a:prstDash val="solid"/>
                  <a:round/>
                  <a:headEnd type="none" w="med" len="med"/>
                  <a:tailEnd type="none" w="med" len="med"/>
                </a:ln>
                <a:effectLst/>
              </p:spPr>
              <p:txBody>
                <a:bodyPr wrap="none" lIns="90000" tIns="46800" rIns="90000" bIns="46800" anchor="ctr"/>
                <a:lstStyle/>
                <a:p>
                  <a:pPr marL="244475" marR="0" lvl="0" indent="-244475"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itchFamily="34" charset="0"/>
                  </a:endParaRPr>
                </a:p>
              </p:txBody>
            </p:sp>
          </p:grpSp>
          <p:grpSp>
            <p:nvGrpSpPr>
              <p:cNvPr id="11" name="Group 11"/>
              <p:cNvGrpSpPr>
                <a:grpSpLocks noChangeAspect="1"/>
              </p:cNvGrpSpPr>
              <p:nvPr/>
            </p:nvGrpSpPr>
            <p:grpSpPr>
              <a:xfrm>
                <a:off x="6011213" y="2834624"/>
                <a:ext cx="101589" cy="126683"/>
                <a:chOff x="3285206" y="1447385"/>
                <a:chExt cx="177092" cy="324598"/>
              </a:xfrm>
              <a:solidFill>
                <a:srgbClr val="F0AB00"/>
              </a:solidFill>
            </p:grpSpPr>
            <p:sp>
              <p:nvSpPr>
                <p:cNvPr id="403" name="Oval 5"/>
                <p:cNvSpPr/>
                <p:nvPr/>
              </p:nvSpPr>
              <p:spPr bwMode="auto">
                <a:xfrm>
                  <a:off x="3316446" y="1447385"/>
                  <a:ext cx="120744" cy="162300"/>
                </a:xfrm>
                <a:prstGeom prst="ellipse">
                  <a:avLst/>
                </a:prstGeom>
                <a:grpFill/>
                <a:ln w="9525" cap="flat" cmpd="sng" algn="ctr">
                  <a:noFill/>
                  <a:prstDash val="solid"/>
                  <a:round/>
                  <a:headEnd type="none" w="med" len="med"/>
                  <a:tailEnd type="none" w="med" len="med"/>
                </a:ln>
                <a:effectLst/>
              </p:spPr>
              <p:txBody>
                <a:bodyPr wrap="none" lIns="90000" tIns="46800" rIns="90000" bIns="46800" anchor="ctr"/>
                <a:lstStyle/>
                <a:p>
                  <a:pPr marL="244475" marR="0" lvl="0" indent="-244475"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itchFamily="34" charset="0"/>
                  </a:endParaRPr>
                </a:p>
              </p:txBody>
            </p:sp>
            <p:sp>
              <p:nvSpPr>
                <p:cNvPr id="404" name="Rounded Rectangle 403"/>
                <p:cNvSpPr/>
                <p:nvPr/>
              </p:nvSpPr>
              <p:spPr bwMode="auto">
                <a:xfrm>
                  <a:off x="3285206" y="1600667"/>
                  <a:ext cx="177092" cy="171316"/>
                </a:xfrm>
                <a:prstGeom prst="roundRect">
                  <a:avLst/>
                </a:prstGeom>
                <a:grpFill/>
                <a:ln w="9525" cap="flat" cmpd="sng" algn="ctr">
                  <a:noFill/>
                  <a:prstDash val="solid"/>
                  <a:round/>
                  <a:headEnd type="none" w="med" len="med"/>
                  <a:tailEnd type="none" w="med" len="med"/>
                </a:ln>
                <a:effectLst/>
              </p:spPr>
              <p:txBody>
                <a:bodyPr wrap="none" lIns="90000" tIns="46800" rIns="90000" bIns="46800" anchor="ctr"/>
                <a:lstStyle/>
                <a:p>
                  <a:pPr marL="244475" marR="0" lvl="0" indent="-244475"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itchFamily="34" charset="0"/>
                  </a:endParaRPr>
                </a:p>
              </p:txBody>
            </p:sp>
          </p:grpSp>
          <p:grpSp>
            <p:nvGrpSpPr>
              <p:cNvPr id="12" name="Group 363"/>
              <p:cNvGrpSpPr>
                <a:grpSpLocks noChangeAspect="1"/>
              </p:cNvGrpSpPr>
              <p:nvPr/>
            </p:nvGrpSpPr>
            <p:grpSpPr>
              <a:xfrm>
                <a:off x="5632344" y="2902660"/>
                <a:ext cx="364032" cy="268593"/>
                <a:chOff x="6959401" y="5000954"/>
                <a:chExt cx="568800" cy="419676"/>
              </a:xfrm>
            </p:grpSpPr>
            <p:pic>
              <p:nvPicPr>
                <p:cNvPr id="379" name="Picture 35" descr="esr"/>
                <p:cNvPicPr>
                  <a:picLocks noChangeAspect="1" noChangeArrowheads="1"/>
                </p:cNvPicPr>
                <p:nvPr/>
              </p:nvPicPr>
              <p:blipFill>
                <a:blip r:embed="rId4" cstate="print"/>
                <a:srcRect/>
                <a:stretch>
                  <a:fillRect/>
                </a:stretch>
              </p:blipFill>
              <p:spPr bwMode="auto">
                <a:xfrm>
                  <a:off x="6961912" y="5005604"/>
                  <a:ext cx="566289" cy="415026"/>
                </a:xfrm>
                <a:prstGeom prst="rect">
                  <a:avLst/>
                </a:prstGeom>
                <a:noFill/>
                <a:ln w="9525">
                  <a:noFill/>
                  <a:miter lim="800000"/>
                  <a:headEnd/>
                  <a:tailEnd/>
                </a:ln>
              </p:spPr>
            </p:pic>
            <p:grpSp>
              <p:nvGrpSpPr>
                <p:cNvPr id="13" name="Group 36"/>
                <p:cNvGrpSpPr>
                  <a:grpSpLocks/>
                </p:cNvGrpSpPr>
                <p:nvPr/>
              </p:nvGrpSpPr>
              <p:grpSpPr bwMode="auto">
                <a:xfrm>
                  <a:off x="6959401" y="5000954"/>
                  <a:ext cx="566289" cy="313885"/>
                  <a:chOff x="3815" y="411"/>
                  <a:chExt cx="654" cy="385"/>
                </a:xfrm>
              </p:grpSpPr>
              <p:grpSp>
                <p:nvGrpSpPr>
                  <p:cNvPr id="14" name="Group 37"/>
                  <p:cNvGrpSpPr>
                    <a:grpSpLocks/>
                  </p:cNvGrpSpPr>
                  <p:nvPr/>
                </p:nvGrpSpPr>
                <p:grpSpPr bwMode="auto">
                  <a:xfrm>
                    <a:off x="3846" y="444"/>
                    <a:ext cx="608" cy="308"/>
                    <a:chOff x="3846" y="444"/>
                    <a:chExt cx="608" cy="308"/>
                  </a:xfrm>
                </p:grpSpPr>
                <p:pic>
                  <p:nvPicPr>
                    <p:cNvPr id="383" name="Picture 38" descr="sm red"/>
                    <p:cNvPicPr>
                      <a:picLocks noChangeAspect="1" noChangeArrowheads="1"/>
                    </p:cNvPicPr>
                    <p:nvPr/>
                  </p:nvPicPr>
                  <p:blipFill>
                    <a:blip r:embed="rId5" cstate="print"/>
                    <a:srcRect/>
                    <a:stretch>
                      <a:fillRect/>
                    </a:stretch>
                  </p:blipFill>
                  <p:spPr bwMode="auto">
                    <a:xfrm>
                      <a:off x="3961" y="561"/>
                      <a:ext cx="135" cy="82"/>
                    </a:xfrm>
                    <a:prstGeom prst="rect">
                      <a:avLst/>
                    </a:prstGeom>
                    <a:noFill/>
                    <a:ln w="9525">
                      <a:noFill/>
                      <a:miter lim="800000"/>
                      <a:headEnd/>
                      <a:tailEnd/>
                    </a:ln>
                  </p:spPr>
                </p:pic>
                <p:pic>
                  <p:nvPicPr>
                    <p:cNvPr id="384" name="Picture 39" descr="sm red"/>
                    <p:cNvPicPr>
                      <a:picLocks noChangeAspect="1" noChangeArrowheads="1"/>
                    </p:cNvPicPr>
                    <p:nvPr/>
                  </p:nvPicPr>
                  <p:blipFill>
                    <a:blip r:embed="rId5" cstate="print"/>
                    <a:srcRect/>
                    <a:stretch>
                      <a:fillRect/>
                    </a:stretch>
                  </p:blipFill>
                  <p:spPr bwMode="auto">
                    <a:xfrm>
                      <a:off x="4143" y="483"/>
                      <a:ext cx="136" cy="82"/>
                    </a:xfrm>
                    <a:prstGeom prst="rect">
                      <a:avLst/>
                    </a:prstGeom>
                    <a:noFill/>
                    <a:ln w="9525">
                      <a:noFill/>
                      <a:miter lim="800000"/>
                      <a:headEnd/>
                      <a:tailEnd/>
                    </a:ln>
                  </p:spPr>
                </p:pic>
                <p:pic>
                  <p:nvPicPr>
                    <p:cNvPr id="385" name="Picture 40" descr="sm purple"/>
                    <p:cNvPicPr>
                      <a:picLocks noChangeAspect="1" noChangeArrowheads="1"/>
                    </p:cNvPicPr>
                    <p:nvPr/>
                  </p:nvPicPr>
                  <p:blipFill>
                    <a:blip r:embed="rId6" cstate="print"/>
                    <a:srcRect/>
                    <a:stretch>
                      <a:fillRect/>
                    </a:stretch>
                  </p:blipFill>
                  <p:spPr bwMode="auto">
                    <a:xfrm>
                      <a:off x="3940" y="483"/>
                      <a:ext cx="136" cy="82"/>
                    </a:xfrm>
                    <a:prstGeom prst="rect">
                      <a:avLst/>
                    </a:prstGeom>
                    <a:noFill/>
                    <a:ln w="9525">
                      <a:noFill/>
                      <a:miter lim="800000"/>
                      <a:headEnd/>
                      <a:tailEnd/>
                    </a:ln>
                  </p:spPr>
                </p:pic>
                <p:pic>
                  <p:nvPicPr>
                    <p:cNvPr id="386" name="Picture 41" descr="lt blue sm"/>
                    <p:cNvPicPr>
                      <a:picLocks noChangeAspect="1" noChangeArrowheads="1"/>
                    </p:cNvPicPr>
                    <p:nvPr/>
                  </p:nvPicPr>
                  <p:blipFill>
                    <a:blip r:embed="rId7" cstate="print"/>
                    <a:srcRect/>
                    <a:stretch>
                      <a:fillRect/>
                    </a:stretch>
                  </p:blipFill>
                  <p:spPr bwMode="auto">
                    <a:xfrm>
                      <a:off x="4016" y="524"/>
                      <a:ext cx="135" cy="82"/>
                    </a:xfrm>
                    <a:prstGeom prst="rect">
                      <a:avLst/>
                    </a:prstGeom>
                    <a:noFill/>
                    <a:ln w="9525">
                      <a:noFill/>
                      <a:miter lim="800000"/>
                      <a:headEnd/>
                      <a:tailEnd/>
                    </a:ln>
                  </p:spPr>
                </p:pic>
                <p:pic>
                  <p:nvPicPr>
                    <p:cNvPr id="387" name="Picture 42" descr="lt blue sm"/>
                    <p:cNvPicPr>
                      <a:picLocks noChangeAspect="1" noChangeArrowheads="1"/>
                    </p:cNvPicPr>
                    <p:nvPr/>
                  </p:nvPicPr>
                  <p:blipFill>
                    <a:blip r:embed="rId7" cstate="print"/>
                    <a:srcRect/>
                    <a:stretch>
                      <a:fillRect/>
                    </a:stretch>
                  </p:blipFill>
                  <p:spPr bwMode="auto">
                    <a:xfrm>
                      <a:off x="4157" y="519"/>
                      <a:ext cx="135" cy="82"/>
                    </a:xfrm>
                    <a:prstGeom prst="rect">
                      <a:avLst/>
                    </a:prstGeom>
                    <a:noFill/>
                    <a:ln w="9525">
                      <a:noFill/>
                      <a:miter lim="800000"/>
                      <a:headEnd/>
                      <a:tailEnd/>
                    </a:ln>
                  </p:spPr>
                </p:pic>
                <p:pic>
                  <p:nvPicPr>
                    <p:cNvPr id="388" name="Picture 43" descr="lt blue sm"/>
                    <p:cNvPicPr>
                      <a:picLocks noChangeAspect="1" noChangeArrowheads="1"/>
                    </p:cNvPicPr>
                    <p:nvPr/>
                  </p:nvPicPr>
                  <p:blipFill>
                    <a:blip r:embed="rId7" cstate="print"/>
                    <a:srcRect/>
                    <a:stretch>
                      <a:fillRect/>
                    </a:stretch>
                  </p:blipFill>
                  <p:spPr bwMode="auto">
                    <a:xfrm>
                      <a:off x="4164" y="670"/>
                      <a:ext cx="135" cy="82"/>
                    </a:xfrm>
                    <a:prstGeom prst="rect">
                      <a:avLst/>
                    </a:prstGeom>
                    <a:noFill/>
                    <a:ln w="9525">
                      <a:noFill/>
                      <a:miter lim="800000"/>
                      <a:headEnd/>
                      <a:tailEnd/>
                    </a:ln>
                  </p:spPr>
                </p:pic>
                <p:pic>
                  <p:nvPicPr>
                    <p:cNvPr id="389" name="Picture 44" descr="sm red"/>
                    <p:cNvPicPr>
                      <a:picLocks noChangeAspect="1" noChangeArrowheads="1"/>
                    </p:cNvPicPr>
                    <p:nvPr/>
                  </p:nvPicPr>
                  <p:blipFill>
                    <a:blip r:embed="rId5" cstate="print"/>
                    <a:srcRect/>
                    <a:stretch>
                      <a:fillRect/>
                    </a:stretch>
                  </p:blipFill>
                  <p:spPr bwMode="auto">
                    <a:xfrm>
                      <a:off x="4222" y="524"/>
                      <a:ext cx="135" cy="82"/>
                    </a:xfrm>
                    <a:prstGeom prst="rect">
                      <a:avLst/>
                    </a:prstGeom>
                    <a:noFill/>
                    <a:ln w="9525">
                      <a:noFill/>
                      <a:miter lim="800000"/>
                      <a:headEnd/>
                      <a:tailEnd/>
                    </a:ln>
                  </p:spPr>
                </p:pic>
                <p:pic>
                  <p:nvPicPr>
                    <p:cNvPr id="390" name="Picture 45" descr="sm red"/>
                    <p:cNvPicPr>
                      <a:picLocks noChangeAspect="1" noChangeArrowheads="1"/>
                    </p:cNvPicPr>
                    <p:nvPr/>
                  </p:nvPicPr>
                  <p:blipFill>
                    <a:blip r:embed="rId5" cstate="print"/>
                    <a:srcRect/>
                    <a:stretch>
                      <a:fillRect/>
                    </a:stretch>
                  </p:blipFill>
                  <p:spPr bwMode="auto">
                    <a:xfrm>
                      <a:off x="3942" y="641"/>
                      <a:ext cx="136" cy="82"/>
                    </a:xfrm>
                    <a:prstGeom prst="rect">
                      <a:avLst/>
                    </a:prstGeom>
                    <a:noFill/>
                    <a:ln w="9525">
                      <a:noFill/>
                      <a:miter lim="800000"/>
                      <a:headEnd/>
                      <a:tailEnd/>
                    </a:ln>
                  </p:spPr>
                </p:pic>
                <p:pic>
                  <p:nvPicPr>
                    <p:cNvPr id="391" name="Picture 46" descr="sm red"/>
                    <p:cNvPicPr>
                      <a:picLocks noChangeAspect="1" noChangeArrowheads="1"/>
                    </p:cNvPicPr>
                    <p:nvPr/>
                  </p:nvPicPr>
                  <p:blipFill>
                    <a:blip r:embed="rId5" cstate="print"/>
                    <a:srcRect/>
                    <a:stretch>
                      <a:fillRect/>
                    </a:stretch>
                  </p:blipFill>
                  <p:spPr bwMode="auto">
                    <a:xfrm>
                      <a:off x="4139" y="605"/>
                      <a:ext cx="136" cy="82"/>
                    </a:xfrm>
                    <a:prstGeom prst="rect">
                      <a:avLst/>
                    </a:prstGeom>
                    <a:noFill/>
                    <a:ln w="9525">
                      <a:noFill/>
                      <a:miter lim="800000"/>
                      <a:headEnd/>
                      <a:tailEnd/>
                    </a:ln>
                  </p:spPr>
                </p:pic>
                <p:pic>
                  <p:nvPicPr>
                    <p:cNvPr id="392" name="Picture 47" descr="sm red"/>
                    <p:cNvPicPr>
                      <a:picLocks noChangeAspect="1" noChangeArrowheads="1"/>
                    </p:cNvPicPr>
                    <p:nvPr/>
                  </p:nvPicPr>
                  <p:blipFill>
                    <a:blip r:embed="rId5" cstate="print"/>
                    <a:srcRect/>
                    <a:stretch>
                      <a:fillRect/>
                    </a:stretch>
                  </p:blipFill>
                  <p:spPr bwMode="auto">
                    <a:xfrm>
                      <a:off x="3846" y="524"/>
                      <a:ext cx="136" cy="82"/>
                    </a:xfrm>
                    <a:prstGeom prst="rect">
                      <a:avLst/>
                    </a:prstGeom>
                    <a:noFill/>
                    <a:ln w="9525">
                      <a:noFill/>
                      <a:miter lim="800000"/>
                      <a:headEnd/>
                      <a:tailEnd/>
                    </a:ln>
                  </p:spPr>
                </p:pic>
                <p:pic>
                  <p:nvPicPr>
                    <p:cNvPr id="393" name="Picture 48" descr="sm purple"/>
                    <p:cNvPicPr>
                      <a:picLocks noChangeAspect="1" noChangeArrowheads="1"/>
                    </p:cNvPicPr>
                    <p:nvPr/>
                  </p:nvPicPr>
                  <p:blipFill>
                    <a:blip r:embed="rId6" cstate="print"/>
                    <a:srcRect/>
                    <a:stretch>
                      <a:fillRect/>
                    </a:stretch>
                  </p:blipFill>
                  <p:spPr bwMode="auto">
                    <a:xfrm>
                      <a:off x="4082" y="573"/>
                      <a:ext cx="136" cy="82"/>
                    </a:xfrm>
                    <a:prstGeom prst="rect">
                      <a:avLst/>
                    </a:prstGeom>
                    <a:noFill/>
                    <a:ln w="9525">
                      <a:noFill/>
                      <a:miter lim="800000"/>
                      <a:headEnd/>
                      <a:tailEnd/>
                    </a:ln>
                  </p:spPr>
                </p:pic>
                <p:pic>
                  <p:nvPicPr>
                    <p:cNvPr id="394" name="Picture 49" descr="sm purple"/>
                    <p:cNvPicPr>
                      <a:picLocks noChangeAspect="1" noChangeArrowheads="1"/>
                    </p:cNvPicPr>
                    <p:nvPr/>
                  </p:nvPicPr>
                  <p:blipFill>
                    <a:blip r:embed="rId6" cstate="print"/>
                    <a:srcRect/>
                    <a:stretch>
                      <a:fillRect/>
                    </a:stretch>
                  </p:blipFill>
                  <p:spPr bwMode="auto">
                    <a:xfrm>
                      <a:off x="4041" y="664"/>
                      <a:ext cx="136" cy="82"/>
                    </a:xfrm>
                    <a:prstGeom prst="rect">
                      <a:avLst/>
                    </a:prstGeom>
                    <a:noFill/>
                    <a:ln w="9525">
                      <a:noFill/>
                      <a:miter lim="800000"/>
                      <a:headEnd/>
                      <a:tailEnd/>
                    </a:ln>
                  </p:spPr>
                </p:pic>
                <p:pic>
                  <p:nvPicPr>
                    <p:cNvPr id="395" name="Picture 50" descr="sm purple"/>
                    <p:cNvPicPr>
                      <a:picLocks noChangeAspect="1" noChangeArrowheads="1"/>
                    </p:cNvPicPr>
                    <p:nvPr/>
                  </p:nvPicPr>
                  <p:blipFill>
                    <a:blip r:embed="rId6" cstate="print"/>
                    <a:srcRect/>
                    <a:stretch>
                      <a:fillRect/>
                    </a:stretch>
                  </p:blipFill>
                  <p:spPr bwMode="auto">
                    <a:xfrm>
                      <a:off x="4248" y="602"/>
                      <a:ext cx="136" cy="82"/>
                    </a:xfrm>
                    <a:prstGeom prst="rect">
                      <a:avLst/>
                    </a:prstGeom>
                    <a:noFill/>
                    <a:ln w="9525">
                      <a:noFill/>
                      <a:miter lim="800000"/>
                      <a:headEnd/>
                      <a:tailEnd/>
                    </a:ln>
                  </p:spPr>
                </p:pic>
                <p:pic>
                  <p:nvPicPr>
                    <p:cNvPr id="396" name="Picture 51" descr="sm purple"/>
                    <p:cNvPicPr>
                      <a:picLocks noChangeAspect="1" noChangeArrowheads="1"/>
                    </p:cNvPicPr>
                    <p:nvPr/>
                  </p:nvPicPr>
                  <p:blipFill>
                    <a:blip r:embed="rId6" cstate="print"/>
                    <a:srcRect/>
                    <a:stretch>
                      <a:fillRect/>
                    </a:stretch>
                  </p:blipFill>
                  <p:spPr bwMode="auto">
                    <a:xfrm>
                      <a:off x="4016" y="458"/>
                      <a:ext cx="136" cy="82"/>
                    </a:xfrm>
                    <a:prstGeom prst="rect">
                      <a:avLst/>
                    </a:prstGeom>
                    <a:noFill/>
                    <a:ln w="9525">
                      <a:noFill/>
                      <a:miter lim="800000"/>
                      <a:headEnd/>
                      <a:tailEnd/>
                    </a:ln>
                  </p:spPr>
                </p:pic>
                <p:pic>
                  <p:nvPicPr>
                    <p:cNvPr id="397" name="Picture 52" descr="lt blue sm"/>
                    <p:cNvPicPr>
                      <a:picLocks noChangeAspect="1" noChangeArrowheads="1"/>
                    </p:cNvPicPr>
                    <p:nvPr/>
                  </p:nvPicPr>
                  <p:blipFill>
                    <a:blip r:embed="rId7" cstate="print"/>
                    <a:srcRect/>
                    <a:stretch>
                      <a:fillRect/>
                    </a:stretch>
                  </p:blipFill>
                  <p:spPr bwMode="auto">
                    <a:xfrm>
                      <a:off x="3879" y="607"/>
                      <a:ext cx="135" cy="82"/>
                    </a:xfrm>
                    <a:prstGeom prst="rect">
                      <a:avLst/>
                    </a:prstGeom>
                    <a:noFill/>
                    <a:ln w="9525">
                      <a:noFill/>
                      <a:miter lim="800000"/>
                      <a:headEnd/>
                      <a:tailEnd/>
                    </a:ln>
                  </p:spPr>
                </p:pic>
                <p:pic>
                  <p:nvPicPr>
                    <p:cNvPr id="398" name="Picture 53" descr="lt blue sm"/>
                    <p:cNvPicPr>
                      <a:picLocks noChangeAspect="1" noChangeArrowheads="1"/>
                    </p:cNvPicPr>
                    <p:nvPr/>
                  </p:nvPicPr>
                  <p:blipFill>
                    <a:blip r:embed="rId7" cstate="print"/>
                    <a:srcRect/>
                    <a:stretch>
                      <a:fillRect/>
                    </a:stretch>
                  </p:blipFill>
                  <p:spPr bwMode="auto">
                    <a:xfrm>
                      <a:off x="3920" y="477"/>
                      <a:ext cx="135" cy="82"/>
                    </a:xfrm>
                    <a:prstGeom prst="rect">
                      <a:avLst/>
                    </a:prstGeom>
                    <a:noFill/>
                    <a:ln w="9525">
                      <a:noFill/>
                      <a:miter lim="800000"/>
                      <a:headEnd/>
                      <a:tailEnd/>
                    </a:ln>
                  </p:spPr>
                </p:pic>
                <p:pic>
                  <p:nvPicPr>
                    <p:cNvPr id="399" name="Picture 54" descr="lt blue sm"/>
                    <p:cNvPicPr>
                      <a:picLocks noChangeAspect="1" noChangeArrowheads="1"/>
                    </p:cNvPicPr>
                    <p:nvPr/>
                  </p:nvPicPr>
                  <p:blipFill>
                    <a:blip r:embed="rId7" cstate="print"/>
                    <a:srcRect/>
                    <a:stretch>
                      <a:fillRect/>
                    </a:stretch>
                  </p:blipFill>
                  <p:spPr bwMode="auto">
                    <a:xfrm>
                      <a:off x="4319" y="545"/>
                      <a:ext cx="135" cy="82"/>
                    </a:xfrm>
                    <a:prstGeom prst="rect">
                      <a:avLst/>
                    </a:prstGeom>
                    <a:noFill/>
                    <a:ln w="9525">
                      <a:noFill/>
                      <a:miter lim="800000"/>
                      <a:headEnd/>
                      <a:tailEnd/>
                    </a:ln>
                  </p:spPr>
                </p:pic>
                <p:pic>
                  <p:nvPicPr>
                    <p:cNvPr id="400" name="Picture 55" descr="sm red"/>
                    <p:cNvPicPr>
                      <a:picLocks noChangeAspect="1" noChangeArrowheads="1"/>
                    </p:cNvPicPr>
                    <p:nvPr/>
                  </p:nvPicPr>
                  <p:blipFill>
                    <a:blip r:embed="rId5" cstate="print"/>
                    <a:srcRect/>
                    <a:stretch>
                      <a:fillRect/>
                    </a:stretch>
                  </p:blipFill>
                  <p:spPr bwMode="auto">
                    <a:xfrm>
                      <a:off x="4234" y="644"/>
                      <a:ext cx="136" cy="82"/>
                    </a:xfrm>
                    <a:prstGeom prst="rect">
                      <a:avLst/>
                    </a:prstGeom>
                    <a:noFill/>
                    <a:ln w="9525">
                      <a:noFill/>
                      <a:miter lim="800000"/>
                      <a:headEnd/>
                      <a:tailEnd/>
                    </a:ln>
                  </p:spPr>
                </p:pic>
                <p:pic>
                  <p:nvPicPr>
                    <p:cNvPr id="401" name="Picture 56" descr="sm purple"/>
                    <p:cNvPicPr>
                      <a:picLocks noChangeAspect="1" noChangeArrowheads="1"/>
                    </p:cNvPicPr>
                    <p:nvPr/>
                  </p:nvPicPr>
                  <p:blipFill>
                    <a:blip r:embed="rId6" cstate="print"/>
                    <a:srcRect/>
                    <a:stretch>
                      <a:fillRect/>
                    </a:stretch>
                  </p:blipFill>
                  <p:spPr bwMode="auto">
                    <a:xfrm>
                      <a:off x="4235" y="476"/>
                      <a:ext cx="136" cy="82"/>
                    </a:xfrm>
                    <a:prstGeom prst="rect">
                      <a:avLst/>
                    </a:prstGeom>
                    <a:noFill/>
                    <a:ln w="9525">
                      <a:noFill/>
                      <a:miter lim="800000"/>
                      <a:headEnd/>
                      <a:tailEnd/>
                    </a:ln>
                  </p:spPr>
                </p:pic>
                <p:pic>
                  <p:nvPicPr>
                    <p:cNvPr id="402" name="Picture 57" descr="sm red"/>
                    <p:cNvPicPr>
                      <a:picLocks noChangeAspect="1" noChangeArrowheads="1"/>
                    </p:cNvPicPr>
                    <p:nvPr/>
                  </p:nvPicPr>
                  <p:blipFill>
                    <a:blip r:embed="rId5" cstate="print"/>
                    <a:srcRect/>
                    <a:stretch>
                      <a:fillRect/>
                    </a:stretch>
                  </p:blipFill>
                  <p:spPr bwMode="auto">
                    <a:xfrm>
                      <a:off x="4143" y="444"/>
                      <a:ext cx="136" cy="82"/>
                    </a:xfrm>
                    <a:prstGeom prst="rect">
                      <a:avLst/>
                    </a:prstGeom>
                    <a:noFill/>
                    <a:ln w="9525">
                      <a:noFill/>
                      <a:miter lim="800000"/>
                      <a:headEnd/>
                      <a:tailEnd/>
                    </a:ln>
                  </p:spPr>
                </p:pic>
              </p:grpSp>
              <p:pic>
                <p:nvPicPr>
                  <p:cNvPr id="382" name="Picture 58" descr="top of ESR"/>
                  <p:cNvPicPr>
                    <a:picLocks noChangeAspect="1" noChangeArrowheads="1"/>
                  </p:cNvPicPr>
                  <p:nvPr/>
                </p:nvPicPr>
                <p:blipFill>
                  <a:blip r:embed="rId8" cstate="print"/>
                  <a:srcRect/>
                  <a:stretch>
                    <a:fillRect/>
                  </a:stretch>
                </p:blipFill>
                <p:spPr bwMode="auto">
                  <a:xfrm>
                    <a:off x="3815" y="411"/>
                    <a:ext cx="654" cy="385"/>
                  </a:xfrm>
                  <a:prstGeom prst="rect">
                    <a:avLst/>
                  </a:prstGeom>
                  <a:noFill/>
                  <a:ln w="9525">
                    <a:noFill/>
                    <a:miter lim="800000"/>
                    <a:headEnd/>
                    <a:tailEnd/>
                  </a:ln>
                </p:spPr>
              </p:pic>
            </p:grpSp>
          </p:grpSp>
        </p:grpSp>
      </p:grpSp>
      <p:sp>
        <p:nvSpPr>
          <p:cNvPr id="226" name="Text Box 47"/>
          <p:cNvSpPr txBox="1">
            <a:spLocks noChangeArrowheads="1"/>
          </p:cNvSpPr>
          <p:nvPr/>
        </p:nvSpPr>
        <p:spPr bwMode="gray">
          <a:xfrm>
            <a:off x="1311082" y="3350134"/>
            <a:ext cx="1955211" cy="532800"/>
          </a:xfrm>
          <a:prstGeom prst="rect">
            <a:avLst/>
          </a:prstGeom>
          <a:gradFill rotWithShape="1">
            <a:gsLst>
              <a:gs pos="0">
                <a:srgbClr val="04357B"/>
              </a:gs>
              <a:gs pos="100000">
                <a:srgbClr val="04357B">
                  <a:gamma/>
                  <a:tint val="58824"/>
                  <a:invGamma/>
                </a:srgbClr>
              </a:gs>
            </a:gsLst>
            <a:lin ang="2700000" scaled="1"/>
          </a:gradFill>
          <a:ln w="19050" algn="ctr">
            <a:noFill/>
            <a:miter lim="800000"/>
            <a:headEnd/>
            <a:tailEnd/>
          </a:ln>
          <a:effectLst>
            <a:prstShdw prst="shdw17" dist="17961" dir="2700000">
              <a:srgbClr val="04357B">
                <a:gamma/>
                <a:shade val="60000"/>
                <a:invGamma/>
              </a:srgbClr>
            </a:prstShdw>
          </a:effectLst>
        </p:spPr>
        <p:txBody>
          <a:bodyPr wrap="none" lIns="0" tIns="0" rIns="0" bIns="0" anchor="ctr"/>
          <a:lstStyle/>
          <a:p>
            <a:pPr marL="0" marR="0" indent="0" algn="l" defTabSz="914400">
              <a:lnSpc>
                <a:spcPct val="75000"/>
              </a:lnSpc>
              <a:spcBef>
                <a:spcPts val="0"/>
              </a:spcBef>
              <a:spcAft>
                <a:spcPts val="0"/>
              </a:spcAft>
              <a:buNone/>
              <a:tabLst>
                <a:tab pos="88900" algn="l"/>
              </a:tabLst>
            </a:pPr>
            <a:r>
              <a:rPr lang="de-DE" sz="1000" b="1" i="0" u="none" strike="noStrike" cap="none" spc="0" baseline="0" dirty="0">
                <a:solidFill>
                  <a:srgbClr val="FFFFFF"/>
                </a:solidFill>
                <a:latin typeface="Arial"/>
                <a:ea typeface="+mn-ea"/>
                <a:cs typeface="+mn-cs"/>
              </a:rPr>
              <a:t> </a:t>
            </a:r>
            <a:r>
              <a:rPr lang="de-DE" sz="1000" b="1" i="0" u="none" strike="noStrike" cap="none" spc="0" baseline="0" dirty="0" err="1" smtClean="0">
                <a:solidFill>
                  <a:srgbClr val="FFFFFF"/>
                </a:solidFill>
                <a:effectLst/>
                <a:latin typeface="Arial"/>
                <a:ea typeface="+mn-ea"/>
                <a:cs typeface="+mn-cs"/>
              </a:rPr>
              <a:t>Отображение</a:t>
            </a:r>
            <a:r>
              <a:rPr lang="ru-RU" sz="1000" b="1" i="0" u="none" strike="noStrike" cap="none" spc="0" baseline="0" dirty="0" smtClean="0">
                <a:solidFill>
                  <a:srgbClr val="FFFFFF"/>
                </a:solidFill>
                <a:effectLst/>
                <a:latin typeface="Arial"/>
                <a:ea typeface="+mn-ea"/>
                <a:cs typeface="+mn-cs"/>
              </a:rPr>
              <a:t/>
            </a:r>
            <a:br>
              <a:rPr lang="ru-RU" sz="1000" b="1" i="0" u="none" strike="noStrike" cap="none" spc="0" baseline="0" dirty="0" smtClean="0">
                <a:solidFill>
                  <a:srgbClr val="FFFFFF"/>
                </a:solidFill>
                <a:effectLst/>
                <a:latin typeface="Arial"/>
                <a:ea typeface="+mn-ea"/>
                <a:cs typeface="+mn-cs"/>
              </a:rPr>
            </a:br>
            <a:r>
              <a:rPr lang="ru-RU" sz="1000" b="1" i="0" u="none" strike="noStrike" cap="none" spc="0" baseline="0" dirty="0" smtClean="0">
                <a:solidFill>
                  <a:srgbClr val="FFFFFF"/>
                </a:solidFill>
                <a:effectLst/>
                <a:latin typeface="Arial"/>
                <a:ea typeface="+mn-ea"/>
                <a:cs typeface="+mn-cs"/>
              </a:rPr>
              <a:t> </a:t>
            </a:r>
            <a:r>
              <a:rPr lang="de-DE" sz="1000" b="1" i="0" u="none" strike="noStrike" cap="none" spc="0" baseline="0" dirty="0" smtClean="0">
                <a:solidFill>
                  <a:srgbClr val="FFFFFF"/>
                </a:solidFill>
                <a:effectLst/>
                <a:latin typeface="Arial"/>
                <a:ea typeface="+mn-ea"/>
                <a:cs typeface="+mn-cs"/>
              </a:rPr>
              <a:t>и</a:t>
            </a:r>
            <a:r>
              <a:rPr lang="ru-RU" sz="1000" b="1" i="0" u="none" strike="noStrike" cap="none" spc="0" baseline="0" dirty="0" smtClean="0">
                <a:solidFill>
                  <a:srgbClr val="FFFFFF"/>
                </a:solidFill>
                <a:effectLst/>
                <a:latin typeface="Arial"/>
                <a:ea typeface="+mn-ea"/>
                <a:cs typeface="+mn-cs"/>
              </a:rPr>
              <a:t> </a:t>
            </a:r>
            <a:r>
              <a:rPr lang="de-DE" sz="1000" b="1" i="0" u="none" strike="noStrike" cap="none" spc="0" baseline="0" dirty="0" err="1" smtClean="0">
                <a:solidFill>
                  <a:srgbClr val="FFFFFF"/>
                </a:solidFill>
                <a:effectLst/>
                <a:latin typeface="Arial"/>
                <a:ea typeface="+mn-ea"/>
                <a:cs typeface="+mn-cs"/>
              </a:rPr>
              <a:t>преобразование</a:t>
            </a:r>
            <a:endParaRPr lang="de-DE" sz="1000" b="1" i="0" u="none" strike="noStrike" cap="none" spc="0" baseline="0" dirty="0">
              <a:solidFill>
                <a:srgbClr val="FFFFFF"/>
              </a:solidFill>
              <a:effectLst/>
              <a:latin typeface="Arial"/>
              <a:ea typeface="+mn-ea"/>
              <a:cs typeface="+mn-cs"/>
            </a:endParaRPr>
          </a:p>
        </p:txBody>
      </p:sp>
      <p:grpSp>
        <p:nvGrpSpPr>
          <p:cNvPr id="15" name="Group 102"/>
          <p:cNvGrpSpPr/>
          <p:nvPr/>
        </p:nvGrpSpPr>
        <p:grpSpPr>
          <a:xfrm>
            <a:off x="2549734" y="3397449"/>
            <a:ext cx="568900" cy="372224"/>
            <a:chOff x="5861253" y="1860165"/>
            <a:chExt cx="568900" cy="372224"/>
          </a:xfrm>
        </p:grpSpPr>
        <p:sp>
          <p:nvSpPr>
            <p:cNvPr id="298" name="Rounded Rectangle 21"/>
            <p:cNvSpPr/>
            <p:nvPr/>
          </p:nvSpPr>
          <p:spPr bwMode="gray">
            <a:xfrm>
              <a:off x="5861253" y="1860165"/>
              <a:ext cx="568900" cy="372224"/>
            </a:xfrm>
            <a:prstGeom prst="roundRect">
              <a:avLst/>
            </a:prstGeom>
            <a:solidFill>
              <a:srgbClr val="CCCCCC"/>
            </a:solidFill>
            <a:ln w="9525" algn="ctr">
              <a:solidFill>
                <a:srgbClr val="04357B"/>
              </a:solidFill>
              <a:miter lim="800000"/>
              <a:headEnd/>
              <a:tailEnd/>
            </a:ln>
            <a:effectLst/>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800" b="0" i="0" u="none"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grpSp>
          <p:nvGrpSpPr>
            <p:cNvPr id="16" name="Group 930"/>
            <p:cNvGrpSpPr>
              <a:grpSpLocks noChangeAspect="1"/>
            </p:cNvGrpSpPr>
            <p:nvPr/>
          </p:nvGrpSpPr>
          <p:grpSpPr>
            <a:xfrm>
              <a:off x="5883560" y="1932709"/>
              <a:ext cx="216000" cy="244286"/>
              <a:chOff x="1418770" y="2333173"/>
              <a:chExt cx="609601" cy="689428"/>
            </a:xfrm>
          </p:grpSpPr>
          <p:sp>
            <p:nvSpPr>
              <p:cNvPr id="336" name="Flowchart: Document 335"/>
              <p:cNvSpPr/>
              <p:nvPr/>
            </p:nvSpPr>
            <p:spPr bwMode="gray">
              <a:xfrm>
                <a:off x="1418770" y="2333173"/>
                <a:ext cx="609601" cy="689428"/>
              </a:xfrm>
              <a:prstGeom prst="flowChartDocument">
                <a:avLst/>
              </a:prstGeom>
              <a:solidFill>
                <a:srgbClr val="CCCCCC"/>
              </a:solidFill>
              <a:ln w="9525" algn="ctr">
                <a:solidFill>
                  <a:srgbClr val="000000"/>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600" b="0" i="0" u="none"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grpSp>
            <p:nvGrpSpPr>
              <p:cNvPr id="17" name="Group 4"/>
              <p:cNvGrpSpPr>
                <a:grpSpLocks noChangeAspect="1"/>
              </p:cNvGrpSpPr>
              <p:nvPr/>
            </p:nvGrpSpPr>
            <p:grpSpPr bwMode="auto">
              <a:xfrm>
                <a:off x="1445771" y="2362454"/>
                <a:ext cx="446090" cy="430217"/>
                <a:chOff x="1265" y="1543"/>
                <a:chExt cx="281" cy="271"/>
              </a:xfrm>
            </p:grpSpPr>
            <p:sp>
              <p:nvSpPr>
                <p:cNvPr id="338" name="Freeform 14"/>
                <p:cNvSpPr>
                  <a:spLocks/>
                </p:cNvSpPr>
                <p:nvPr/>
              </p:nvSpPr>
              <p:spPr bwMode="auto">
                <a:xfrm>
                  <a:off x="1265" y="1543"/>
                  <a:ext cx="53" cy="15"/>
                </a:xfrm>
                <a:custGeom>
                  <a:avLst/>
                  <a:gdLst/>
                  <a:ahLst/>
                  <a:cxnLst>
                    <a:cxn ang="0">
                      <a:pos x="151" y="302"/>
                    </a:cxn>
                    <a:cxn ang="0">
                      <a:pos x="756" y="302"/>
                    </a:cxn>
                    <a:cxn ang="0">
                      <a:pos x="907" y="151"/>
                    </a:cxn>
                    <a:cxn ang="0">
                      <a:pos x="756" y="0"/>
                    </a:cxn>
                    <a:cxn ang="0">
                      <a:pos x="756" y="0"/>
                    </a:cxn>
                    <a:cxn ang="0">
                      <a:pos x="756" y="0"/>
                    </a:cxn>
                    <a:cxn ang="0">
                      <a:pos x="151" y="0"/>
                    </a:cxn>
                    <a:cxn ang="0">
                      <a:pos x="0" y="151"/>
                    </a:cxn>
                    <a:cxn ang="0">
                      <a:pos x="151" y="302"/>
                    </a:cxn>
                  </a:cxnLst>
                  <a:rect l="0" t="0" r="r" b="b"/>
                  <a:pathLst>
                    <a:path w="907" h="302">
                      <a:moveTo>
                        <a:pt x="151" y="302"/>
                      </a:moveTo>
                      <a:lnTo>
                        <a:pt x="756" y="302"/>
                      </a:lnTo>
                      <a:cubicBezTo>
                        <a:pt x="840" y="302"/>
                        <a:pt x="907" y="234"/>
                        <a:pt x="907" y="151"/>
                      </a:cubicBezTo>
                      <a:cubicBezTo>
                        <a:pt x="907" y="67"/>
                        <a:pt x="840" y="0"/>
                        <a:pt x="756" y="0"/>
                      </a:cubicBezTo>
                      <a:cubicBezTo>
                        <a:pt x="756" y="0"/>
                        <a:pt x="756" y="0"/>
                        <a:pt x="756" y="0"/>
                      </a:cubicBezTo>
                      <a:lnTo>
                        <a:pt x="756" y="0"/>
                      </a:lnTo>
                      <a:lnTo>
                        <a:pt x="151" y="0"/>
                      </a:lnTo>
                      <a:cubicBezTo>
                        <a:pt x="68" y="0"/>
                        <a:pt x="0" y="67"/>
                        <a:pt x="0" y="151"/>
                      </a:cubicBezTo>
                      <a:cubicBezTo>
                        <a:pt x="0" y="234"/>
                        <a:pt x="68" y="302"/>
                        <a:pt x="151" y="30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39" name="Freeform 15"/>
                <p:cNvSpPr>
                  <a:spLocks/>
                </p:cNvSpPr>
                <p:nvPr/>
              </p:nvSpPr>
              <p:spPr bwMode="auto">
                <a:xfrm>
                  <a:off x="1265" y="1543"/>
                  <a:ext cx="53" cy="15"/>
                </a:xfrm>
                <a:custGeom>
                  <a:avLst/>
                  <a:gdLst/>
                  <a:ahLst/>
                  <a:cxnLst>
                    <a:cxn ang="0">
                      <a:pos x="151" y="302"/>
                    </a:cxn>
                    <a:cxn ang="0">
                      <a:pos x="756" y="302"/>
                    </a:cxn>
                    <a:cxn ang="0">
                      <a:pos x="907" y="151"/>
                    </a:cxn>
                    <a:cxn ang="0">
                      <a:pos x="756" y="0"/>
                    </a:cxn>
                    <a:cxn ang="0">
                      <a:pos x="756" y="0"/>
                    </a:cxn>
                    <a:cxn ang="0">
                      <a:pos x="756" y="0"/>
                    </a:cxn>
                    <a:cxn ang="0">
                      <a:pos x="151" y="0"/>
                    </a:cxn>
                    <a:cxn ang="0">
                      <a:pos x="0" y="151"/>
                    </a:cxn>
                    <a:cxn ang="0">
                      <a:pos x="151" y="302"/>
                    </a:cxn>
                  </a:cxnLst>
                  <a:rect l="0" t="0" r="r" b="b"/>
                  <a:pathLst>
                    <a:path w="907" h="302">
                      <a:moveTo>
                        <a:pt x="151" y="302"/>
                      </a:moveTo>
                      <a:lnTo>
                        <a:pt x="756" y="302"/>
                      </a:lnTo>
                      <a:cubicBezTo>
                        <a:pt x="840" y="302"/>
                        <a:pt x="907" y="234"/>
                        <a:pt x="907" y="151"/>
                      </a:cubicBezTo>
                      <a:cubicBezTo>
                        <a:pt x="907" y="67"/>
                        <a:pt x="840" y="0"/>
                        <a:pt x="756" y="0"/>
                      </a:cubicBezTo>
                      <a:cubicBezTo>
                        <a:pt x="756" y="0"/>
                        <a:pt x="756" y="0"/>
                        <a:pt x="756" y="0"/>
                      </a:cubicBezTo>
                      <a:lnTo>
                        <a:pt x="756" y="0"/>
                      </a:lnTo>
                      <a:lnTo>
                        <a:pt x="151" y="0"/>
                      </a:lnTo>
                      <a:cubicBezTo>
                        <a:pt x="68" y="0"/>
                        <a:pt x="0" y="67"/>
                        <a:pt x="0" y="151"/>
                      </a:cubicBezTo>
                      <a:cubicBezTo>
                        <a:pt x="0" y="234"/>
                        <a:pt x="68" y="302"/>
                        <a:pt x="151" y="302"/>
                      </a:cubicBezTo>
                      <a:close/>
                    </a:path>
                  </a:pathLst>
                </a:cu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40" name="Freeform 27"/>
                <p:cNvSpPr>
                  <a:spLocks/>
                </p:cNvSpPr>
                <p:nvPr/>
              </p:nvSpPr>
              <p:spPr bwMode="auto">
                <a:xfrm>
                  <a:off x="1326" y="1566"/>
                  <a:ext cx="53" cy="15"/>
                </a:xfrm>
                <a:custGeom>
                  <a:avLst/>
                  <a:gdLst/>
                  <a:ahLst/>
                  <a:cxnLst>
                    <a:cxn ang="0">
                      <a:pos x="151" y="303"/>
                    </a:cxn>
                    <a:cxn ang="0">
                      <a:pos x="755" y="303"/>
                    </a:cxn>
                    <a:cxn ang="0">
                      <a:pos x="907" y="151"/>
                    </a:cxn>
                    <a:cxn ang="0">
                      <a:pos x="755" y="0"/>
                    </a:cxn>
                    <a:cxn ang="0">
                      <a:pos x="755" y="0"/>
                    </a:cxn>
                    <a:cxn ang="0">
                      <a:pos x="755" y="0"/>
                    </a:cxn>
                    <a:cxn ang="0">
                      <a:pos x="151" y="0"/>
                    </a:cxn>
                    <a:cxn ang="0">
                      <a:pos x="0" y="151"/>
                    </a:cxn>
                    <a:cxn ang="0">
                      <a:pos x="151" y="303"/>
                    </a:cxn>
                  </a:cxnLst>
                  <a:rect l="0" t="0" r="r" b="b"/>
                  <a:pathLst>
                    <a:path w="907" h="303">
                      <a:moveTo>
                        <a:pt x="151" y="303"/>
                      </a:moveTo>
                      <a:lnTo>
                        <a:pt x="755" y="303"/>
                      </a:lnTo>
                      <a:cubicBezTo>
                        <a:pt x="839" y="303"/>
                        <a:pt x="907" y="235"/>
                        <a:pt x="907" y="151"/>
                      </a:cubicBezTo>
                      <a:cubicBezTo>
                        <a:pt x="907" y="68"/>
                        <a:pt x="839" y="0"/>
                        <a:pt x="755" y="0"/>
                      </a:cubicBezTo>
                      <a:cubicBezTo>
                        <a:pt x="755" y="0"/>
                        <a:pt x="755" y="0"/>
                        <a:pt x="755" y="0"/>
                      </a:cubicBezTo>
                      <a:lnTo>
                        <a:pt x="755" y="0"/>
                      </a:lnTo>
                      <a:lnTo>
                        <a:pt x="151" y="0"/>
                      </a:lnTo>
                      <a:cubicBezTo>
                        <a:pt x="67" y="0"/>
                        <a:pt x="0" y="68"/>
                        <a:pt x="0" y="151"/>
                      </a:cubicBezTo>
                      <a:cubicBezTo>
                        <a:pt x="0" y="235"/>
                        <a:pt x="67" y="303"/>
                        <a:pt x="151" y="303"/>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41" name="Freeform 28"/>
                <p:cNvSpPr>
                  <a:spLocks/>
                </p:cNvSpPr>
                <p:nvPr/>
              </p:nvSpPr>
              <p:spPr bwMode="auto">
                <a:xfrm>
                  <a:off x="1326" y="1566"/>
                  <a:ext cx="53" cy="15"/>
                </a:xfrm>
                <a:custGeom>
                  <a:avLst/>
                  <a:gdLst/>
                  <a:ahLst/>
                  <a:cxnLst>
                    <a:cxn ang="0">
                      <a:pos x="151" y="303"/>
                    </a:cxn>
                    <a:cxn ang="0">
                      <a:pos x="755" y="303"/>
                    </a:cxn>
                    <a:cxn ang="0">
                      <a:pos x="907" y="151"/>
                    </a:cxn>
                    <a:cxn ang="0">
                      <a:pos x="755" y="0"/>
                    </a:cxn>
                    <a:cxn ang="0">
                      <a:pos x="755" y="0"/>
                    </a:cxn>
                    <a:cxn ang="0">
                      <a:pos x="755" y="0"/>
                    </a:cxn>
                    <a:cxn ang="0">
                      <a:pos x="151" y="0"/>
                    </a:cxn>
                    <a:cxn ang="0">
                      <a:pos x="0" y="151"/>
                    </a:cxn>
                    <a:cxn ang="0">
                      <a:pos x="151" y="303"/>
                    </a:cxn>
                  </a:cxnLst>
                  <a:rect l="0" t="0" r="r" b="b"/>
                  <a:pathLst>
                    <a:path w="907" h="303">
                      <a:moveTo>
                        <a:pt x="151" y="303"/>
                      </a:moveTo>
                      <a:lnTo>
                        <a:pt x="755" y="303"/>
                      </a:lnTo>
                      <a:cubicBezTo>
                        <a:pt x="839" y="303"/>
                        <a:pt x="907" y="235"/>
                        <a:pt x="907" y="151"/>
                      </a:cubicBezTo>
                      <a:cubicBezTo>
                        <a:pt x="907" y="68"/>
                        <a:pt x="839" y="0"/>
                        <a:pt x="755" y="0"/>
                      </a:cubicBezTo>
                      <a:cubicBezTo>
                        <a:pt x="755" y="0"/>
                        <a:pt x="755" y="0"/>
                        <a:pt x="755" y="0"/>
                      </a:cubicBezTo>
                      <a:lnTo>
                        <a:pt x="755" y="0"/>
                      </a:lnTo>
                      <a:lnTo>
                        <a:pt x="151" y="0"/>
                      </a:lnTo>
                      <a:cubicBezTo>
                        <a:pt x="67" y="0"/>
                        <a:pt x="0" y="68"/>
                        <a:pt x="0" y="151"/>
                      </a:cubicBezTo>
                      <a:cubicBezTo>
                        <a:pt x="0" y="235"/>
                        <a:pt x="67" y="303"/>
                        <a:pt x="151" y="303"/>
                      </a:cubicBezTo>
                      <a:close/>
                    </a:path>
                  </a:pathLst>
                </a:cu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42" name="Freeform 29"/>
                <p:cNvSpPr>
                  <a:spLocks/>
                </p:cNvSpPr>
                <p:nvPr/>
              </p:nvSpPr>
              <p:spPr bwMode="auto">
                <a:xfrm>
                  <a:off x="1291" y="1558"/>
                  <a:ext cx="35" cy="16"/>
                </a:xfrm>
                <a:custGeom>
                  <a:avLst/>
                  <a:gdLst/>
                  <a:ahLst/>
                  <a:cxnLst>
                    <a:cxn ang="0">
                      <a:pos x="0" y="0"/>
                    </a:cxn>
                    <a:cxn ang="0">
                      <a:pos x="0" y="30"/>
                    </a:cxn>
                    <a:cxn ang="0">
                      <a:pos x="272" y="302"/>
                    </a:cxn>
                    <a:cxn ang="0">
                      <a:pos x="272" y="302"/>
                    </a:cxn>
                    <a:cxn ang="0">
                      <a:pos x="605" y="302"/>
                    </a:cxn>
                  </a:cxnLst>
                  <a:rect l="0" t="0" r="r" b="b"/>
                  <a:pathLst>
                    <a:path w="605" h="302">
                      <a:moveTo>
                        <a:pt x="0" y="0"/>
                      </a:moveTo>
                      <a:lnTo>
                        <a:pt x="0" y="30"/>
                      </a:lnTo>
                      <a:cubicBezTo>
                        <a:pt x="0" y="181"/>
                        <a:pt x="122" y="302"/>
                        <a:pt x="272" y="302"/>
                      </a:cubicBezTo>
                      <a:lnTo>
                        <a:pt x="272" y="302"/>
                      </a:lnTo>
                      <a:lnTo>
                        <a:pt x="605" y="302"/>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43" name="Freeform 30"/>
                <p:cNvSpPr>
                  <a:spLocks/>
                </p:cNvSpPr>
                <p:nvPr/>
              </p:nvSpPr>
              <p:spPr bwMode="auto">
                <a:xfrm>
                  <a:off x="1291" y="1558"/>
                  <a:ext cx="35" cy="39"/>
                </a:xfrm>
                <a:custGeom>
                  <a:avLst/>
                  <a:gdLst/>
                  <a:ahLst/>
                  <a:cxnLst>
                    <a:cxn ang="0">
                      <a:pos x="0" y="0"/>
                    </a:cxn>
                    <a:cxn ang="0">
                      <a:pos x="0" y="454"/>
                    </a:cxn>
                    <a:cxn ang="0">
                      <a:pos x="302" y="756"/>
                    </a:cxn>
                    <a:cxn ang="0">
                      <a:pos x="302" y="756"/>
                    </a:cxn>
                    <a:cxn ang="0">
                      <a:pos x="605" y="756"/>
                    </a:cxn>
                  </a:cxnLst>
                  <a:rect l="0" t="0" r="r" b="b"/>
                  <a:pathLst>
                    <a:path w="605" h="756">
                      <a:moveTo>
                        <a:pt x="0" y="0"/>
                      </a:moveTo>
                      <a:lnTo>
                        <a:pt x="0" y="454"/>
                      </a:lnTo>
                      <a:cubicBezTo>
                        <a:pt x="0" y="621"/>
                        <a:pt x="135" y="756"/>
                        <a:pt x="302" y="756"/>
                      </a:cubicBezTo>
                      <a:lnTo>
                        <a:pt x="302" y="756"/>
                      </a:lnTo>
                      <a:lnTo>
                        <a:pt x="605" y="756"/>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44" name="Freeform 31"/>
                <p:cNvSpPr>
                  <a:spLocks/>
                </p:cNvSpPr>
                <p:nvPr/>
              </p:nvSpPr>
              <p:spPr bwMode="auto">
                <a:xfrm>
                  <a:off x="1326" y="1589"/>
                  <a:ext cx="53" cy="16"/>
                </a:xfrm>
                <a:custGeom>
                  <a:avLst/>
                  <a:gdLst/>
                  <a:ahLst/>
                  <a:cxnLst>
                    <a:cxn ang="0">
                      <a:pos x="151" y="302"/>
                    </a:cxn>
                    <a:cxn ang="0">
                      <a:pos x="755" y="302"/>
                    </a:cxn>
                    <a:cxn ang="0">
                      <a:pos x="907" y="151"/>
                    </a:cxn>
                    <a:cxn ang="0">
                      <a:pos x="755" y="0"/>
                    </a:cxn>
                    <a:cxn ang="0">
                      <a:pos x="755" y="0"/>
                    </a:cxn>
                    <a:cxn ang="0">
                      <a:pos x="755" y="0"/>
                    </a:cxn>
                    <a:cxn ang="0">
                      <a:pos x="151" y="0"/>
                    </a:cxn>
                    <a:cxn ang="0">
                      <a:pos x="0" y="151"/>
                    </a:cxn>
                    <a:cxn ang="0">
                      <a:pos x="151" y="302"/>
                    </a:cxn>
                  </a:cxnLst>
                  <a:rect l="0" t="0" r="r" b="b"/>
                  <a:pathLst>
                    <a:path w="907" h="302">
                      <a:moveTo>
                        <a:pt x="151" y="302"/>
                      </a:moveTo>
                      <a:lnTo>
                        <a:pt x="755" y="302"/>
                      </a:lnTo>
                      <a:cubicBezTo>
                        <a:pt x="839" y="302"/>
                        <a:pt x="907" y="234"/>
                        <a:pt x="907" y="151"/>
                      </a:cubicBezTo>
                      <a:cubicBezTo>
                        <a:pt x="907" y="68"/>
                        <a:pt x="839" y="0"/>
                        <a:pt x="755" y="0"/>
                      </a:cubicBezTo>
                      <a:cubicBezTo>
                        <a:pt x="755" y="0"/>
                        <a:pt x="755" y="0"/>
                        <a:pt x="755" y="0"/>
                      </a:cubicBezTo>
                      <a:lnTo>
                        <a:pt x="755" y="0"/>
                      </a:lnTo>
                      <a:lnTo>
                        <a:pt x="151" y="0"/>
                      </a:lnTo>
                      <a:cubicBezTo>
                        <a:pt x="67" y="0"/>
                        <a:pt x="0" y="68"/>
                        <a:pt x="0" y="151"/>
                      </a:cubicBezTo>
                      <a:cubicBezTo>
                        <a:pt x="0" y="234"/>
                        <a:pt x="67" y="302"/>
                        <a:pt x="151" y="30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45" name="Freeform 32"/>
                <p:cNvSpPr>
                  <a:spLocks/>
                </p:cNvSpPr>
                <p:nvPr/>
              </p:nvSpPr>
              <p:spPr bwMode="auto">
                <a:xfrm>
                  <a:off x="1326" y="1589"/>
                  <a:ext cx="53" cy="16"/>
                </a:xfrm>
                <a:custGeom>
                  <a:avLst/>
                  <a:gdLst/>
                  <a:ahLst/>
                  <a:cxnLst>
                    <a:cxn ang="0">
                      <a:pos x="151" y="302"/>
                    </a:cxn>
                    <a:cxn ang="0">
                      <a:pos x="755" y="302"/>
                    </a:cxn>
                    <a:cxn ang="0">
                      <a:pos x="907" y="151"/>
                    </a:cxn>
                    <a:cxn ang="0">
                      <a:pos x="755" y="0"/>
                    </a:cxn>
                    <a:cxn ang="0">
                      <a:pos x="755" y="0"/>
                    </a:cxn>
                    <a:cxn ang="0">
                      <a:pos x="755" y="0"/>
                    </a:cxn>
                    <a:cxn ang="0">
                      <a:pos x="151" y="0"/>
                    </a:cxn>
                    <a:cxn ang="0">
                      <a:pos x="0" y="151"/>
                    </a:cxn>
                    <a:cxn ang="0">
                      <a:pos x="151" y="302"/>
                    </a:cxn>
                  </a:cxnLst>
                  <a:rect l="0" t="0" r="r" b="b"/>
                  <a:pathLst>
                    <a:path w="907" h="302">
                      <a:moveTo>
                        <a:pt x="151" y="302"/>
                      </a:moveTo>
                      <a:lnTo>
                        <a:pt x="755" y="302"/>
                      </a:lnTo>
                      <a:cubicBezTo>
                        <a:pt x="839" y="302"/>
                        <a:pt x="907" y="234"/>
                        <a:pt x="907" y="151"/>
                      </a:cubicBezTo>
                      <a:cubicBezTo>
                        <a:pt x="907" y="68"/>
                        <a:pt x="839" y="0"/>
                        <a:pt x="755" y="0"/>
                      </a:cubicBezTo>
                      <a:cubicBezTo>
                        <a:pt x="755" y="0"/>
                        <a:pt x="755" y="0"/>
                        <a:pt x="755" y="0"/>
                      </a:cubicBezTo>
                      <a:lnTo>
                        <a:pt x="755" y="0"/>
                      </a:lnTo>
                      <a:lnTo>
                        <a:pt x="151" y="0"/>
                      </a:lnTo>
                      <a:cubicBezTo>
                        <a:pt x="67" y="0"/>
                        <a:pt x="0" y="68"/>
                        <a:pt x="0" y="151"/>
                      </a:cubicBezTo>
                      <a:cubicBezTo>
                        <a:pt x="0" y="234"/>
                        <a:pt x="67" y="302"/>
                        <a:pt x="151" y="302"/>
                      </a:cubicBezTo>
                      <a:close/>
                    </a:path>
                  </a:pathLst>
                </a:cu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46" name="Freeform 33"/>
                <p:cNvSpPr>
                  <a:spLocks/>
                </p:cNvSpPr>
                <p:nvPr/>
              </p:nvSpPr>
              <p:spPr bwMode="auto">
                <a:xfrm>
                  <a:off x="1326" y="1737"/>
                  <a:ext cx="53" cy="15"/>
                </a:xfrm>
                <a:custGeom>
                  <a:avLst/>
                  <a:gdLst/>
                  <a:ahLst/>
                  <a:cxnLst>
                    <a:cxn ang="0">
                      <a:pos x="151" y="303"/>
                    </a:cxn>
                    <a:cxn ang="0">
                      <a:pos x="755" y="303"/>
                    </a:cxn>
                    <a:cxn ang="0">
                      <a:pos x="907" y="151"/>
                    </a:cxn>
                    <a:cxn ang="0">
                      <a:pos x="755" y="0"/>
                    </a:cxn>
                    <a:cxn ang="0">
                      <a:pos x="755" y="0"/>
                    </a:cxn>
                    <a:cxn ang="0">
                      <a:pos x="755" y="0"/>
                    </a:cxn>
                    <a:cxn ang="0">
                      <a:pos x="151" y="0"/>
                    </a:cxn>
                    <a:cxn ang="0">
                      <a:pos x="0" y="151"/>
                    </a:cxn>
                    <a:cxn ang="0">
                      <a:pos x="151" y="303"/>
                    </a:cxn>
                  </a:cxnLst>
                  <a:rect l="0" t="0" r="r" b="b"/>
                  <a:pathLst>
                    <a:path w="907" h="303">
                      <a:moveTo>
                        <a:pt x="151" y="303"/>
                      </a:moveTo>
                      <a:lnTo>
                        <a:pt x="755" y="303"/>
                      </a:lnTo>
                      <a:cubicBezTo>
                        <a:pt x="839" y="303"/>
                        <a:pt x="907" y="235"/>
                        <a:pt x="907" y="151"/>
                      </a:cubicBezTo>
                      <a:cubicBezTo>
                        <a:pt x="907" y="68"/>
                        <a:pt x="839" y="0"/>
                        <a:pt x="755" y="0"/>
                      </a:cubicBezTo>
                      <a:cubicBezTo>
                        <a:pt x="755" y="0"/>
                        <a:pt x="755" y="0"/>
                        <a:pt x="755" y="0"/>
                      </a:cubicBezTo>
                      <a:lnTo>
                        <a:pt x="755" y="0"/>
                      </a:lnTo>
                      <a:lnTo>
                        <a:pt x="151" y="0"/>
                      </a:lnTo>
                      <a:cubicBezTo>
                        <a:pt x="67" y="0"/>
                        <a:pt x="0" y="68"/>
                        <a:pt x="0" y="151"/>
                      </a:cubicBezTo>
                      <a:cubicBezTo>
                        <a:pt x="0" y="235"/>
                        <a:pt x="67" y="303"/>
                        <a:pt x="151" y="303"/>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47" name="Freeform 34"/>
                <p:cNvSpPr>
                  <a:spLocks/>
                </p:cNvSpPr>
                <p:nvPr/>
              </p:nvSpPr>
              <p:spPr bwMode="auto">
                <a:xfrm>
                  <a:off x="1326" y="1736"/>
                  <a:ext cx="53" cy="16"/>
                </a:xfrm>
                <a:custGeom>
                  <a:avLst/>
                  <a:gdLst/>
                  <a:ahLst/>
                  <a:cxnLst>
                    <a:cxn ang="0">
                      <a:pos x="151" y="303"/>
                    </a:cxn>
                    <a:cxn ang="0">
                      <a:pos x="755" y="303"/>
                    </a:cxn>
                    <a:cxn ang="0">
                      <a:pos x="907" y="151"/>
                    </a:cxn>
                    <a:cxn ang="0">
                      <a:pos x="755" y="0"/>
                    </a:cxn>
                    <a:cxn ang="0">
                      <a:pos x="755" y="0"/>
                    </a:cxn>
                    <a:cxn ang="0">
                      <a:pos x="755" y="0"/>
                    </a:cxn>
                    <a:cxn ang="0">
                      <a:pos x="151" y="0"/>
                    </a:cxn>
                    <a:cxn ang="0">
                      <a:pos x="0" y="151"/>
                    </a:cxn>
                    <a:cxn ang="0">
                      <a:pos x="151" y="303"/>
                    </a:cxn>
                  </a:cxnLst>
                  <a:rect l="0" t="0" r="r" b="b"/>
                  <a:pathLst>
                    <a:path w="907" h="303">
                      <a:moveTo>
                        <a:pt x="151" y="303"/>
                      </a:moveTo>
                      <a:lnTo>
                        <a:pt x="755" y="303"/>
                      </a:lnTo>
                      <a:cubicBezTo>
                        <a:pt x="839" y="303"/>
                        <a:pt x="907" y="235"/>
                        <a:pt x="907" y="151"/>
                      </a:cubicBezTo>
                      <a:cubicBezTo>
                        <a:pt x="907" y="68"/>
                        <a:pt x="839" y="0"/>
                        <a:pt x="755" y="0"/>
                      </a:cubicBezTo>
                      <a:cubicBezTo>
                        <a:pt x="755" y="0"/>
                        <a:pt x="755" y="0"/>
                        <a:pt x="755" y="0"/>
                      </a:cubicBezTo>
                      <a:lnTo>
                        <a:pt x="755" y="0"/>
                      </a:lnTo>
                      <a:lnTo>
                        <a:pt x="151" y="0"/>
                      </a:lnTo>
                      <a:cubicBezTo>
                        <a:pt x="67" y="0"/>
                        <a:pt x="0" y="68"/>
                        <a:pt x="0" y="151"/>
                      </a:cubicBezTo>
                      <a:cubicBezTo>
                        <a:pt x="0" y="235"/>
                        <a:pt x="67" y="303"/>
                        <a:pt x="151" y="303"/>
                      </a:cubicBezTo>
                      <a:close/>
                    </a:path>
                  </a:pathLst>
                </a:cu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48" name="Freeform 35"/>
                <p:cNvSpPr>
                  <a:spLocks/>
                </p:cNvSpPr>
                <p:nvPr/>
              </p:nvSpPr>
              <p:spPr bwMode="auto">
                <a:xfrm>
                  <a:off x="1291" y="1558"/>
                  <a:ext cx="35" cy="186"/>
                </a:xfrm>
                <a:custGeom>
                  <a:avLst/>
                  <a:gdLst/>
                  <a:ahLst/>
                  <a:cxnLst>
                    <a:cxn ang="0">
                      <a:pos x="0" y="0"/>
                    </a:cxn>
                    <a:cxn ang="0">
                      <a:pos x="0" y="3326"/>
                    </a:cxn>
                    <a:cxn ang="0">
                      <a:pos x="302" y="3628"/>
                    </a:cxn>
                    <a:cxn ang="0">
                      <a:pos x="302" y="3628"/>
                    </a:cxn>
                    <a:cxn ang="0">
                      <a:pos x="605" y="3628"/>
                    </a:cxn>
                  </a:cxnLst>
                  <a:rect l="0" t="0" r="r" b="b"/>
                  <a:pathLst>
                    <a:path w="605" h="3628">
                      <a:moveTo>
                        <a:pt x="0" y="0"/>
                      </a:moveTo>
                      <a:lnTo>
                        <a:pt x="0" y="3326"/>
                      </a:lnTo>
                      <a:cubicBezTo>
                        <a:pt x="0" y="3493"/>
                        <a:pt x="135" y="3628"/>
                        <a:pt x="302" y="3628"/>
                      </a:cubicBezTo>
                      <a:lnTo>
                        <a:pt x="302" y="3628"/>
                      </a:lnTo>
                      <a:lnTo>
                        <a:pt x="605" y="3628"/>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49" name="Freeform 48"/>
                <p:cNvSpPr>
                  <a:spLocks/>
                </p:cNvSpPr>
                <p:nvPr/>
              </p:nvSpPr>
              <p:spPr bwMode="auto">
                <a:xfrm>
                  <a:off x="1379" y="1612"/>
                  <a:ext cx="53" cy="16"/>
                </a:xfrm>
                <a:custGeom>
                  <a:avLst/>
                  <a:gdLst/>
                  <a:ahLst/>
                  <a:cxnLst>
                    <a:cxn ang="0">
                      <a:pos x="151" y="303"/>
                    </a:cxn>
                    <a:cxn ang="0">
                      <a:pos x="756" y="303"/>
                    </a:cxn>
                    <a:cxn ang="0">
                      <a:pos x="907" y="152"/>
                    </a:cxn>
                    <a:cxn ang="0">
                      <a:pos x="756" y="0"/>
                    </a:cxn>
                    <a:cxn ang="0">
                      <a:pos x="756" y="0"/>
                    </a:cxn>
                    <a:cxn ang="0">
                      <a:pos x="756" y="0"/>
                    </a:cxn>
                    <a:cxn ang="0">
                      <a:pos x="151" y="0"/>
                    </a:cxn>
                    <a:cxn ang="0">
                      <a:pos x="0" y="152"/>
                    </a:cxn>
                    <a:cxn ang="0">
                      <a:pos x="151" y="303"/>
                    </a:cxn>
                  </a:cxnLst>
                  <a:rect l="0" t="0" r="r" b="b"/>
                  <a:pathLst>
                    <a:path w="907" h="303">
                      <a:moveTo>
                        <a:pt x="151" y="303"/>
                      </a:moveTo>
                      <a:lnTo>
                        <a:pt x="756" y="303"/>
                      </a:lnTo>
                      <a:cubicBezTo>
                        <a:pt x="839" y="303"/>
                        <a:pt x="907" y="235"/>
                        <a:pt x="907" y="152"/>
                      </a:cubicBezTo>
                      <a:cubicBezTo>
                        <a:pt x="907" y="68"/>
                        <a:pt x="839" y="0"/>
                        <a:pt x="756" y="0"/>
                      </a:cubicBezTo>
                      <a:cubicBezTo>
                        <a:pt x="756" y="0"/>
                        <a:pt x="756" y="0"/>
                        <a:pt x="756" y="0"/>
                      </a:cubicBezTo>
                      <a:lnTo>
                        <a:pt x="756" y="0"/>
                      </a:lnTo>
                      <a:lnTo>
                        <a:pt x="151" y="0"/>
                      </a:lnTo>
                      <a:cubicBezTo>
                        <a:pt x="67" y="0"/>
                        <a:pt x="0" y="68"/>
                        <a:pt x="0" y="152"/>
                      </a:cubicBezTo>
                      <a:cubicBezTo>
                        <a:pt x="0" y="235"/>
                        <a:pt x="67" y="303"/>
                        <a:pt x="151" y="303"/>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50" name="Freeform 49"/>
                <p:cNvSpPr>
                  <a:spLocks/>
                </p:cNvSpPr>
                <p:nvPr/>
              </p:nvSpPr>
              <p:spPr bwMode="auto">
                <a:xfrm>
                  <a:off x="1379" y="1612"/>
                  <a:ext cx="53" cy="16"/>
                </a:xfrm>
                <a:custGeom>
                  <a:avLst/>
                  <a:gdLst/>
                  <a:ahLst/>
                  <a:cxnLst>
                    <a:cxn ang="0">
                      <a:pos x="151" y="303"/>
                    </a:cxn>
                    <a:cxn ang="0">
                      <a:pos x="756" y="303"/>
                    </a:cxn>
                    <a:cxn ang="0">
                      <a:pos x="907" y="152"/>
                    </a:cxn>
                    <a:cxn ang="0">
                      <a:pos x="756" y="0"/>
                    </a:cxn>
                    <a:cxn ang="0">
                      <a:pos x="756" y="0"/>
                    </a:cxn>
                    <a:cxn ang="0">
                      <a:pos x="756" y="0"/>
                    </a:cxn>
                    <a:cxn ang="0">
                      <a:pos x="151" y="0"/>
                    </a:cxn>
                    <a:cxn ang="0">
                      <a:pos x="0" y="152"/>
                    </a:cxn>
                    <a:cxn ang="0">
                      <a:pos x="151" y="303"/>
                    </a:cxn>
                  </a:cxnLst>
                  <a:rect l="0" t="0" r="r" b="b"/>
                  <a:pathLst>
                    <a:path w="907" h="303">
                      <a:moveTo>
                        <a:pt x="151" y="303"/>
                      </a:moveTo>
                      <a:lnTo>
                        <a:pt x="756" y="303"/>
                      </a:lnTo>
                      <a:cubicBezTo>
                        <a:pt x="839" y="303"/>
                        <a:pt x="907" y="235"/>
                        <a:pt x="907" y="152"/>
                      </a:cubicBezTo>
                      <a:cubicBezTo>
                        <a:pt x="907" y="68"/>
                        <a:pt x="839" y="0"/>
                        <a:pt x="756" y="0"/>
                      </a:cubicBezTo>
                      <a:cubicBezTo>
                        <a:pt x="756" y="0"/>
                        <a:pt x="756" y="0"/>
                        <a:pt x="756" y="0"/>
                      </a:cubicBezTo>
                      <a:lnTo>
                        <a:pt x="756" y="0"/>
                      </a:lnTo>
                      <a:lnTo>
                        <a:pt x="151" y="0"/>
                      </a:lnTo>
                      <a:cubicBezTo>
                        <a:pt x="67" y="0"/>
                        <a:pt x="0" y="68"/>
                        <a:pt x="0" y="152"/>
                      </a:cubicBezTo>
                      <a:cubicBezTo>
                        <a:pt x="0" y="235"/>
                        <a:pt x="67" y="303"/>
                        <a:pt x="151" y="303"/>
                      </a:cubicBezTo>
                      <a:close/>
                    </a:path>
                  </a:pathLst>
                </a:cu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51" name="Freeform 50"/>
                <p:cNvSpPr>
                  <a:spLocks/>
                </p:cNvSpPr>
                <p:nvPr/>
              </p:nvSpPr>
              <p:spPr bwMode="auto">
                <a:xfrm>
                  <a:off x="1353" y="1605"/>
                  <a:ext cx="26" cy="15"/>
                </a:xfrm>
                <a:custGeom>
                  <a:avLst/>
                  <a:gdLst/>
                  <a:ahLst/>
                  <a:cxnLst>
                    <a:cxn ang="0">
                      <a:pos x="0" y="0"/>
                    </a:cxn>
                    <a:cxn ang="0">
                      <a:pos x="0" y="76"/>
                    </a:cxn>
                    <a:cxn ang="0">
                      <a:pos x="227" y="303"/>
                    </a:cxn>
                    <a:cxn ang="0">
                      <a:pos x="227" y="303"/>
                    </a:cxn>
                    <a:cxn ang="0">
                      <a:pos x="454" y="303"/>
                    </a:cxn>
                  </a:cxnLst>
                  <a:rect l="0" t="0" r="r" b="b"/>
                  <a:pathLst>
                    <a:path w="454" h="303">
                      <a:moveTo>
                        <a:pt x="0" y="0"/>
                      </a:moveTo>
                      <a:lnTo>
                        <a:pt x="0" y="76"/>
                      </a:lnTo>
                      <a:cubicBezTo>
                        <a:pt x="0" y="201"/>
                        <a:pt x="102" y="303"/>
                        <a:pt x="227" y="303"/>
                      </a:cubicBezTo>
                      <a:lnTo>
                        <a:pt x="227" y="303"/>
                      </a:lnTo>
                      <a:lnTo>
                        <a:pt x="454" y="303"/>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52" name="Freeform 51"/>
                <p:cNvSpPr>
                  <a:spLocks/>
                </p:cNvSpPr>
                <p:nvPr/>
              </p:nvSpPr>
              <p:spPr bwMode="auto">
                <a:xfrm>
                  <a:off x="1353" y="1605"/>
                  <a:ext cx="26" cy="38"/>
                </a:xfrm>
                <a:custGeom>
                  <a:avLst/>
                  <a:gdLst/>
                  <a:ahLst/>
                  <a:cxnLst>
                    <a:cxn ang="0">
                      <a:pos x="0" y="0"/>
                    </a:cxn>
                    <a:cxn ang="0">
                      <a:pos x="0" y="529"/>
                    </a:cxn>
                    <a:cxn ang="0">
                      <a:pos x="227" y="756"/>
                    </a:cxn>
                    <a:cxn ang="0">
                      <a:pos x="227" y="756"/>
                    </a:cxn>
                    <a:cxn ang="0">
                      <a:pos x="454" y="756"/>
                    </a:cxn>
                  </a:cxnLst>
                  <a:rect l="0" t="0" r="r" b="b"/>
                  <a:pathLst>
                    <a:path w="454" h="756">
                      <a:moveTo>
                        <a:pt x="0" y="0"/>
                      </a:moveTo>
                      <a:lnTo>
                        <a:pt x="0" y="529"/>
                      </a:lnTo>
                      <a:cubicBezTo>
                        <a:pt x="0" y="655"/>
                        <a:pt x="102" y="756"/>
                        <a:pt x="227" y="756"/>
                      </a:cubicBezTo>
                      <a:lnTo>
                        <a:pt x="227" y="756"/>
                      </a:lnTo>
                      <a:lnTo>
                        <a:pt x="454" y="756"/>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53" name="Freeform 52"/>
                <p:cNvSpPr>
                  <a:spLocks/>
                </p:cNvSpPr>
                <p:nvPr/>
              </p:nvSpPr>
              <p:spPr bwMode="auto">
                <a:xfrm>
                  <a:off x="1379" y="1636"/>
                  <a:ext cx="53" cy="15"/>
                </a:xfrm>
                <a:custGeom>
                  <a:avLst/>
                  <a:gdLst/>
                  <a:ahLst/>
                  <a:cxnLst>
                    <a:cxn ang="0">
                      <a:pos x="151" y="302"/>
                    </a:cxn>
                    <a:cxn ang="0">
                      <a:pos x="756" y="302"/>
                    </a:cxn>
                    <a:cxn ang="0">
                      <a:pos x="907" y="151"/>
                    </a:cxn>
                    <a:cxn ang="0">
                      <a:pos x="756" y="0"/>
                    </a:cxn>
                    <a:cxn ang="0">
                      <a:pos x="756" y="0"/>
                    </a:cxn>
                    <a:cxn ang="0">
                      <a:pos x="756" y="0"/>
                    </a:cxn>
                    <a:cxn ang="0">
                      <a:pos x="151" y="0"/>
                    </a:cxn>
                    <a:cxn ang="0">
                      <a:pos x="0" y="151"/>
                    </a:cxn>
                    <a:cxn ang="0">
                      <a:pos x="151" y="302"/>
                    </a:cxn>
                  </a:cxnLst>
                  <a:rect l="0" t="0" r="r" b="b"/>
                  <a:pathLst>
                    <a:path w="907" h="302">
                      <a:moveTo>
                        <a:pt x="151" y="302"/>
                      </a:moveTo>
                      <a:lnTo>
                        <a:pt x="756" y="302"/>
                      </a:lnTo>
                      <a:cubicBezTo>
                        <a:pt x="839" y="302"/>
                        <a:pt x="907" y="235"/>
                        <a:pt x="907" y="151"/>
                      </a:cubicBezTo>
                      <a:cubicBezTo>
                        <a:pt x="907" y="68"/>
                        <a:pt x="839" y="0"/>
                        <a:pt x="756" y="0"/>
                      </a:cubicBezTo>
                      <a:cubicBezTo>
                        <a:pt x="756" y="0"/>
                        <a:pt x="756" y="0"/>
                        <a:pt x="756" y="0"/>
                      </a:cubicBezTo>
                      <a:lnTo>
                        <a:pt x="756" y="0"/>
                      </a:lnTo>
                      <a:lnTo>
                        <a:pt x="151" y="0"/>
                      </a:lnTo>
                      <a:cubicBezTo>
                        <a:pt x="67" y="0"/>
                        <a:pt x="0" y="68"/>
                        <a:pt x="0" y="151"/>
                      </a:cubicBezTo>
                      <a:cubicBezTo>
                        <a:pt x="0" y="235"/>
                        <a:pt x="67" y="302"/>
                        <a:pt x="151" y="30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54" name="Freeform 53"/>
                <p:cNvSpPr>
                  <a:spLocks/>
                </p:cNvSpPr>
                <p:nvPr/>
              </p:nvSpPr>
              <p:spPr bwMode="auto">
                <a:xfrm>
                  <a:off x="1379" y="1636"/>
                  <a:ext cx="53" cy="15"/>
                </a:xfrm>
                <a:custGeom>
                  <a:avLst/>
                  <a:gdLst/>
                  <a:ahLst/>
                  <a:cxnLst>
                    <a:cxn ang="0">
                      <a:pos x="151" y="302"/>
                    </a:cxn>
                    <a:cxn ang="0">
                      <a:pos x="756" y="302"/>
                    </a:cxn>
                    <a:cxn ang="0">
                      <a:pos x="907" y="151"/>
                    </a:cxn>
                    <a:cxn ang="0">
                      <a:pos x="756" y="0"/>
                    </a:cxn>
                    <a:cxn ang="0">
                      <a:pos x="756" y="0"/>
                    </a:cxn>
                    <a:cxn ang="0">
                      <a:pos x="756" y="0"/>
                    </a:cxn>
                    <a:cxn ang="0">
                      <a:pos x="151" y="0"/>
                    </a:cxn>
                    <a:cxn ang="0">
                      <a:pos x="0" y="151"/>
                    </a:cxn>
                    <a:cxn ang="0">
                      <a:pos x="151" y="302"/>
                    </a:cxn>
                  </a:cxnLst>
                  <a:rect l="0" t="0" r="r" b="b"/>
                  <a:pathLst>
                    <a:path w="907" h="302">
                      <a:moveTo>
                        <a:pt x="151" y="302"/>
                      </a:moveTo>
                      <a:lnTo>
                        <a:pt x="756" y="302"/>
                      </a:lnTo>
                      <a:cubicBezTo>
                        <a:pt x="839" y="302"/>
                        <a:pt x="907" y="235"/>
                        <a:pt x="907" y="151"/>
                      </a:cubicBezTo>
                      <a:cubicBezTo>
                        <a:pt x="907" y="68"/>
                        <a:pt x="839" y="0"/>
                        <a:pt x="756" y="0"/>
                      </a:cubicBezTo>
                      <a:cubicBezTo>
                        <a:pt x="756" y="0"/>
                        <a:pt x="756" y="0"/>
                        <a:pt x="756" y="0"/>
                      </a:cubicBezTo>
                      <a:lnTo>
                        <a:pt x="756" y="0"/>
                      </a:lnTo>
                      <a:lnTo>
                        <a:pt x="151" y="0"/>
                      </a:lnTo>
                      <a:cubicBezTo>
                        <a:pt x="67" y="0"/>
                        <a:pt x="0" y="68"/>
                        <a:pt x="0" y="151"/>
                      </a:cubicBezTo>
                      <a:cubicBezTo>
                        <a:pt x="0" y="235"/>
                        <a:pt x="67" y="302"/>
                        <a:pt x="151" y="302"/>
                      </a:cubicBezTo>
                      <a:close/>
                    </a:path>
                  </a:pathLst>
                </a:cu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55" name="Freeform 60"/>
                <p:cNvSpPr>
                  <a:spLocks/>
                </p:cNvSpPr>
                <p:nvPr/>
              </p:nvSpPr>
              <p:spPr bwMode="auto">
                <a:xfrm>
                  <a:off x="1379" y="1636"/>
                  <a:ext cx="53" cy="15"/>
                </a:xfrm>
                <a:custGeom>
                  <a:avLst/>
                  <a:gdLst/>
                  <a:ahLst/>
                  <a:cxnLst>
                    <a:cxn ang="0">
                      <a:pos x="151" y="302"/>
                    </a:cxn>
                    <a:cxn ang="0">
                      <a:pos x="756" y="302"/>
                    </a:cxn>
                    <a:cxn ang="0">
                      <a:pos x="907" y="151"/>
                    </a:cxn>
                    <a:cxn ang="0">
                      <a:pos x="756" y="0"/>
                    </a:cxn>
                    <a:cxn ang="0">
                      <a:pos x="756" y="0"/>
                    </a:cxn>
                    <a:cxn ang="0">
                      <a:pos x="756" y="0"/>
                    </a:cxn>
                    <a:cxn ang="0">
                      <a:pos x="151" y="0"/>
                    </a:cxn>
                    <a:cxn ang="0">
                      <a:pos x="0" y="151"/>
                    </a:cxn>
                    <a:cxn ang="0">
                      <a:pos x="151" y="302"/>
                    </a:cxn>
                  </a:cxnLst>
                  <a:rect l="0" t="0" r="r" b="b"/>
                  <a:pathLst>
                    <a:path w="907" h="302">
                      <a:moveTo>
                        <a:pt x="151" y="302"/>
                      </a:moveTo>
                      <a:lnTo>
                        <a:pt x="756" y="302"/>
                      </a:lnTo>
                      <a:cubicBezTo>
                        <a:pt x="839" y="302"/>
                        <a:pt x="907" y="235"/>
                        <a:pt x="907" y="151"/>
                      </a:cubicBezTo>
                      <a:cubicBezTo>
                        <a:pt x="907" y="68"/>
                        <a:pt x="839" y="0"/>
                        <a:pt x="756" y="0"/>
                      </a:cubicBezTo>
                      <a:cubicBezTo>
                        <a:pt x="756" y="0"/>
                        <a:pt x="756" y="0"/>
                        <a:pt x="756" y="0"/>
                      </a:cubicBezTo>
                      <a:lnTo>
                        <a:pt x="756" y="0"/>
                      </a:lnTo>
                      <a:lnTo>
                        <a:pt x="151" y="0"/>
                      </a:lnTo>
                      <a:cubicBezTo>
                        <a:pt x="67" y="0"/>
                        <a:pt x="0" y="68"/>
                        <a:pt x="0" y="151"/>
                      </a:cubicBezTo>
                      <a:cubicBezTo>
                        <a:pt x="0" y="235"/>
                        <a:pt x="67" y="302"/>
                        <a:pt x="151" y="30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56" name="Freeform 61"/>
                <p:cNvSpPr>
                  <a:spLocks/>
                </p:cNvSpPr>
                <p:nvPr/>
              </p:nvSpPr>
              <p:spPr bwMode="auto">
                <a:xfrm>
                  <a:off x="1379" y="1636"/>
                  <a:ext cx="53" cy="15"/>
                </a:xfrm>
                <a:custGeom>
                  <a:avLst/>
                  <a:gdLst/>
                  <a:ahLst/>
                  <a:cxnLst>
                    <a:cxn ang="0">
                      <a:pos x="151" y="302"/>
                    </a:cxn>
                    <a:cxn ang="0">
                      <a:pos x="756" y="302"/>
                    </a:cxn>
                    <a:cxn ang="0">
                      <a:pos x="907" y="151"/>
                    </a:cxn>
                    <a:cxn ang="0">
                      <a:pos x="756" y="0"/>
                    </a:cxn>
                    <a:cxn ang="0">
                      <a:pos x="756" y="0"/>
                    </a:cxn>
                    <a:cxn ang="0">
                      <a:pos x="756" y="0"/>
                    </a:cxn>
                    <a:cxn ang="0">
                      <a:pos x="151" y="0"/>
                    </a:cxn>
                    <a:cxn ang="0">
                      <a:pos x="0" y="151"/>
                    </a:cxn>
                    <a:cxn ang="0">
                      <a:pos x="151" y="302"/>
                    </a:cxn>
                  </a:cxnLst>
                  <a:rect l="0" t="0" r="r" b="b"/>
                  <a:pathLst>
                    <a:path w="907" h="302">
                      <a:moveTo>
                        <a:pt x="151" y="302"/>
                      </a:moveTo>
                      <a:lnTo>
                        <a:pt x="756" y="302"/>
                      </a:lnTo>
                      <a:cubicBezTo>
                        <a:pt x="839" y="302"/>
                        <a:pt x="907" y="235"/>
                        <a:pt x="907" y="151"/>
                      </a:cubicBezTo>
                      <a:cubicBezTo>
                        <a:pt x="907" y="68"/>
                        <a:pt x="839" y="0"/>
                        <a:pt x="756" y="0"/>
                      </a:cubicBezTo>
                      <a:cubicBezTo>
                        <a:pt x="756" y="0"/>
                        <a:pt x="756" y="0"/>
                        <a:pt x="756" y="0"/>
                      </a:cubicBezTo>
                      <a:lnTo>
                        <a:pt x="756" y="0"/>
                      </a:lnTo>
                      <a:lnTo>
                        <a:pt x="151" y="0"/>
                      </a:lnTo>
                      <a:cubicBezTo>
                        <a:pt x="67" y="0"/>
                        <a:pt x="0" y="68"/>
                        <a:pt x="0" y="151"/>
                      </a:cubicBezTo>
                      <a:cubicBezTo>
                        <a:pt x="0" y="235"/>
                        <a:pt x="67" y="302"/>
                        <a:pt x="151" y="302"/>
                      </a:cubicBezTo>
                      <a:close/>
                    </a:path>
                  </a:pathLst>
                </a:cu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57" name="Freeform 62"/>
                <p:cNvSpPr>
                  <a:spLocks/>
                </p:cNvSpPr>
                <p:nvPr/>
              </p:nvSpPr>
              <p:spPr bwMode="auto">
                <a:xfrm>
                  <a:off x="1440" y="1659"/>
                  <a:ext cx="53" cy="15"/>
                </a:xfrm>
                <a:custGeom>
                  <a:avLst/>
                  <a:gdLst/>
                  <a:ahLst/>
                  <a:cxnLst>
                    <a:cxn ang="0">
                      <a:pos x="151" y="303"/>
                    </a:cxn>
                    <a:cxn ang="0">
                      <a:pos x="756" y="303"/>
                    </a:cxn>
                    <a:cxn ang="0">
                      <a:pos x="907" y="152"/>
                    </a:cxn>
                    <a:cxn ang="0">
                      <a:pos x="756" y="0"/>
                    </a:cxn>
                    <a:cxn ang="0">
                      <a:pos x="756" y="0"/>
                    </a:cxn>
                    <a:cxn ang="0">
                      <a:pos x="756" y="0"/>
                    </a:cxn>
                    <a:cxn ang="0">
                      <a:pos x="151" y="0"/>
                    </a:cxn>
                    <a:cxn ang="0">
                      <a:pos x="0" y="152"/>
                    </a:cxn>
                    <a:cxn ang="0">
                      <a:pos x="151" y="303"/>
                    </a:cxn>
                  </a:cxnLst>
                  <a:rect l="0" t="0" r="r" b="b"/>
                  <a:pathLst>
                    <a:path w="907" h="303">
                      <a:moveTo>
                        <a:pt x="151" y="303"/>
                      </a:moveTo>
                      <a:lnTo>
                        <a:pt x="756" y="303"/>
                      </a:lnTo>
                      <a:cubicBezTo>
                        <a:pt x="839" y="303"/>
                        <a:pt x="907" y="235"/>
                        <a:pt x="907" y="152"/>
                      </a:cubicBezTo>
                      <a:cubicBezTo>
                        <a:pt x="907" y="68"/>
                        <a:pt x="839" y="0"/>
                        <a:pt x="756" y="0"/>
                      </a:cubicBezTo>
                      <a:cubicBezTo>
                        <a:pt x="756" y="0"/>
                        <a:pt x="756" y="0"/>
                        <a:pt x="756" y="0"/>
                      </a:cubicBezTo>
                      <a:lnTo>
                        <a:pt x="756" y="0"/>
                      </a:lnTo>
                      <a:lnTo>
                        <a:pt x="151" y="0"/>
                      </a:lnTo>
                      <a:cubicBezTo>
                        <a:pt x="68" y="0"/>
                        <a:pt x="0" y="68"/>
                        <a:pt x="0" y="152"/>
                      </a:cubicBezTo>
                      <a:cubicBezTo>
                        <a:pt x="0" y="235"/>
                        <a:pt x="68" y="303"/>
                        <a:pt x="151" y="303"/>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58" name="Freeform 63"/>
                <p:cNvSpPr>
                  <a:spLocks/>
                </p:cNvSpPr>
                <p:nvPr/>
              </p:nvSpPr>
              <p:spPr bwMode="auto">
                <a:xfrm>
                  <a:off x="1440" y="1659"/>
                  <a:ext cx="53" cy="15"/>
                </a:xfrm>
                <a:custGeom>
                  <a:avLst/>
                  <a:gdLst/>
                  <a:ahLst/>
                  <a:cxnLst>
                    <a:cxn ang="0">
                      <a:pos x="151" y="303"/>
                    </a:cxn>
                    <a:cxn ang="0">
                      <a:pos x="756" y="303"/>
                    </a:cxn>
                    <a:cxn ang="0">
                      <a:pos x="907" y="152"/>
                    </a:cxn>
                    <a:cxn ang="0">
                      <a:pos x="756" y="0"/>
                    </a:cxn>
                    <a:cxn ang="0">
                      <a:pos x="756" y="0"/>
                    </a:cxn>
                    <a:cxn ang="0">
                      <a:pos x="756" y="0"/>
                    </a:cxn>
                    <a:cxn ang="0">
                      <a:pos x="151" y="0"/>
                    </a:cxn>
                    <a:cxn ang="0">
                      <a:pos x="0" y="152"/>
                    </a:cxn>
                    <a:cxn ang="0">
                      <a:pos x="151" y="303"/>
                    </a:cxn>
                  </a:cxnLst>
                  <a:rect l="0" t="0" r="r" b="b"/>
                  <a:pathLst>
                    <a:path w="907" h="303">
                      <a:moveTo>
                        <a:pt x="151" y="303"/>
                      </a:moveTo>
                      <a:lnTo>
                        <a:pt x="756" y="303"/>
                      </a:lnTo>
                      <a:cubicBezTo>
                        <a:pt x="839" y="303"/>
                        <a:pt x="907" y="235"/>
                        <a:pt x="907" y="152"/>
                      </a:cubicBezTo>
                      <a:cubicBezTo>
                        <a:pt x="907" y="68"/>
                        <a:pt x="839" y="0"/>
                        <a:pt x="756" y="0"/>
                      </a:cubicBezTo>
                      <a:cubicBezTo>
                        <a:pt x="756" y="0"/>
                        <a:pt x="756" y="0"/>
                        <a:pt x="756" y="0"/>
                      </a:cubicBezTo>
                      <a:lnTo>
                        <a:pt x="756" y="0"/>
                      </a:lnTo>
                      <a:lnTo>
                        <a:pt x="151" y="0"/>
                      </a:lnTo>
                      <a:cubicBezTo>
                        <a:pt x="68" y="0"/>
                        <a:pt x="0" y="68"/>
                        <a:pt x="0" y="152"/>
                      </a:cubicBezTo>
                      <a:cubicBezTo>
                        <a:pt x="0" y="235"/>
                        <a:pt x="68" y="303"/>
                        <a:pt x="151" y="303"/>
                      </a:cubicBezTo>
                      <a:close/>
                    </a:path>
                  </a:pathLst>
                </a:cu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59" name="Freeform 64"/>
                <p:cNvSpPr>
                  <a:spLocks/>
                </p:cNvSpPr>
                <p:nvPr/>
              </p:nvSpPr>
              <p:spPr bwMode="auto">
                <a:xfrm>
                  <a:off x="1405" y="1651"/>
                  <a:ext cx="35" cy="39"/>
                </a:xfrm>
                <a:custGeom>
                  <a:avLst/>
                  <a:gdLst/>
                  <a:ahLst/>
                  <a:cxnLst>
                    <a:cxn ang="0">
                      <a:pos x="0" y="0"/>
                    </a:cxn>
                    <a:cxn ang="0">
                      <a:pos x="0" y="454"/>
                    </a:cxn>
                    <a:cxn ang="0">
                      <a:pos x="303" y="756"/>
                    </a:cxn>
                    <a:cxn ang="0">
                      <a:pos x="303" y="756"/>
                    </a:cxn>
                    <a:cxn ang="0">
                      <a:pos x="605" y="756"/>
                    </a:cxn>
                  </a:cxnLst>
                  <a:rect l="0" t="0" r="r" b="b"/>
                  <a:pathLst>
                    <a:path w="605" h="756">
                      <a:moveTo>
                        <a:pt x="0" y="0"/>
                      </a:moveTo>
                      <a:lnTo>
                        <a:pt x="0" y="454"/>
                      </a:lnTo>
                      <a:cubicBezTo>
                        <a:pt x="0" y="621"/>
                        <a:pt x="136" y="756"/>
                        <a:pt x="303" y="756"/>
                      </a:cubicBezTo>
                      <a:lnTo>
                        <a:pt x="303" y="756"/>
                      </a:lnTo>
                      <a:lnTo>
                        <a:pt x="605" y="756"/>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60" name="Freeform 65"/>
                <p:cNvSpPr>
                  <a:spLocks/>
                </p:cNvSpPr>
                <p:nvPr/>
              </p:nvSpPr>
              <p:spPr bwMode="auto">
                <a:xfrm>
                  <a:off x="1405" y="1651"/>
                  <a:ext cx="35" cy="16"/>
                </a:xfrm>
                <a:custGeom>
                  <a:avLst/>
                  <a:gdLst/>
                  <a:ahLst/>
                  <a:cxnLst>
                    <a:cxn ang="0">
                      <a:pos x="0" y="0"/>
                    </a:cxn>
                    <a:cxn ang="0">
                      <a:pos x="0" y="31"/>
                    </a:cxn>
                    <a:cxn ang="0">
                      <a:pos x="272" y="303"/>
                    </a:cxn>
                    <a:cxn ang="0">
                      <a:pos x="272" y="303"/>
                    </a:cxn>
                    <a:cxn ang="0">
                      <a:pos x="605" y="303"/>
                    </a:cxn>
                  </a:cxnLst>
                  <a:rect l="0" t="0" r="r" b="b"/>
                  <a:pathLst>
                    <a:path w="605" h="303">
                      <a:moveTo>
                        <a:pt x="0" y="0"/>
                      </a:moveTo>
                      <a:lnTo>
                        <a:pt x="0" y="31"/>
                      </a:lnTo>
                      <a:cubicBezTo>
                        <a:pt x="0" y="181"/>
                        <a:pt x="122" y="303"/>
                        <a:pt x="272" y="303"/>
                      </a:cubicBezTo>
                      <a:lnTo>
                        <a:pt x="272" y="303"/>
                      </a:lnTo>
                      <a:lnTo>
                        <a:pt x="605" y="303"/>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61" name="Freeform 66"/>
                <p:cNvSpPr>
                  <a:spLocks/>
                </p:cNvSpPr>
                <p:nvPr/>
              </p:nvSpPr>
              <p:spPr bwMode="auto">
                <a:xfrm>
                  <a:off x="1440" y="1682"/>
                  <a:ext cx="53" cy="16"/>
                </a:xfrm>
                <a:custGeom>
                  <a:avLst/>
                  <a:gdLst/>
                  <a:ahLst/>
                  <a:cxnLst>
                    <a:cxn ang="0">
                      <a:pos x="151" y="302"/>
                    </a:cxn>
                    <a:cxn ang="0">
                      <a:pos x="756" y="302"/>
                    </a:cxn>
                    <a:cxn ang="0">
                      <a:pos x="907" y="151"/>
                    </a:cxn>
                    <a:cxn ang="0">
                      <a:pos x="756" y="0"/>
                    </a:cxn>
                    <a:cxn ang="0">
                      <a:pos x="756" y="0"/>
                    </a:cxn>
                    <a:cxn ang="0">
                      <a:pos x="756" y="0"/>
                    </a:cxn>
                    <a:cxn ang="0">
                      <a:pos x="151" y="0"/>
                    </a:cxn>
                    <a:cxn ang="0">
                      <a:pos x="0" y="151"/>
                    </a:cxn>
                    <a:cxn ang="0">
                      <a:pos x="151" y="302"/>
                    </a:cxn>
                  </a:cxnLst>
                  <a:rect l="0" t="0" r="r" b="b"/>
                  <a:pathLst>
                    <a:path w="907" h="302">
                      <a:moveTo>
                        <a:pt x="151" y="302"/>
                      </a:moveTo>
                      <a:lnTo>
                        <a:pt x="756" y="302"/>
                      </a:lnTo>
                      <a:cubicBezTo>
                        <a:pt x="839" y="302"/>
                        <a:pt x="907" y="235"/>
                        <a:pt x="907" y="151"/>
                      </a:cubicBezTo>
                      <a:cubicBezTo>
                        <a:pt x="907" y="68"/>
                        <a:pt x="839" y="0"/>
                        <a:pt x="756" y="0"/>
                      </a:cubicBezTo>
                      <a:cubicBezTo>
                        <a:pt x="756" y="0"/>
                        <a:pt x="756" y="0"/>
                        <a:pt x="756" y="0"/>
                      </a:cubicBezTo>
                      <a:lnTo>
                        <a:pt x="756" y="0"/>
                      </a:lnTo>
                      <a:lnTo>
                        <a:pt x="151" y="0"/>
                      </a:lnTo>
                      <a:cubicBezTo>
                        <a:pt x="68" y="0"/>
                        <a:pt x="0" y="68"/>
                        <a:pt x="0" y="151"/>
                      </a:cubicBezTo>
                      <a:cubicBezTo>
                        <a:pt x="0" y="235"/>
                        <a:pt x="68" y="302"/>
                        <a:pt x="151" y="30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62" name="Freeform 67"/>
                <p:cNvSpPr>
                  <a:spLocks/>
                </p:cNvSpPr>
                <p:nvPr/>
              </p:nvSpPr>
              <p:spPr bwMode="auto">
                <a:xfrm>
                  <a:off x="1440" y="1682"/>
                  <a:ext cx="53" cy="16"/>
                </a:xfrm>
                <a:custGeom>
                  <a:avLst/>
                  <a:gdLst/>
                  <a:ahLst/>
                  <a:cxnLst>
                    <a:cxn ang="0">
                      <a:pos x="151" y="302"/>
                    </a:cxn>
                    <a:cxn ang="0">
                      <a:pos x="756" y="302"/>
                    </a:cxn>
                    <a:cxn ang="0">
                      <a:pos x="907" y="151"/>
                    </a:cxn>
                    <a:cxn ang="0">
                      <a:pos x="756" y="0"/>
                    </a:cxn>
                    <a:cxn ang="0">
                      <a:pos x="756" y="0"/>
                    </a:cxn>
                    <a:cxn ang="0">
                      <a:pos x="756" y="0"/>
                    </a:cxn>
                    <a:cxn ang="0">
                      <a:pos x="151" y="0"/>
                    </a:cxn>
                    <a:cxn ang="0">
                      <a:pos x="0" y="151"/>
                    </a:cxn>
                    <a:cxn ang="0">
                      <a:pos x="151" y="302"/>
                    </a:cxn>
                  </a:cxnLst>
                  <a:rect l="0" t="0" r="r" b="b"/>
                  <a:pathLst>
                    <a:path w="907" h="302">
                      <a:moveTo>
                        <a:pt x="151" y="302"/>
                      </a:moveTo>
                      <a:lnTo>
                        <a:pt x="756" y="302"/>
                      </a:lnTo>
                      <a:cubicBezTo>
                        <a:pt x="839" y="302"/>
                        <a:pt x="907" y="235"/>
                        <a:pt x="907" y="151"/>
                      </a:cubicBezTo>
                      <a:cubicBezTo>
                        <a:pt x="907" y="68"/>
                        <a:pt x="839" y="0"/>
                        <a:pt x="756" y="0"/>
                      </a:cubicBezTo>
                      <a:cubicBezTo>
                        <a:pt x="756" y="0"/>
                        <a:pt x="756" y="0"/>
                        <a:pt x="756" y="0"/>
                      </a:cubicBezTo>
                      <a:lnTo>
                        <a:pt x="756" y="0"/>
                      </a:lnTo>
                      <a:lnTo>
                        <a:pt x="151" y="0"/>
                      </a:lnTo>
                      <a:cubicBezTo>
                        <a:pt x="68" y="0"/>
                        <a:pt x="0" y="68"/>
                        <a:pt x="0" y="151"/>
                      </a:cubicBezTo>
                      <a:cubicBezTo>
                        <a:pt x="0" y="235"/>
                        <a:pt x="68" y="302"/>
                        <a:pt x="151" y="302"/>
                      </a:cubicBezTo>
                      <a:close/>
                    </a:path>
                  </a:pathLst>
                </a:cu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63" name="Freeform 85"/>
                <p:cNvSpPr>
                  <a:spLocks/>
                </p:cNvSpPr>
                <p:nvPr/>
              </p:nvSpPr>
              <p:spPr bwMode="auto">
                <a:xfrm>
                  <a:off x="1379" y="1713"/>
                  <a:ext cx="53" cy="16"/>
                </a:xfrm>
                <a:custGeom>
                  <a:avLst/>
                  <a:gdLst/>
                  <a:ahLst/>
                  <a:cxnLst>
                    <a:cxn ang="0">
                      <a:pos x="151" y="302"/>
                    </a:cxn>
                    <a:cxn ang="0">
                      <a:pos x="756" y="302"/>
                    </a:cxn>
                    <a:cxn ang="0">
                      <a:pos x="907" y="151"/>
                    </a:cxn>
                    <a:cxn ang="0">
                      <a:pos x="756" y="0"/>
                    </a:cxn>
                    <a:cxn ang="0">
                      <a:pos x="756" y="0"/>
                    </a:cxn>
                    <a:cxn ang="0">
                      <a:pos x="756" y="0"/>
                    </a:cxn>
                    <a:cxn ang="0">
                      <a:pos x="151" y="0"/>
                    </a:cxn>
                    <a:cxn ang="0">
                      <a:pos x="0" y="151"/>
                    </a:cxn>
                    <a:cxn ang="0">
                      <a:pos x="151" y="302"/>
                    </a:cxn>
                  </a:cxnLst>
                  <a:rect l="0" t="0" r="r" b="b"/>
                  <a:pathLst>
                    <a:path w="907" h="302">
                      <a:moveTo>
                        <a:pt x="151" y="302"/>
                      </a:moveTo>
                      <a:lnTo>
                        <a:pt x="756" y="302"/>
                      </a:lnTo>
                      <a:cubicBezTo>
                        <a:pt x="839" y="302"/>
                        <a:pt x="907" y="234"/>
                        <a:pt x="907" y="151"/>
                      </a:cubicBezTo>
                      <a:cubicBezTo>
                        <a:pt x="907" y="67"/>
                        <a:pt x="839" y="0"/>
                        <a:pt x="756" y="0"/>
                      </a:cubicBezTo>
                      <a:cubicBezTo>
                        <a:pt x="756" y="0"/>
                        <a:pt x="756" y="0"/>
                        <a:pt x="756" y="0"/>
                      </a:cubicBezTo>
                      <a:lnTo>
                        <a:pt x="756" y="0"/>
                      </a:lnTo>
                      <a:lnTo>
                        <a:pt x="151" y="0"/>
                      </a:lnTo>
                      <a:cubicBezTo>
                        <a:pt x="67" y="0"/>
                        <a:pt x="0" y="67"/>
                        <a:pt x="0" y="151"/>
                      </a:cubicBezTo>
                      <a:cubicBezTo>
                        <a:pt x="0" y="234"/>
                        <a:pt x="67" y="302"/>
                        <a:pt x="151" y="30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64" name="Freeform 86"/>
                <p:cNvSpPr>
                  <a:spLocks/>
                </p:cNvSpPr>
                <p:nvPr/>
              </p:nvSpPr>
              <p:spPr bwMode="auto">
                <a:xfrm>
                  <a:off x="1379" y="1713"/>
                  <a:ext cx="53" cy="16"/>
                </a:xfrm>
                <a:custGeom>
                  <a:avLst/>
                  <a:gdLst/>
                  <a:ahLst/>
                  <a:cxnLst>
                    <a:cxn ang="0">
                      <a:pos x="151" y="302"/>
                    </a:cxn>
                    <a:cxn ang="0">
                      <a:pos x="756" y="302"/>
                    </a:cxn>
                    <a:cxn ang="0">
                      <a:pos x="907" y="151"/>
                    </a:cxn>
                    <a:cxn ang="0">
                      <a:pos x="756" y="0"/>
                    </a:cxn>
                    <a:cxn ang="0">
                      <a:pos x="756" y="0"/>
                    </a:cxn>
                    <a:cxn ang="0">
                      <a:pos x="756" y="0"/>
                    </a:cxn>
                    <a:cxn ang="0">
                      <a:pos x="151" y="0"/>
                    </a:cxn>
                    <a:cxn ang="0">
                      <a:pos x="0" y="151"/>
                    </a:cxn>
                    <a:cxn ang="0">
                      <a:pos x="151" y="302"/>
                    </a:cxn>
                  </a:cxnLst>
                  <a:rect l="0" t="0" r="r" b="b"/>
                  <a:pathLst>
                    <a:path w="907" h="302">
                      <a:moveTo>
                        <a:pt x="151" y="302"/>
                      </a:moveTo>
                      <a:lnTo>
                        <a:pt x="756" y="302"/>
                      </a:lnTo>
                      <a:cubicBezTo>
                        <a:pt x="839" y="302"/>
                        <a:pt x="907" y="234"/>
                        <a:pt x="907" y="151"/>
                      </a:cubicBezTo>
                      <a:cubicBezTo>
                        <a:pt x="907" y="67"/>
                        <a:pt x="839" y="0"/>
                        <a:pt x="756" y="0"/>
                      </a:cubicBezTo>
                      <a:cubicBezTo>
                        <a:pt x="756" y="0"/>
                        <a:pt x="756" y="0"/>
                        <a:pt x="756" y="0"/>
                      </a:cubicBezTo>
                      <a:lnTo>
                        <a:pt x="756" y="0"/>
                      </a:lnTo>
                      <a:lnTo>
                        <a:pt x="151" y="0"/>
                      </a:lnTo>
                      <a:cubicBezTo>
                        <a:pt x="67" y="0"/>
                        <a:pt x="0" y="67"/>
                        <a:pt x="0" y="151"/>
                      </a:cubicBezTo>
                      <a:cubicBezTo>
                        <a:pt x="0" y="234"/>
                        <a:pt x="67" y="302"/>
                        <a:pt x="151" y="302"/>
                      </a:cubicBezTo>
                      <a:close/>
                    </a:path>
                  </a:pathLst>
                </a:cu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65" name="Freeform 87"/>
                <p:cNvSpPr>
                  <a:spLocks/>
                </p:cNvSpPr>
                <p:nvPr/>
              </p:nvSpPr>
              <p:spPr bwMode="auto">
                <a:xfrm>
                  <a:off x="1353" y="1605"/>
                  <a:ext cx="26" cy="116"/>
                </a:xfrm>
                <a:custGeom>
                  <a:avLst/>
                  <a:gdLst/>
                  <a:ahLst/>
                  <a:cxnLst>
                    <a:cxn ang="0">
                      <a:pos x="0" y="0"/>
                    </a:cxn>
                    <a:cxn ang="0">
                      <a:pos x="0" y="2041"/>
                    </a:cxn>
                    <a:cxn ang="0">
                      <a:pos x="227" y="2268"/>
                    </a:cxn>
                    <a:cxn ang="0">
                      <a:pos x="227" y="2268"/>
                    </a:cxn>
                    <a:cxn ang="0">
                      <a:pos x="454" y="2268"/>
                    </a:cxn>
                  </a:cxnLst>
                  <a:rect l="0" t="0" r="r" b="b"/>
                  <a:pathLst>
                    <a:path w="454" h="2268">
                      <a:moveTo>
                        <a:pt x="0" y="0"/>
                      </a:moveTo>
                      <a:lnTo>
                        <a:pt x="0" y="2041"/>
                      </a:lnTo>
                      <a:cubicBezTo>
                        <a:pt x="0" y="2166"/>
                        <a:pt x="102" y="2268"/>
                        <a:pt x="227" y="2268"/>
                      </a:cubicBezTo>
                      <a:lnTo>
                        <a:pt x="227" y="2268"/>
                      </a:lnTo>
                      <a:lnTo>
                        <a:pt x="454" y="2268"/>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66" name="Freeform 121"/>
                <p:cNvSpPr>
                  <a:spLocks/>
                </p:cNvSpPr>
                <p:nvPr/>
              </p:nvSpPr>
              <p:spPr bwMode="auto">
                <a:xfrm>
                  <a:off x="1467" y="1768"/>
                  <a:ext cx="26" cy="38"/>
                </a:xfrm>
                <a:custGeom>
                  <a:avLst/>
                  <a:gdLst/>
                  <a:ahLst/>
                  <a:cxnLst>
                    <a:cxn ang="0">
                      <a:pos x="0" y="0"/>
                    </a:cxn>
                    <a:cxn ang="0">
                      <a:pos x="0" y="529"/>
                    </a:cxn>
                    <a:cxn ang="0">
                      <a:pos x="227" y="756"/>
                    </a:cxn>
                    <a:cxn ang="0">
                      <a:pos x="454" y="756"/>
                    </a:cxn>
                  </a:cxnLst>
                  <a:rect l="0" t="0" r="r" b="b"/>
                  <a:pathLst>
                    <a:path w="454" h="756">
                      <a:moveTo>
                        <a:pt x="0" y="0"/>
                      </a:moveTo>
                      <a:lnTo>
                        <a:pt x="0" y="529"/>
                      </a:lnTo>
                      <a:cubicBezTo>
                        <a:pt x="0" y="654"/>
                        <a:pt x="102" y="756"/>
                        <a:pt x="227" y="756"/>
                      </a:cubicBezTo>
                      <a:lnTo>
                        <a:pt x="454" y="756"/>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67" name="Freeform 122"/>
                <p:cNvSpPr>
                  <a:spLocks/>
                </p:cNvSpPr>
                <p:nvPr/>
              </p:nvSpPr>
              <p:spPr bwMode="auto">
                <a:xfrm>
                  <a:off x="1440" y="1752"/>
                  <a:ext cx="53" cy="16"/>
                </a:xfrm>
                <a:custGeom>
                  <a:avLst/>
                  <a:gdLst/>
                  <a:ahLst/>
                  <a:cxnLst>
                    <a:cxn ang="0">
                      <a:pos x="151" y="302"/>
                    </a:cxn>
                    <a:cxn ang="0">
                      <a:pos x="756" y="302"/>
                    </a:cxn>
                    <a:cxn ang="0">
                      <a:pos x="907" y="151"/>
                    </a:cxn>
                    <a:cxn ang="0">
                      <a:pos x="756" y="0"/>
                    </a:cxn>
                    <a:cxn ang="0">
                      <a:pos x="756" y="0"/>
                    </a:cxn>
                    <a:cxn ang="0">
                      <a:pos x="756" y="0"/>
                    </a:cxn>
                    <a:cxn ang="0">
                      <a:pos x="151" y="0"/>
                    </a:cxn>
                    <a:cxn ang="0">
                      <a:pos x="0" y="151"/>
                    </a:cxn>
                    <a:cxn ang="0">
                      <a:pos x="151" y="302"/>
                    </a:cxn>
                  </a:cxnLst>
                  <a:rect l="0" t="0" r="r" b="b"/>
                  <a:pathLst>
                    <a:path w="907" h="302">
                      <a:moveTo>
                        <a:pt x="151" y="302"/>
                      </a:moveTo>
                      <a:lnTo>
                        <a:pt x="756" y="302"/>
                      </a:lnTo>
                      <a:cubicBezTo>
                        <a:pt x="839" y="302"/>
                        <a:pt x="907" y="234"/>
                        <a:pt x="907" y="151"/>
                      </a:cubicBezTo>
                      <a:cubicBezTo>
                        <a:pt x="907" y="67"/>
                        <a:pt x="839" y="0"/>
                        <a:pt x="756" y="0"/>
                      </a:cubicBezTo>
                      <a:cubicBezTo>
                        <a:pt x="756" y="0"/>
                        <a:pt x="756" y="0"/>
                        <a:pt x="756" y="0"/>
                      </a:cubicBezTo>
                      <a:lnTo>
                        <a:pt x="756" y="0"/>
                      </a:lnTo>
                      <a:lnTo>
                        <a:pt x="151" y="0"/>
                      </a:lnTo>
                      <a:cubicBezTo>
                        <a:pt x="68" y="0"/>
                        <a:pt x="0" y="67"/>
                        <a:pt x="0" y="151"/>
                      </a:cubicBezTo>
                      <a:cubicBezTo>
                        <a:pt x="0" y="234"/>
                        <a:pt x="68" y="302"/>
                        <a:pt x="151" y="30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68" name="Freeform 123"/>
                <p:cNvSpPr>
                  <a:spLocks/>
                </p:cNvSpPr>
                <p:nvPr/>
              </p:nvSpPr>
              <p:spPr bwMode="auto">
                <a:xfrm>
                  <a:off x="1440" y="1752"/>
                  <a:ext cx="53" cy="16"/>
                </a:xfrm>
                <a:custGeom>
                  <a:avLst/>
                  <a:gdLst/>
                  <a:ahLst/>
                  <a:cxnLst>
                    <a:cxn ang="0">
                      <a:pos x="151" y="302"/>
                    </a:cxn>
                    <a:cxn ang="0">
                      <a:pos x="756" y="302"/>
                    </a:cxn>
                    <a:cxn ang="0">
                      <a:pos x="907" y="151"/>
                    </a:cxn>
                    <a:cxn ang="0">
                      <a:pos x="756" y="0"/>
                    </a:cxn>
                    <a:cxn ang="0">
                      <a:pos x="756" y="0"/>
                    </a:cxn>
                    <a:cxn ang="0">
                      <a:pos x="756" y="0"/>
                    </a:cxn>
                    <a:cxn ang="0">
                      <a:pos x="151" y="0"/>
                    </a:cxn>
                    <a:cxn ang="0">
                      <a:pos x="0" y="151"/>
                    </a:cxn>
                    <a:cxn ang="0">
                      <a:pos x="151" y="302"/>
                    </a:cxn>
                  </a:cxnLst>
                  <a:rect l="0" t="0" r="r" b="b"/>
                  <a:pathLst>
                    <a:path w="907" h="302">
                      <a:moveTo>
                        <a:pt x="151" y="302"/>
                      </a:moveTo>
                      <a:lnTo>
                        <a:pt x="756" y="302"/>
                      </a:lnTo>
                      <a:cubicBezTo>
                        <a:pt x="839" y="302"/>
                        <a:pt x="907" y="234"/>
                        <a:pt x="907" y="151"/>
                      </a:cubicBezTo>
                      <a:cubicBezTo>
                        <a:pt x="907" y="67"/>
                        <a:pt x="839" y="0"/>
                        <a:pt x="756" y="0"/>
                      </a:cubicBezTo>
                      <a:cubicBezTo>
                        <a:pt x="756" y="0"/>
                        <a:pt x="756" y="0"/>
                        <a:pt x="756" y="0"/>
                      </a:cubicBezTo>
                      <a:lnTo>
                        <a:pt x="756" y="0"/>
                      </a:lnTo>
                      <a:lnTo>
                        <a:pt x="151" y="0"/>
                      </a:lnTo>
                      <a:cubicBezTo>
                        <a:pt x="68" y="0"/>
                        <a:pt x="0" y="67"/>
                        <a:pt x="0" y="151"/>
                      </a:cubicBezTo>
                      <a:cubicBezTo>
                        <a:pt x="0" y="234"/>
                        <a:pt x="68" y="302"/>
                        <a:pt x="151" y="302"/>
                      </a:cubicBezTo>
                      <a:close/>
                    </a:path>
                  </a:pathLst>
                </a:cu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69" name="Freeform 124"/>
                <p:cNvSpPr>
                  <a:spLocks/>
                </p:cNvSpPr>
                <p:nvPr/>
              </p:nvSpPr>
              <p:spPr bwMode="auto">
                <a:xfrm>
                  <a:off x="1493" y="1775"/>
                  <a:ext cx="53" cy="16"/>
                </a:xfrm>
                <a:custGeom>
                  <a:avLst/>
                  <a:gdLst/>
                  <a:ahLst/>
                  <a:cxnLst>
                    <a:cxn ang="0">
                      <a:pos x="151" y="303"/>
                    </a:cxn>
                    <a:cxn ang="0">
                      <a:pos x="756" y="303"/>
                    </a:cxn>
                    <a:cxn ang="0">
                      <a:pos x="907" y="151"/>
                    </a:cxn>
                    <a:cxn ang="0">
                      <a:pos x="756" y="0"/>
                    </a:cxn>
                    <a:cxn ang="0">
                      <a:pos x="756" y="0"/>
                    </a:cxn>
                    <a:cxn ang="0">
                      <a:pos x="151" y="0"/>
                    </a:cxn>
                    <a:cxn ang="0">
                      <a:pos x="0" y="151"/>
                    </a:cxn>
                    <a:cxn ang="0">
                      <a:pos x="151" y="303"/>
                    </a:cxn>
                  </a:cxnLst>
                  <a:rect l="0" t="0" r="r" b="b"/>
                  <a:pathLst>
                    <a:path w="907" h="303">
                      <a:moveTo>
                        <a:pt x="151" y="303"/>
                      </a:moveTo>
                      <a:lnTo>
                        <a:pt x="756" y="303"/>
                      </a:lnTo>
                      <a:cubicBezTo>
                        <a:pt x="839" y="303"/>
                        <a:pt x="907" y="235"/>
                        <a:pt x="907" y="151"/>
                      </a:cubicBezTo>
                      <a:cubicBezTo>
                        <a:pt x="907" y="68"/>
                        <a:pt x="839" y="0"/>
                        <a:pt x="756" y="0"/>
                      </a:cubicBezTo>
                      <a:cubicBezTo>
                        <a:pt x="756" y="0"/>
                        <a:pt x="756" y="0"/>
                        <a:pt x="756" y="0"/>
                      </a:cubicBezTo>
                      <a:lnTo>
                        <a:pt x="151" y="0"/>
                      </a:lnTo>
                      <a:cubicBezTo>
                        <a:pt x="68" y="0"/>
                        <a:pt x="0" y="68"/>
                        <a:pt x="0" y="151"/>
                      </a:cubicBezTo>
                      <a:cubicBezTo>
                        <a:pt x="0" y="235"/>
                        <a:pt x="68" y="303"/>
                        <a:pt x="151" y="303"/>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70" name="Freeform 125"/>
                <p:cNvSpPr>
                  <a:spLocks/>
                </p:cNvSpPr>
                <p:nvPr/>
              </p:nvSpPr>
              <p:spPr bwMode="auto">
                <a:xfrm>
                  <a:off x="1493" y="1775"/>
                  <a:ext cx="53" cy="16"/>
                </a:xfrm>
                <a:custGeom>
                  <a:avLst/>
                  <a:gdLst/>
                  <a:ahLst/>
                  <a:cxnLst>
                    <a:cxn ang="0">
                      <a:pos x="151" y="303"/>
                    </a:cxn>
                    <a:cxn ang="0">
                      <a:pos x="756" y="303"/>
                    </a:cxn>
                    <a:cxn ang="0">
                      <a:pos x="907" y="151"/>
                    </a:cxn>
                    <a:cxn ang="0">
                      <a:pos x="756" y="0"/>
                    </a:cxn>
                    <a:cxn ang="0">
                      <a:pos x="756" y="0"/>
                    </a:cxn>
                    <a:cxn ang="0">
                      <a:pos x="151" y="0"/>
                    </a:cxn>
                    <a:cxn ang="0">
                      <a:pos x="0" y="151"/>
                    </a:cxn>
                    <a:cxn ang="0">
                      <a:pos x="151" y="303"/>
                    </a:cxn>
                  </a:cxnLst>
                  <a:rect l="0" t="0" r="r" b="b"/>
                  <a:pathLst>
                    <a:path w="907" h="303">
                      <a:moveTo>
                        <a:pt x="151" y="303"/>
                      </a:moveTo>
                      <a:lnTo>
                        <a:pt x="756" y="303"/>
                      </a:lnTo>
                      <a:cubicBezTo>
                        <a:pt x="839" y="303"/>
                        <a:pt x="907" y="235"/>
                        <a:pt x="907" y="151"/>
                      </a:cubicBezTo>
                      <a:cubicBezTo>
                        <a:pt x="907" y="68"/>
                        <a:pt x="839" y="0"/>
                        <a:pt x="756" y="0"/>
                      </a:cubicBezTo>
                      <a:cubicBezTo>
                        <a:pt x="756" y="0"/>
                        <a:pt x="756" y="0"/>
                        <a:pt x="756" y="0"/>
                      </a:cubicBezTo>
                      <a:lnTo>
                        <a:pt x="151" y="0"/>
                      </a:lnTo>
                      <a:cubicBezTo>
                        <a:pt x="68" y="0"/>
                        <a:pt x="0" y="68"/>
                        <a:pt x="0" y="151"/>
                      </a:cubicBezTo>
                      <a:cubicBezTo>
                        <a:pt x="0" y="235"/>
                        <a:pt x="68" y="303"/>
                        <a:pt x="151" y="303"/>
                      </a:cubicBezTo>
                      <a:close/>
                    </a:path>
                  </a:pathLst>
                </a:cu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71" name="Freeform 126"/>
                <p:cNvSpPr>
                  <a:spLocks/>
                </p:cNvSpPr>
                <p:nvPr/>
              </p:nvSpPr>
              <p:spPr bwMode="auto">
                <a:xfrm>
                  <a:off x="1467" y="1768"/>
                  <a:ext cx="26" cy="15"/>
                </a:xfrm>
                <a:custGeom>
                  <a:avLst/>
                  <a:gdLst/>
                  <a:ahLst/>
                  <a:cxnLst>
                    <a:cxn ang="0">
                      <a:pos x="0" y="0"/>
                    </a:cxn>
                    <a:cxn ang="0">
                      <a:pos x="0" y="76"/>
                    </a:cxn>
                    <a:cxn ang="0">
                      <a:pos x="227" y="302"/>
                    </a:cxn>
                    <a:cxn ang="0">
                      <a:pos x="454" y="302"/>
                    </a:cxn>
                  </a:cxnLst>
                  <a:rect l="0" t="0" r="r" b="b"/>
                  <a:pathLst>
                    <a:path w="454" h="302">
                      <a:moveTo>
                        <a:pt x="0" y="0"/>
                      </a:moveTo>
                      <a:lnTo>
                        <a:pt x="0" y="76"/>
                      </a:lnTo>
                      <a:cubicBezTo>
                        <a:pt x="0" y="201"/>
                        <a:pt x="102" y="302"/>
                        <a:pt x="227" y="302"/>
                      </a:cubicBezTo>
                      <a:lnTo>
                        <a:pt x="454" y="302"/>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72" name="Freeform 127"/>
                <p:cNvSpPr>
                  <a:spLocks/>
                </p:cNvSpPr>
                <p:nvPr/>
              </p:nvSpPr>
              <p:spPr bwMode="auto">
                <a:xfrm>
                  <a:off x="1493" y="1799"/>
                  <a:ext cx="53" cy="15"/>
                </a:xfrm>
                <a:custGeom>
                  <a:avLst/>
                  <a:gdLst/>
                  <a:ahLst/>
                  <a:cxnLst>
                    <a:cxn ang="0">
                      <a:pos x="151" y="302"/>
                    </a:cxn>
                    <a:cxn ang="0">
                      <a:pos x="756" y="302"/>
                    </a:cxn>
                    <a:cxn ang="0">
                      <a:pos x="907" y="151"/>
                    </a:cxn>
                    <a:cxn ang="0">
                      <a:pos x="756" y="0"/>
                    </a:cxn>
                    <a:cxn ang="0">
                      <a:pos x="756" y="0"/>
                    </a:cxn>
                    <a:cxn ang="0">
                      <a:pos x="151" y="0"/>
                    </a:cxn>
                    <a:cxn ang="0">
                      <a:pos x="0" y="151"/>
                    </a:cxn>
                    <a:cxn ang="0">
                      <a:pos x="151" y="302"/>
                    </a:cxn>
                  </a:cxnLst>
                  <a:rect l="0" t="0" r="r" b="b"/>
                  <a:pathLst>
                    <a:path w="907" h="302">
                      <a:moveTo>
                        <a:pt x="151" y="302"/>
                      </a:moveTo>
                      <a:lnTo>
                        <a:pt x="756" y="302"/>
                      </a:lnTo>
                      <a:cubicBezTo>
                        <a:pt x="839" y="302"/>
                        <a:pt x="907" y="234"/>
                        <a:pt x="907" y="151"/>
                      </a:cubicBezTo>
                      <a:cubicBezTo>
                        <a:pt x="907" y="67"/>
                        <a:pt x="839" y="0"/>
                        <a:pt x="756" y="0"/>
                      </a:cubicBezTo>
                      <a:cubicBezTo>
                        <a:pt x="756" y="0"/>
                        <a:pt x="756" y="0"/>
                        <a:pt x="756" y="0"/>
                      </a:cubicBezTo>
                      <a:lnTo>
                        <a:pt x="151" y="0"/>
                      </a:lnTo>
                      <a:cubicBezTo>
                        <a:pt x="68" y="0"/>
                        <a:pt x="0" y="67"/>
                        <a:pt x="0" y="151"/>
                      </a:cubicBezTo>
                      <a:cubicBezTo>
                        <a:pt x="0" y="234"/>
                        <a:pt x="68" y="302"/>
                        <a:pt x="151" y="30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73" name="Freeform 129"/>
                <p:cNvSpPr>
                  <a:spLocks/>
                </p:cNvSpPr>
                <p:nvPr/>
              </p:nvSpPr>
              <p:spPr bwMode="auto">
                <a:xfrm>
                  <a:off x="1405" y="1729"/>
                  <a:ext cx="35" cy="31"/>
                </a:xfrm>
                <a:custGeom>
                  <a:avLst/>
                  <a:gdLst/>
                  <a:ahLst/>
                  <a:cxnLst>
                    <a:cxn ang="0">
                      <a:pos x="0" y="0"/>
                    </a:cxn>
                    <a:cxn ang="0">
                      <a:pos x="0" y="302"/>
                    </a:cxn>
                    <a:cxn ang="0">
                      <a:pos x="303" y="605"/>
                    </a:cxn>
                    <a:cxn ang="0">
                      <a:pos x="303" y="605"/>
                    </a:cxn>
                    <a:cxn ang="0">
                      <a:pos x="605" y="605"/>
                    </a:cxn>
                  </a:cxnLst>
                  <a:rect l="0" t="0" r="r" b="b"/>
                  <a:pathLst>
                    <a:path w="605" h="605">
                      <a:moveTo>
                        <a:pt x="0" y="0"/>
                      </a:moveTo>
                      <a:lnTo>
                        <a:pt x="0" y="302"/>
                      </a:lnTo>
                      <a:cubicBezTo>
                        <a:pt x="0" y="469"/>
                        <a:pt x="136" y="605"/>
                        <a:pt x="303" y="605"/>
                      </a:cubicBezTo>
                      <a:lnTo>
                        <a:pt x="303" y="605"/>
                      </a:lnTo>
                      <a:lnTo>
                        <a:pt x="605" y="605"/>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grpSp>
        </p:grpSp>
        <p:grpSp>
          <p:nvGrpSpPr>
            <p:cNvPr id="18" name="Group 929"/>
            <p:cNvGrpSpPr>
              <a:grpSpLocks noChangeAspect="1"/>
            </p:cNvGrpSpPr>
            <p:nvPr/>
          </p:nvGrpSpPr>
          <p:grpSpPr>
            <a:xfrm>
              <a:off x="6190668" y="1925453"/>
              <a:ext cx="216000" cy="244286"/>
              <a:chOff x="2115455" y="2333173"/>
              <a:chExt cx="609601" cy="689428"/>
            </a:xfrm>
          </p:grpSpPr>
          <p:sp>
            <p:nvSpPr>
              <p:cNvPr id="302" name="Flowchart: Document 301"/>
              <p:cNvSpPr/>
              <p:nvPr/>
            </p:nvSpPr>
            <p:spPr bwMode="gray">
              <a:xfrm>
                <a:off x="2115455" y="2333173"/>
                <a:ext cx="609601" cy="689428"/>
              </a:xfrm>
              <a:prstGeom prst="flowChartDocument">
                <a:avLst/>
              </a:prstGeom>
              <a:solidFill>
                <a:srgbClr val="CCCCCC"/>
              </a:solidFill>
              <a:ln w="9525" algn="ctr">
                <a:solidFill>
                  <a:srgbClr val="000000"/>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600" b="0" i="0" u="none"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grpSp>
            <p:nvGrpSpPr>
              <p:cNvPr id="19" name="Group 4"/>
              <p:cNvGrpSpPr>
                <a:grpSpLocks noChangeAspect="1"/>
              </p:cNvGrpSpPr>
              <p:nvPr/>
            </p:nvGrpSpPr>
            <p:grpSpPr bwMode="auto">
              <a:xfrm>
                <a:off x="2158107" y="2369688"/>
                <a:ext cx="458791" cy="419101"/>
                <a:chOff x="1204" y="1255"/>
                <a:chExt cx="289" cy="264"/>
              </a:xfrm>
            </p:grpSpPr>
            <p:sp>
              <p:nvSpPr>
                <p:cNvPr id="304" name="Freeform 5"/>
                <p:cNvSpPr>
                  <a:spLocks/>
                </p:cNvSpPr>
                <p:nvPr/>
              </p:nvSpPr>
              <p:spPr bwMode="auto">
                <a:xfrm>
                  <a:off x="1405" y="1442"/>
                  <a:ext cx="35" cy="38"/>
                </a:xfrm>
                <a:custGeom>
                  <a:avLst/>
                  <a:gdLst/>
                  <a:ahLst/>
                  <a:cxnLst>
                    <a:cxn ang="0">
                      <a:pos x="0" y="0"/>
                    </a:cxn>
                    <a:cxn ang="0">
                      <a:pos x="0" y="454"/>
                    </a:cxn>
                    <a:cxn ang="0">
                      <a:pos x="303" y="756"/>
                    </a:cxn>
                    <a:cxn ang="0">
                      <a:pos x="303" y="756"/>
                    </a:cxn>
                    <a:cxn ang="0">
                      <a:pos x="605" y="756"/>
                    </a:cxn>
                  </a:cxnLst>
                  <a:rect l="0" t="0" r="r" b="b"/>
                  <a:pathLst>
                    <a:path w="605" h="756">
                      <a:moveTo>
                        <a:pt x="0" y="0"/>
                      </a:moveTo>
                      <a:lnTo>
                        <a:pt x="0" y="454"/>
                      </a:lnTo>
                      <a:cubicBezTo>
                        <a:pt x="0" y="621"/>
                        <a:pt x="136" y="756"/>
                        <a:pt x="303" y="756"/>
                      </a:cubicBezTo>
                      <a:lnTo>
                        <a:pt x="303" y="756"/>
                      </a:lnTo>
                      <a:lnTo>
                        <a:pt x="605" y="756"/>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05" name="Freeform 7"/>
                <p:cNvSpPr>
                  <a:spLocks/>
                </p:cNvSpPr>
                <p:nvPr/>
              </p:nvSpPr>
              <p:spPr bwMode="auto">
                <a:xfrm>
                  <a:off x="1204" y="1255"/>
                  <a:ext cx="52" cy="16"/>
                </a:xfrm>
                <a:custGeom>
                  <a:avLst/>
                  <a:gdLst/>
                  <a:ahLst/>
                  <a:cxnLst>
                    <a:cxn ang="0">
                      <a:pos x="151" y="302"/>
                    </a:cxn>
                    <a:cxn ang="0">
                      <a:pos x="756" y="302"/>
                    </a:cxn>
                    <a:cxn ang="0">
                      <a:pos x="907" y="151"/>
                    </a:cxn>
                    <a:cxn ang="0">
                      <a:pos x="756" y="0"/>
                    </a:cxn>
                    <a:cxn ang="0">
                      <a:pos x="756" y="0"/>
                    </a:cxn>
                    <a:cxn ang="0">
                      <a:pos x="756" y="0"/>
                    </a:cxn>
                    <a:cxn ang="0">
                      <a:pos x="151" y="0"/>
                    </a:cxn>
                    <a:cxn ang="0">
                      <a:pos x="0" y="151"/>
                    </a:cxn>
                    <a:cxn ang="0">
                      <a:pos x="151" y="302"/>
                    </a:cxn>
                  </a:cxnLst>
                  <a:rect l="0" t="0" r="r" b="b"/>
                  <a:pathLst>
                    <a:path w="907" h="302">
                      <a:moveTo>
                        <a:pt x="151" y="302"/>
                      </a:moveTo>
                      <a:lnTo>
                        <a:pt x="756" y="302"/>
                      </a:lnTo>
                      <a:cubicBezTo>
                        <a:pt x="839" y="302"/>
                        <a:pt x="907" y="235"/>
                        <a:pt x="907" y="151"/>
                      </a:cubicBezTo>
                      <a:cubicBezTo>
                        <a:pt x="907" y="68"/>
                        <a:pt x="839" y="0"/>
                        <a:pt x="756" y="0"/>
                      </a:cubicBezTo>
                      <a:cubicBezTo>
                        <a:pt x="756" y="0"/>
                        <a:pt x="756" y="0"/>
                        <a:pt x="756" y="0"/>
                      </a:cubicBezTo>
                      <a:lnTo>
                        <a:pt x="756" y="0"/>
                      </a:lnTo>
                      <a:lnTo>
                        <a:pt x="151" y="0"/>
                      </a:lnTo>
                      <a:cubicBezTo>
                        <a:pt x="68" y="0"/>
                        <a:pt x="0" y="68"/>
                        <a:pt x="0" y="151"/>
                      </a:cubicBezTo>
                      <a:cubicBezTo>
                        <a:pt x="0" y="235"/>
                        <a:pt x="68" y="302"/>
                        <a:pt x="151" y="30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06" name="Freeform 8"/>
                <p:cNvSpPr>
                  <a:spLocks/>
                </p:cNvSpPr>
                <p:nvPr/>
              </p:nvSpPr>
              <p:spPr bwMode="auto">
                <a:xfrm>
                  <a:off x="1204" y="1255"/>
                  <a:ext cx="52" cy="16"/>
                </a:xfrm>
                <a:custGeom>
                  <a:avLst/>
                  <a:gdLst/>
                  <a:ahLst/>
                  <a:cxnLst>
                    <a:cxn ang="0">
                      <a:pos x="151" y="302"/>
                    </a:cxn>
                    <a:cxn ang="0">
                      <a:pos x="756" y="302"/>
                    </a:cxn>
                    <a:cxn ang="0">
                      <a:pos x="907" y="151"/>
                    </a:cxn>
                    <a:cxn ang="0">
                      <a:pos x="756" y="0"/>
                    </a:cxn>
                    <a:cxn ang="0">
                      <a:pos x="756" y="0"/>
                    </a:cxn>
                    <a:cxn ang="0">
                      <a:pos x="756" y="0"/>
                    </a:cxn>
                    <a:cxn ang="0">
                      <a:pos x="151" y="0"/>
                    </a:cxn>
                    <a:cxn ang="0">
                      <a:pos x="0" y="151"/>
                    </a:cxn>
                    <a:cxn ang="0">
                      <a:pos x="151" y="302"/>
                    </a:cxn>
                  </a:cxnLst>
                  <a:rect l="0" t="0" r="r" b="b"/>
                  <a:pathLst>
                    <a:path w="907" h="302">
                      <a:moveTo>
                        <a:pt x="151" y="302"/>
                      </a:moveTo>
                      <a:lnTo>
                        <a:pt x="756" y="302"/>
                      </a:lnTo>
                      <a:cubicBezTo>
                        <a:pt x="839" y="302"/>
                        <a:pt x="907" y="235"/>
                        <a:pt x="907" y="151"/>
                      </a:cubicBezTo>
                      <a:cubicBezTo>
                        <a:pt x="907" y="68"/>
                        <a:pt x="839" y="0"/>
                        <a:pt x="756" y="0"/>
                      </a:cubicBezTo>
                      <a:cubicBezTo>
                        <a:pt x="756" y="0"/>
                        <a:pt x="756" y="0"/>
                        <a:pt x="756" y="0"/>
                      </a:cubicBezTo>
                      <a:lnTo>
                        <a:pt x="756" y="0"/>
                      </a:lnTo>
                      <a:lnTo>
                        <a:pt x="151" y="0"/>
                      </a:lnTo>
                      <a:cubicBezTo>
                        <a:pt x="68" y="0"/>
                        <a:pt x="0" y="68"/>
                        <a:pt x="0" y="151"/>
                      </a:cubicBezTo>
                      <a:cubicBezTo>
                        <a:pt x="0" y="235"/>
                        <a:pt x="68" y="302"/>
                        <a:pt x="151" y="302"/>
                      </a:cubicBezTo>
                      <a:close/>
                    </a:path>
                  </a:pathLst>
                </a:cu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07" name="Freeform 9"/>
                <p:cNvSpPr>
                  <a:spLocks/>
                </p:cNvSpPr>
                <p:nvPr/>
              </p:nvSpPr>
              <p:spPr bwMode="auto">
                <a:xfrm>
                  <a:off x="1265" y="1279"/>
                  <a:ext cx="53" cy="15"/>
                </a:xfrm>
                <a:custGeom>
                  <a:avLst/>
                  <a:gdLst/>
                  <a:ahLst/>
                  <a:cxnLst>
                    <a:cxn ang="0">
                      <a:pos x="151" y="302"/>
                    </a:cxn>
                    <a:cxn ang="0">
                      <a:pos x="756" y="302"/>
                    </a:cxn>
                    <a:cxn ang="0">
                      <a:pos x="907" y="151"/>
                    </a:cxn>
                    <a:cxn ang="0">
                      <a:pos x="756" y="0"/>
                    </a:cxn>
                    <a:cxn ang="0">
                      <a:pos x="756" y="0"/>
                    </a:cxn>
                    <a:cxn ang="0">
                      <a:pos x="756" y="0"/>
                    </a:cxn>
                    <a:cxn ang="0">
                      <a:pos x="151" y="0"/>
                    </a:cxn>
                    <a:cxn ang="0">
                      <a:pos x="0" y="151"/>
                    </a:cxn>
                    <a:cxn ang="0">
                      <a:pos x="151" y="302"/>
                    </a:cxn>
                  </a:cxnLst>
                  <a:rect l="0" t="0" r="r" b="b"/>
                  <a:pathLst>
                    <a:path w="907" h="302">
                      <a:moveTo>
                        <a:pt x="151" y="302"/>
                      </a:moveTo>
                      <a:lnTo>
                        <a:pt x="756" y="302"/>
                      </a:lnTo>
                      <a:cubicBezTo>
                        <a:pt x="840" y="302"/>
                        <a:pt x="907" y="234"/>
                        <a:pt x="907" y="151"/>
                      </a:cubicBezTo>
                      <a:cubicBezTo>
                        <a:pt x="907" y="67"/>
                        <a:pt x="840" y="0"/>
                        <a:pt x="756" y="0"/>
                      </a:cubicBezTo>
                      <a:cubicBezTo>
                        <a:pt x="756" y="0"/>
                        <a:pt x="756" y="0"/>
                        <a:pt x="756" y="0"/>
                      </a:cubicBezTo>
                      <a:lnTo>
                        <a:pt x="756" y="0"/>
                      </a:lnTo>
                      <a:lnTo>
                        <a:pt x="151" y="0"/>
                      </a:lnTo>
                      <a:cubicBezTo>
                        <a:pt x="68" y="0"/>
                        <a:pt x="0" y="67"/>
                        <a:pt x="0" y="151"/>
                      </a:cubicBezTo>
                      <a:cubicBezTo>
                        <a:pt x="0" y="234"/>
                        <a:pt x="68" y="302"/>
                        <a:pt x="151" y="30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08" name="Freeform 10"/>
                <p:cNvSpPr>
                  <a:spLocks/>
                </p:cNvSpPr>
                <p:nvPr/>
              </p:nvSpPr>
              <p:spPr bwMode="auto">
                <a:xfrm>
                  <a:off x="1265" y="1279"/>
                  <a:ext cx="53" cy="15"/>
                </a:xfrm>
                <a:custGeom>
                  <a:avLst/>
                  <a:gdLst/>
                  <a:ahLst/>
                  <a:cxnLst>
                    <a:cxn ang="0">
                      <a:pos x="151" y="302"/>
                    </a:cxn>
                    <a:cxn ang="0">
                      <a:pos x="756" y="302"/>
                    </a:cxn>
                    <a:cxn ang="0">
                      <a:pos x="907" y="151"/>
                    </a:cxn>
                    <a:cxn ang="0">
                      <a:pos x="756" y="0"/>
                    </a:cxn>
                    <a:cxn ang="0">
                      <a:pos x="756" y="0"/>
                    </a:cxn>
                    <a:cxn ang="0">
                      <a:pos x="756" y="0"/>
                    </a:cxn>
                    <a:cxn ang="0">
                      <a:pos x="151" y="0"/>
                    </a:cxn>
                    <a:cxn ang="0">
                      <a:pos x="0" y="151"/>
                    </a:cxn>
                    <a:cxn ang="0">
                      <a:pos x="151" y="302"/>
                    </a:cxn>
                  </a:cxnLst>
                  <a:rect l="0" t="0" r="r" b="b"/>
                  <a:pathLst>
                    <a:path w="907" h="302">
                      <a:moveTo>
                        <a:pt x="151" y="302"/>
                      </a:moveTo>
                      <a:lnTo>
                        <a:pt x="756" y="302"/>
                      </a:lnTo>
                      <a:cubicBezTo>
                        <a:pt x="840" y="302"/>
                        <a:pt x="907" y="234"/>
                        <a:pt x="907" y="151"/>
                      </a:cubicBezTo>
                      <a:cubicBezTo>
                        <a:pt x="907" y="67"/>
                        <a:pt x="840" y="0"/>
                        <a:pt x="756" y="0"/>
                      </a:cubicBezTo>
                      <a:cubicBezTo>
                        <a:pt x="756" y="0"/>
                        <a:pt x="756" y="0"/>
                        <a:pt x="756" y="0"/>
                      </a:cubicBezTo>
                      <a:lnTo>
                        <a:pt x="756" y="0"/>
                      </a:lnTo>
                      <a:lnTo>
                        <a:pt x="151" y="0"/>
                      </a:lnTo>
                      <a:cubicBezTo>
                        <a:pt x="68" y="0"/>
                        <a:pt x="0" y="67"/>
                        <a:pt x="0" y="151"/>
                      </a:cubicBezTo>
                      <a:cubicBezTo>
                        <a:pt x="0" y="234"/>
                        <a:pt x="68" y="302"/>
                        <a:pt x="151" y="302"/>
                      </a:cubicBezTo>
                      <a:close/>
                    </a:path>
                  </a:pathLst>
                </a:cu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09" name="Freeform 11"/>
                <p:cNvSpPr>
                  <a:spLocks/>
                </p:cNvSpPr>
                <p:nvPr/>
              </p:nvSpPr>
              <p:spPr bwMode="auto">
                <a:xfrm>
                  <a:off x="1230" y="1271"/>
                  <a:ext cx="35" cy="15"/>
                </a:xfrm>
                <a:custGeom>
                  <a:avLst/>
                  <a:gdLst/>
                  <a:ahLst/>
                  <a:cxnLst>
                    <a:cxn ang="0">
                      <a:pos x="0" y="0"/>
                    </a:cxn>
                    <a:cxn ang="0">
                      <a:pos x="0" y="31"/>
                    </a:cxn>
                    <a:cxn ang="0">
                      <a:pos x="272" y="303"/>
                    </a:cxn>
                    <a:cxn ang="0">
                      <a:pos x="272" y="303"/>
                    </a:cxn>
                    <a:cxn ang="0">
                      <a:pos x="604" y="303"/>
                    </a:cxn>
                  </a:cxnLst>
                  <a:rect l="0" t="0" r="r" b="b"/>
                  <a:pathLst>
                    <a:path w="604" h="303">
                      <a:moveTo>
                        <a:pt x="0" y="0"/>
                      </a:moveTo>
                      <a:lnTo>
                        <a:pt x="0" y="31"/>
                      </a:lnTo>
                      <a:cubicBezTo>
                        <a:pt x="0" y="181"/>
                        <a:pt x="121" y="303"/>
                        <a:pt x="272" y="303"/>
                      </a:cubicBezTo>
                      <a:lnTo>
                        <a:pt x="272" y="303"/>
                      </a:lnTo>
                      <a:lnTo>
                        <a:pt x="604" y="303"/>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10" name="Freeform 12"/>
                <p:cNvSpPr>
                  <a:spLocks/>
                </p:cNvSpPr>
                <p:nvPr/>
              </p:nvSpPr>
              <p:spPr bwMode="auto">
                <a:xfrm>
                  <a:off x="1265" y="1302"/>
                  <a:ext cx="53" cy="15"/>
                </a:xfrm>
                <a:custGeom>
                  <a:avLst/>
                  <a:gdLst/>
                  <a:ahLst/>
                  <a:cxnLst>
                    <a:cxn ang="0">
                      <a:pos x="151" y="302"/>
                    </a:cxn>
                    <a:cxn ang="0">
                      <a:pos x="756" y="302"/>
                    </a:cxn>
                    <a:cxn ang="0">
                      <a:pos x="907" y="151"/>
                    </a:cxn>
                    <a:cxn ang="0">
                      <a:pos x="756" y="0"/>
                    </a:cxn>
                    <a:cxn ang="0">
                      <a:pos x="756" y="0"/>
                    </a:cxn>
                    <a:cxn ang="0">
                      <a:pos x="756" y="0"/>
                    </a:cxn>
                    <a:cxn ang="0">
                      <a:pos x="151" y="0"/>
                    </a:cxn>
                    <a:cxn ang="0">
                      <a:pos x="0" y="151"/>
                    </a:cxn>
                    <a:cxn ang="0">
                      <a:pos x="151" y="302"/>
                    </a:cxn>
                  </a:cxnLst>
                  <a:rect l="0" t="0" r="r" b="b"/>
                  <a:pathLst>
                    <a:path w="907" h="302">
                      <a:moveTo>
                        <a:pt x="151" y="302"/>
                      </a:moveTo>
                      <a:lnTo>
                        <a:pt x="756" y="302"/>
                      </a:lnTo>
                      <a:cubicBezTo>
                        <a:pt x="840" y="302"/>
                        <a:pt x="907" y="235"/>
                        <a:pt x="907" y="151"/>
                      </a:cubicBezTo>
                      <a:cubicBezTo>
                        <a:pt x="907" y="68"/>
                        <a:pt x="840" y="0"/>
                        <a:pt x="756" y="0"/>
                      </a:cubicBezTo>
                      <a:cubicBezTo>
                        <a:pt x="756" y="0"/>
                        <a:pt x="756" y="0"/>
                        <a:pt x="756" y="0"/>
                      </a:cubicBezTo>
                      <a:lnTo>
                        <a:pt x="756" y="0"/>
                      </a:lnTo>
                      <a:lnTo>
                        <a:pt x="151" y="0"/>
                      </a:lnTo>
                      <a:cubicBezTo>
                        <a:pt x="68" y="0"/>
                        <a:pt x="0" y="68"/>
                        <a:pt x="0" y="151"/>
                      </a:cubicBezTo>
                      <a:cubicBezTo>
                        <a:pt x="0" y="235"/>
                        <a:pt x="68" y="302"/>
                        <a:pt x="151" y="30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11" name="Freeform 13"/>
                <p:cNvSpPr>
                  <a:spLocks/>
                </p:cNvSpPr>
                <p:nvPr/>
              </p:nvSpPr>
              <p:spPr bwMode="auto">
                <a:xfrm>
                  <a:off x="1265" y="1302"/>
                  <a:ext cx="53" cy="15"/>
                </a:xfrm>
                <a:custGeom>
                  <a:avLst/>
                  <a:gdLst/>
                  <a:ahLst/>
                  <a:cxnLst>
                    <a:cxn ang="0">
                      <a:pos x="151" y="302"/>
                    </a:cxn>
                    <a:cxn ang="0">
                      <a:pos x="756" y="302"/>
                    </a:cxn>
                    <a:cxn ang="0">
                      <a:pos x="907" y="151"/>
                    </a:cxn>
                    <a:cxn ang="0">
                      <a:pos x="756" y="0"/>
                    </a:cxn>
                    <a:cxn ang="0">
                      <a:pos x="756" y="0"/>
                    </a:cxn>
                    <a:cxn ang="0">
                      <a:pos x="756" y="0"/>
                    </a:cxn>
                    <a:cxn ang="0">
                      <a:pos x="151" y="0"/>
                    </a:cxn>
                    <a:cxn ang="0">
                      <a:pos x="0" y="151"/>
                    </a:cxn>
                    <a:cxn ang="0">
                      <a:pos x="151" y="302"/>
                    </a:cxn>
                  </a:cxnLst>
                  <a:rect l="0" t="0" r="r" b="b"/>
                  <a:pathLst>
                    <a:path w="907" h="302">
                      <a:moveTo>
                        <a:pt x="151" y="302"/>
                      </a:moveTo>
                      <a:lnTo>
                        <a:pt x="756" y="302"/>
                      </a:lnTo>
                      <a:cubicBezTo>
                        <a:pt x="840" y="302"/>
                        <a:pt x="907" y="235"/>
                        <a:pt x="907" y="151"/>
                      </a:cubicBezTo>
                      <a:cubicBezTo>
                        <a:pt x="907" y="68"/>
                        <a:pt x="840" y="0"/>
                        <a:pt x="756" y="0"/>
                      </a:cubicBezTo>
                      <a:cubicBezTo>
                        <a:pt x="756" y="0"/>
                        <a:pt x="756" y="0"/>
                        <a:pt x="756" y="0"/>
                      </a:cubicBezTo>
                      <a:lnTo>
                        <a:pt x="756" y="0"/>
                      </a:lnTo>
                      <a:lnTo>
                        <a:pt x="151" y="0"/>
                      </a:lnTo>
                      <a:cubicBezTo>
                        <a:pt x="68" y="0"/>
                        <a:pt x="0" y="68"/>
                        <a:pt x="0" y="151"/>
                      </a:cubicBezTo>
                      <a:cubicBezTo>
                        <a:pt x="0" y="235"/>
                        <a:pt x="68" y="302"/>
                        <a:pt x="151" y="302"/>
                      </a:cubicBezTo>
                      <a:close/>
                    </a:path>
                  </a:pathLst>
                </a:cu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12" name="Freeform 16"/>
                <p:cNvSpPr>
                  <a:spLocks/>
                </p:cNvSpPr>
                <p:nvPr/>
              </p:nvSpPr>
              <p:spPr bwMode="auto">
                <a:xfrm>
                  <a:off x="1326" y="1325"/>
                  <a:ext cx="53" cy="16"/>
                </a:xfrm>
                <a:custGeom>
                  <a:avLst/>
                  <a:gdLst/>
                  <a:ahLst/>
                  <a:cxnLst>
                    <a:cxn ang="0">
                      <a:pos x="151" y="302"/>
                    </a:cxn>
                    <a:cxn ang="0">
                      <a:pos x="755" y="302"/>
                    </a:cxn>
                    <a:cxn ang="0">
                      <a:pos x="907" y="151"/>
                    </a:cxn>
                    <a:cxn ang="0">
                      <a:pos x="755" y="0"/>
                    </a:cxn>
                    <a:cxn ang="0">
                      <a:pos x="755" y="0"/>
                    </a:cxn>
                    <a:cxn ang="0">
                      <a:pos x="755" y="0"/>
                    </a:cxn>
                    <a:cxn ang="0">
                      <a:pos x="151" y="0"/>
                    </a:cxn>
                    <a:cxn ang="0">
                      <a:pos x="0" y="151"/>
                    </a:cxn>
                    <a:cxn ang="0">
                      <a:pos x="151" y="302"/>
                    </a:cxn>
                  </a:cxnLst>
                  <a:rect l="0" t="0" r="r" b="b"/>
                  <a:pathLst>
                    <a:path w="907" h="302">
                      <a:moveTo>
                        <a:pt x="151" y="302"/>
                      </a:moveTo>
                      <a:lnTo>
                        <a:pt x="755" y="302"/>
                      </a:lnTo>
                      <a:cubicBezTo>
                        <a:pt x="839" y="302"/>
                        <a:pt x="907" y="234"/>
                        <a:pt x="907" y="151"/>
                      </a:cubicBezTo>
                      <a:cubicBezTo>
                        <a:pt x="907" y="67"/>
                        <a:pt x="839" y="0"/>
                        <a:pt x="755" y="0"/>
                      </a:cubicBezTo>
                      <a:cubicBezTo>
                        <a:pt x="755" y="0"/>
                        <a:pt x="755" y="0"/>
                        <a:pt x="755" y="0"/>
                      </a:cubicBezTo>
                      <a:lnTo>
                        <a:pt x="755" y="0"/>
                      </a:lnTo>
                      <a:lnTo>
                        <a:pt x="151" y="0"/>
                      </a:lnTo>
                      <a:cubicBezTo>
                        <a:pt x="67" y="0"/>
                        <a:pt x="0" y="67"/>
                        <a:pt x="0" y="151"/>
                      </a:cubicBezTo>
                      <a:cubicBezTo>
                        <a:pt x="0" y="234"/>
                        <a:pt x="67" y="302"/>
                        <a:pt x="151" y="30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13" name="Freeform 17"/>
                <p:cNvSpPr>
                  <a:spLocks/>
                </p:cNvSpPr>
                <p:nvPr/>
              </p:nvSpPr>
              <p:spPr bwMode="auto">
                <a:xfrm>
                  <a:off x="1326" y="1325"/>
                  <a:ext cx="53" cy="16"/>
                </a:xfrm>
                <a:custGeom>
                  <a:avLst/>
                  <a:gdLst/>
                  <a:ahLst/>
                  <a:cxnLst>
                    <a:cxn ang="0">
                      <a:pos x="151" y="302"/>
                    </a:cxn>
                    <a:cxn ang="0">
                      <a:pos x="755" y="302"/>
                    </a:cxn>
                    <a:cxn ang="0">
                      <a:pos x="907" y="151"/>
                    </a:cxn>
                    <a:cxn ang="0">
                      <a:pos x="755" y="0"/>
                    </a:cxn>
                    <a:cxn ang="0">
                      <a:pos x="755" y="0"/>
                    </a:cxn>
                    <a:cxn ang="0">
                      <a:pos x="755" y="0"/>
                    </a:cxn>
                    <a:cxn ang="0">
                      <a:pos x="151" y="0"/>
                    </a:cxn>
                    <a:cxn ang="0">
                      <a:pos x="0" y="151"/>
                    </a:cxn>
                    <a:cxn ang="0">
                      <a:pos x="151" y="302"/>
                    </a:cxn>
                  </a:cxnLst>
                  <a:rect l="0" t="0" r="r" b="b"/>
                  <a:pathLst>
                    <a:path w="907" h="302">
                      <a:moveTo>
                        <a:pt x="151" y="302"/>
                      </a:moveTo>
                      <a:lnTo>
                        <a:pt x="755" y="302"/>
                      </a:lnTo>
                      <a:cubicBezTo>
                        <a:pt x="839" y="302"/>
                        <a:pt x="907" y="234"/>
                        <a:pt x="907" y="151"/>
                      </a:cubicBezTo>
                      <a:cubicBezTo>
                        <a:pt x="907" y="67"/>
                        <a:pt x="839" y="0"/>
                        <a:pt x="755" y="0"/>
                      </a:cubicBezTo>
                      <a:cubicBezTo>
                        <a:pt x="755" y="0"/>
                        <a:pt x="755" y="0"/>
                        <a:pt x="755" y="0"/>
                      </a:cubicBezTo>
                      <a:lnTo>
                        <a:pt x="755" y="0"/>
                      </a:lnTo>
                      <a:lnTo>
                        <a:pt x="151" y="0"/>
                      </a:lnTo>
                      <a:cubicBezTo>
                        <a:pt x="67" y="0"/>
                        <a:pt x="0" y="67"/>
                        <a:pt x="0" y="151"/>
                      </a:cubicBezTo>
                      <a:cubicBezTo>
                        <a:pt x="0" y="234"/>
                        <a:pt x="67" y="302"/>
                        <a:pt x="151" y="302"/>
                      </a:cubicBezTo>
                      <a:close/>
                    </a:path>
                  </a:pathLst>
                </a:cu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14" name="Freeform 18"/>
                <p:cNvSpPr>
                  <a:spLocks/>
                </p:cNvSpPr>
                <p:nvPr/>
              </p:nvSpPr>
              <p:spPr bwMode="auto">
                <a:xfrm>
                  <a:off x="1230" y="1271"/>
                  <a:ext cx="35" cy="39"/>
                </a:xfrm>
                <a:custGeom>
                  <a:avLst/>
                  <a:gdLst/>
                  <a:ahLst/>
                  <a:cxnLst>
                    <a:cxn ang="0">
                      <a:pos x="0" y="0"/>
                    </a:cxn>
                    <a:cxn ang="0">
                      <a:pos x="0" y="454"/>
                    </a:cxn>
                    <a:cxn ang="0">
                      <a:pos x="302" y="756"/>
                    </a:cxn>
                    <a:cxn ang="0">
                      <a:pos x="302" y="756"/>
                    </a:cxn>
                    <a:cxn ang="0">
                      <a:pos x="604" y="756"/>
                    </a:cxn>
                  </a:cxnLst>
                  <a:rect l="0" t="0" r="r" b="b"/>
                  <a:pathLst>
                    <a:path w="604" h="756">
                      <a:moveTo>
                        <a:pt x="0" y="0"/>
                      </a:moveTo>
                      <a:lnTo>
                        <a:pt x="0" y="454"/>
                      </a:lnTo>
                      <a:cubicBezTo>
                        <a:pt x="0" y="621"/>
                        <a:pt x="135" y="756"/>
                        <a:pt x="302" y="756"/>
                      </a:cubicBezTo>
                      <a:lnTo>
                        <a:pt x="302" y="756"/>
                      </a:lnTo>
                      <a:lnTo>
                        <a:pt x="604" y="756"/>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15" name="Freeform 20"/>
                <p:cNvSpPr>
                  <a:spLocks/>
                </p:cNvSpPr>
                <p:nvPr/>
              </p:nvSpPr>
              <p:spPr bwMode="auto">
                <a:xfrm>
                  <a:off x="1291" y="1317"/>
                  <a:ext cx="35" cy="16"/>
                </a:xfrm>
                <a:custGeom>
                  <a:avLst/>
                  <a:gdLst/>
                  <a:ahLst/>
                  <a:cxnLst>
                    <a:cxn ang="0">
                      <a:pos x="0" y="0"/>
                    </a:cxn>
                    <a:cxn ang="0">
                      <a:pos x="0" y="31"/>
                    </a:cxn>
                    <a:cxn ang="0">
                      <a:pos x="272" y="303"/>
                    </a:cxn>
                    <a:cxn ang="0">
                      <a:pos x="272" y="303"/>
                    </a:cxn>
                    <a:cxn ang="0">
                      <a:pos x="605" y="303"/>
                    </a:cxn>
                  </a:cxnLst>
                  <a:rect l="0" t="0" r="r" b="b"/>
                  <a:pathLst>
                    <a:path w="605" h="303">
                      <a:moveTo>
                        <a:pt x="0" y="0"/>
                      </a:moveTo>
                      <a:lnTo>
                        <a:pt x="0" y="31"/>
                      </a:lnTo>
                      <a:cubicBezTo>
                        <a:pt x="0" y="181"/>
                        <a:pt x="122" y="303"/>
                        <a:pt x="272" y="303"/>
                      </a:cubicBezTo>
                      <a:lnTo>
                        <a:pt x="272" y="303"/>
                      </a:lnTo>
                      <a:lnTo>
                        <a:pt x="605" y="303"/>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16" name="Freeform 24"/>
                <p:cNvSpPr>
                  <a:spLocks/>
                </p:cNvSpPr>
                <p:nvPr/>
              </p:nvSpPr>
              <p:spPr bwMode="auto">
                <a:xfrm>
                  <a:off x="1291" y="1317"/>
                  <a:ext cx="35" cy="70"/>
                </a:xfrm>
                <a:custGeom>
                  <a:avLst/>
                  <a:gdLst/>
                  <a:ahLst/>
                  <a:cxnLst>
                    <a:cxn ang="0">
                      <a:pos x="0" y="0"/>
                    </a:cxn>
                    <a:cxn ang="0">
                      <a:pos x="0" y="1059"/>
                    </a:cxn>
                    <a:cxn ang="0">
                      <a:pos x="302" y="1361"/>
                    </a:cxn>
                    <a:cxn ang="0">
                      <a:pos x="302" y="1361"/>
                    </a:cxn>
                    <a:cxn ang="0">
                      <a:pos x="605" y="1361"/>
                    </a:cxn>
                  </a:cxnLst>
                  <a:rect l="0" t="0" r="r" b="b"/>
                  <a:pathLst>
                    <a:path w="605" h="1361">
                      <a:moveTo>
                        <a:pt x="0" y="0"/>
                      </a:moveTo>
                      <a:lnTo>
                        <a:pt x="0" y="1059"/>
                      </a:lnTo>
                      <a:cubicBezTo>
                        <a:pt x="0" y="1226"/>
                        <a:pt x="135" y="1361"/>
                        <a:pt x="302" y="1361"/>
                      </a:cubicBezTo>
                      <a:lnTo>
                        <a:pt x="302" y="1361"/>
                      </a:lnTo>
                      <a:lnTo>
                        <a:pt x="605" y="1361"/>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17" name="Freeform 25"/>
                <p:cNvSpPr>
                  <a:spLocks/>
                </p:cNvSpPr>
                <p:nvPr/>
              </p:nvSpPr>
              <p:spPr bwMode="auto">
                <a:xfrm>
                  <a:off x="1326" y="1380"/>
                  <a:ext cx="53" cy="15"/>
                </a:xfrm>
                <a:custGeom>
                  <a:avLst/>
                  <a:gdLst/>
                  <a:ahLst/>
                  <a:cxnLst>
                    <a:cxn ang="0">
                      <a:pos x="151" y="302"/>
                    </a:cxn>
                    <a:cxn ang="0">
                      <a:pos x="755" y="302"/>
                    </a:cxn>
                    <a:cxn ang="0">
                      <a:pos x="907" y="151"/>
                    </a:cxn>
                    <a:cxn ang="0">
                      <a:pos x="755" y="0"/>
                    </a:cxn>
                    <a:cxn ang="0">
                      <a:pos x="755" y="0"/>
                    </a:cxn>
                    <a:cxn ang="0">
                      <a:pos x="755" y="0"/>
                    </a:cxn>
                    <a:cxn ang="0">
                      <a:pos x="151" y="0"/>
                    </a:cxn>
                    <a:cxn ang="0">
                      <a:pos x="0" y="151"/>
                    </a:cxn>
                    <a:cxn ang="0">
                      <a:pos x="151" y="302"/>
                    </a:cxn>
                  </a:cxnLst>
                  <a:rect l="0" t="0" r="r" b="b"/>
                  <a:pathLst>
                    <a:path w="907" h="302">
                      <a:moveTo>
                        <a:pt x="151" y="302"/>
                      </a:moveTo>
                      <a:lnTo>
                        <a:pt x="755" y="302"/>
                      </a:lnTo>
                      <a:cubicBezTo>
                        <a:pt x="839" y="302"/>
                        <a:pt x="907" y="235"/>
                        <a:pt x="907" y="151"/>
                      </a:cubicBezTo>
                      <a:cubicBezTo>
                        <a:pt x="907" y="68"/>
                        <a:pt x="839" y="0"/>
                        <a:pt x="755" y="0"/>
                      </a:cubicBezTo>
                      <a:cubicBezTo>
                        <a:pt x="755" y="0"/>
                        <a:pt x="755" y="0"/>
                        <a:pt x="755" y="0"/>
                      </a:cubicBezTo>
                      <a:lnTo>
                        <a:pt x="755" y="0"/>
                      </a:lnTo>
                      <a:lnTo>
                        <a:pt x="151" y="0"/>
                      </a:lnTo>
                      <a:cubicBezTo>
                        <a:pt x="67" y="0"/>
                        <a:pt x="0" y="68"/>
                        <a:pt x="0" y="151"/>
                      </a:cubicBezTo>
                      <a:cubicBezTo>
                        <a:pt x="0" y="235"/>
                        <a:pt x="67" y="302"/>
                        <a:pt x="151" y="30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18" name="Freeform 26"/>
                <p:cNvSpPr>
                  <a:spLocks/>
                </p:cNvSpPr>
                <p:nvPr/>
              </p:nvSpPr>
              <p:spPr bwMode="auto">
                <a:xfrm>
                  <a:off x="1326" y="1380"/>
                  <a:ext cx="53" cy="15"/>
                </a:xfrm>
                <a:custGeom>
                  <a:avLst/>
                  <a:gdLst/>
                  <a:ahLst/>
                  <a:cxnLst>
                    <a:cxn ang="0">
                      <a:pos x="151" y="302"/>
                    </a:cxn>
                    <a:cxn ang="0">
                      <a:pos x="755" y="302"/>
                    </a:cxn>
                    <a:cxn ang="0">
                      <a:pos x="907" y="151"/>
                    </a:cxn>
                    <a:cxn ang="0">
                      <a:pos x="755" y="0"/>
                    </a:cxn>
                    <a:cxn ang="0">
                      <a:pos x="755" y="0"/>
                    </a:cxn>
                    <a:cxn ang="0">
                      <a:pos x="755" y="0"/>
                    </a:cxn>
                    <a:cxn ang="0">
                      <a:pos x="151" y="0"/>
                    </a:cxn>
                    <a:cxn ang="0">
                      <a:pos x="0" y="151"/>
                    </a:cxn>
                    <a:cxn ang="0">
                      <a:pos x="151" y="302"/>
                    </a:cxn>
                  </a:cxnLst>
                  <a:rect l="0" t="0" r="r" b="b"/>
                  <a:pathLst>
                    <a:path w="907" h="302">
                      <a:moveTo>
                        <a:pt x="151" y="302"/>
                      </a:moveTo>
                      <a:lnTo>
                        <a:pt x="755" y="302"/>
                      </a:lnTo>
                      <a:cubicBezTo>
                        <a:pt x="839" y="302"/>
                        <a:pt x="907" y="235"/>
                        <a:pt x="907" y="151"/>
                      </a:cubicBezTo>
                      <a:cubicBezTo>
                        <a:pt x="907" y="68"/>
                        <a:pt x="839" y="0"/>
                        <a:pt x="755" y="0"/>
                      </a:cubicBezTo>
                      <a:cubicBezTo>
                        <a:pt x="755" y="0"/>
                        <a:pt x="755" y="0"/>
                        <a:pt x="755" y="0"/>
                      </a:cubicBezTo>
                      <a:lnTo>
                        <a:pt x="755" y="0"/>
                      </a:lnTo>
                      <a:lnTo>
                        <a:pt x="151" y="0"/>
                      </a:lnTo>
                      <a:cubicBezTo>
                        <a:pt x="67" y="0"/>
                        <a:pt x="0" y="68"/>
                        <a:pt x="0" y="151"/>
                      </a:cubicBezTo>
                      <a:cubicBezTo>
                        <a:pt x="0" y="235"/>
                        <a:pt x="67" y="302"/>
                        <a:pt x="151" y="302"/>
                      </a:cubicBezTo>
                      <a:close/>
                    </a:path>
                  </a:pathLst>
                </a:cu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19" name="Freeform 88"/>
                <p:cNvSpPr>
                  <a:spLocks/>
                </p:cNvSpPr>
                <p:nvPr/>
              </p:nvSpPr>
              <p:spPr bwMode="auto">
                <a:xfrm>
                  <a:off x="1379" y="1403"/>
                  <a:ext cx="53" cy="15"/>
                </a:xfrm>
                <a:custGeom>
                  <a:avLst/>
                  <a:gdLst/>
                  <a:ahLst/>
                  <a:cxnLst>
                    <a:cxn ang="0">
                      <a:pos x="151" y="303"/>
                    </a:cxn>
                    <a:cxn ang="0">
                      <a:pos x="756" y="303"/>
                    </a:cxn>
                    <a:cxn ang="0">
                      <a:pos x="907" y="152"/>
                    </a:cxn>
                    <a:cxn ang="0">
                      <a:pos x="756" y="0"/>
                    </a:cxn>
                    <a:cxn ang="0">
                      <a:pos x="756" y="0"/>
                    </a:cxn>
                    <a:cxn ang="0">
                      <a:pos x="756" y="0"/>
                    </a:cxn>
                    <a:cxn ang="0">
                      <a:pos x="151" y="0"/>
                    </a:cxn>
                    <a:cxn ang="0">
                      <a:pos x="0" y="152"/>
                    </a:cxn>
                    <a:cxn ang="0">
                      <a:pos x="151" y="303"/>
                    </a:cxn>
                  </a:cxnLst>
                  <a:rect l="0" t="0" r="r" b="b"/>
                  <a:pathLst>
                    <a:path w="907" h="303">
                      <a:moveTo>
                        <a:pt x="151" y="303"/>
                      </a:moveTo>
                      <a:lnTo>
                        <a:pt x="756" y="303"/>
                      </a:lnTo>
                      <a:cubicBezTo>
                        <a:pt x="839" y="303"/>
                        <a:pt x="907" y="235"/>
                        <a:pt x="907" y="152"/>
                      </a:cubicBezTo>
                      <a:cubicBezTo>
                        <a:pt x="907" y="68"/>
                        <a:pt x="839" y="0"/>
                        <a:pt x="756" y="0"/>
                      </a:cubicBezTo>
                      <a:cubicBezTo>
                        <a:pt x="756" y="0"/>
                        <a:pt x="756" y="0"/>
                        <a:pt x="756" y="0"/>
                      </a:cubicBezTo>
                      <a:lnTo>
                        <a:pt x="756" y="0"/>
                      </a:lnTo>
                      <a:lnTo>
                        <a:pt x="151" y="0"/>
                      </a:lnTo>
                      <a:cubicBezTo>
                        <a:pt x="67" y="0"/>
                        <a:pt x="0" y="68"/>
                        <a:pt x="0" y="152"/>
                      </a:cubicBezTo>
                      <a:cubicBezTo>
                        <a:pt x="0" y="235"/>
                        <a:pt x="67" y="303"/>
                        <a:pt x="151" y="303"/>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20" name="Freeform 89"/>
                <p:cNvSpPr>
                  <a:spLocks/>
                </p:cNvSpPr>
                <p:nvPr/>
              </p:nvSpPr>
              <p:spPr bwMode="auto">
                <a:xfrm>
                  <a:off x="1379" y="1403"/>
                  <a:ext cx="53" cy="15"/>
                </a:xfrm>
                <a:custGeom>
                  <a:avLst/>
                  <a:gdLst/>
                  <a:ahLst/>
                  <a:cxnLst>
                    <a:cxn ang="0">
                      <a:pos x="151" y="303"/>
                    </a:cxn>
                    <a:cxn ang="0">
                      <a:pos x="756" y="303"/>
                    </a:cxn>
                    <a:cxn ang="0">
                      <a:pos x="907" y="152"/>
                    </a:cxn>
                    <a:cxn ang="0">
                      <a:pos x="756" y="0"/>
                    </a:cxn>
                    <a:cxn ang="0">
                      <a:pos x="756" y="0"/>
                    </a:cxn>
                    <a:cxn ang="0">
                      <a:pos x="756" y="0"/>
                    </a:cxn>
                    <a:cxn ang="0">
                      <a:pos x="151" y="0"/>
                    </a:cxn>
                    <a:cxn ang="0">
                      <a:pos x="0" y="152"/>
                    </a:cxn>
                    <a:cxn ang="0">
                      <a:pos x="151" y="303"/>
                    </a:cxn>
                  </a:cxnLst>
                  <a:rect l="0" t="0" r="r" b="b"/>
                  <a:pathLst>
                    <a:path w="907" h="303">
                      <a:moveTo>
                        <a:pt x="151" y="303"/>
                      </a:moveTo>
                      <a:lnTo>
                        <a:pt x="756" y="303"/>
                      </a:lnTo>
                      <a:cubicBezTo>
                        <a:pt x="839" y="303"/>
                        <a:pt x="907" y="235"/>
                        <a:pt x="907" y="152"/>
                      </a:cubicBezTo>
                      <a:cubicBezTo>
                        <a:pt x="907" y="68"/>
                        <a:pt x="839" y="0"/>
                        <a:pt x="756" y="0"/>
                      </a:cubicBezTo>
                      <a:cubicBezTo>
                        <a:pt x="756" y="0"/>
                        <a:pt x="756" y="0"/>
                        <a:pt x="756" y="0"/>
                      </a:cubicBezTo>
                      <a:lnTo>
                        <a:pt x="756" y="0"/>
                      </a:lnTo>
                      <a:lnTo>
                        <a:pt x="151" y="0"/>
                      </a:lnTo>
                      <a:cubicBezTo>
                        <a:pt x="67" y="0"/>
                        <a:pt x="0" y="68"/>
                        <a:pt x="0" y="152"/>
                      </a:cubicBezTo>
                      <a:cubicBezTo>
                        <a:pt x="0" y="235"/>
                        <a:pt x="67" y="303"/>
                        <a:pt x="151" y="303"/>
                      </a:cubicBezTo>
                      <a:close/>
                    </a:path>
                  </a:pathLst>
                </a:cu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21" name="Freeform 90"/>
                <p:cNvSpPr>
                  <a:spLocks/>
                </p:cNvSpPr>
                <p:nvPr/>
              </p:nvSpPr>
              <p:spPr bwMode="auto">
                <a:xfrm>
                  <a:off x="1353" y="1395"/>
                  <a:ext cx="26" cy="16"/>
                </a:xfrm>
                <a:custGeom>
                  <a:avLst/>
                  <a:gdLst/>
                  <a:ahLst/>
                  <a:cxnLst>
                    <a:cxn ang="0">
                      <a:pos x="0" y="0"/>
                    </a:cxn>
                    <a:cxn ang="0">
                      <a:pos x="0" y="76"/>
                    </a:cxn>
                    <a:cxn ang="0">
                      <a:pos x="227" y="303"/>
                    </a:cxn>
                    <a:cxn ang="0">
                      <a:pos x="227" y="303"/>
                    </a:cxn>
                    <a:cxn ang="0">
                      <a:pos x="454" y="303"/>
                    </a:cxn>
                  </a:cxnLst>
                  <a:rect l="0" t="0" r="r" b="b"/>
                  <a:pathLst>
                    <a:path w="454" h="303">
                      <a:moveTo>
                        <a:pt x="0" y="0"/>
                      </a:moveTo>
                      <a:lnTo>
                        <a:pt x="0" y="76"/>
                      </a:lnTo>
                      <a:cubicBezTo>
                        <a:pt x="0" y="201"/>
                        <a:pt x="102" y="303"/>
                        <a:pt x="227" y="303"/>
                      </a:cubicBezTo>
                      <a:lnTo>
                        <a:pt x="227" y="303"/>
                      </a:lnTo>
                      <a:lnTo>
                        <a:pt x="454" y="303"/>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22" name="Freeform 91"/>
                <p:cNvSpPr>
                  <a:spLocks/>
                </p:cNvSpPr>
                <p:nvPr/>
              </p:nvSpPr>
              <p:spPr bwMode="auto">
                <a:xfrm>
                  <a:off x="1353" y="1395"/>
                  <a:ext cx="26" cy="39"/>
                </a:xfrm>
                <a:custGeom>
                  <a:avLst/>
                  <a:gdLst/>
                  <a:ahLst/>
                  <a:cxnLst>
                    <a:cxn ang="0">
                      <a:pos x="0" y="0"/>
                    </a:cxn>
                    <a:cxn ang="0">
                      <a:pos x="0" y="529"/>
                    </a:cxn>
                    <a:cxn ang="0">
                      <a:pos x="227" y="756"/>
                    </a:cxn>
                    <a:cxn ang="0">
                      <a:pos x="227" y="756"/>
                    </a:cxn>
                    <a:cxn ang="0">
                      <a:pos x="454" y="756"/>
                    </a:cxn>
                  </a:cxnLst>
                  <a:rect l="0" t="0" r="r" b="b"/>
                  <a:pathLst>
                    <a:path w="454" h="756">
                      <a:moveTo>
                        <a:pt x="0" y="0"/>
                      </a:moveTo>
                      <a:lnTo>
                        <a:pt x="0" y="529"/>
                      </a:lnTo>
                      <a:cubicBezTo>
                        <a:pt x="0" y="655"/>
                        <a:pt x="102" y="756"/>
                        <a:pt x="227" y="756"/>
                      </a:cubicBezTo>
                      <a:lnTo>
                        <a:pt x="227" y="756"/>
                      </a:lnTo>
                      <a:lnTo>
                        <a:pt x="454" y="756"/>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23" name="Freeform 92"/>
                <p:cNvSpPr>
                  <a:spLocks/>
                </p:cNvSpPr>
                <p:nvPr/>
              </p:nvSpPr>
              <p:spPr bwMode="auto">
                <a:xfrm>
                  <a:off x="1379" y="1426"/>
                  <a:ext cx="53" cy="16"/>
                </a:xfrm>
                <a:custGeom>
                  <a:avLst/>
                  <a:gdLst/>
                  <a:ahLst/>
                  <a:cxnLst>
                    <a:cxn ang="0">
                      <a:pos x="151" y="302"/>
                    </a:cxn>
                    <a:cxn ang="0">
                      <a:pos x="756" y="302"/>
                    </a:cxn>
                    <a:cxn ang="0">
                      <a:pos x="907" y="151"/>
                    </a:cxn>
                    <a:cxn ang="0">
                      <a:pos x="756" y="0"/>
                    </a:cxn>
                    <a:cxn ang="0">
                      <a:pos x="756" y="0"/>
                    </a:cxn>
                    <a:cxn ang="0">
                      <a:pos x="756" y="0"/>
                    </a:cxn>
                    <a:cxn ang="0">
                      <a:pos x="151" y="0"/>
                    </a:cxn>
                    <a:cxn ang="0">
                      <a:pos x="0" y="151"/>
                    </a:cxn>
                    <a:cxn ang="0">
                      <a:pos x="151" y="302"/>
                    </a:cxn>
                  </a:cxnLst>
                  <a:rect l="0" t="0" r="r" b="b"/>
                  <a:pathLst>
                    <a:path w="907" h="302">
                      <a:moveTo>
                        <a:pt x="151" y="302"/>
                      </a:moveTo>
                      <a:lnTo>
                        <a:pt x="756" y="302"/>
                      </a:lnTo>
                      <a:cubicBezTo>
                        <a:pt x="839" y="302"/>
                        <a:pt x="907" y="235"/>
                        <a:pt x="907" y="151"/>
                      </a:cubicBezTo>
                      <a:cubicBezTo>
                        <a:pt x="907" y="68"/>
                        <a:pt x="839" y="0"/>
                        <a:pt x="756" y="0"/>
                      </a:cubicBezTo>
                      <a:cubicBezTo>
                        <a:pt x="756" y="0"/>
                        <a:pt x="756" y="0"/>
                        <a:pt x="756" y="0"/>
                      </a:cubicBezTo>
                      <a:lnTo>
                        <a:pt x="756" y="0"/>
                      </a:lnTo>
                      <a:lnTo>
                        <a:pt x="151" y="0"/>
                      </a:lnTo>
                      <a:cubicBezTo>
                        <a:pt x="67" y="0"/>
                        <a:pt x="0" y="68"/>
                        <a:pt x="0" y="151"/>
                      </a:cubicBezTo>
                      <a:cubicBezTo>
                        <a:pt x="0" y="235"/>
                        <a:pt x="67" y="302"/>
                        <a:pt x="151" y="30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24" name="Freeform 93"/>
                <p:cNvSpPr>
                  <a:spLocks/>
                </p:cNvSpPr>
                <p:nvPr/>
              </p:nvSpPr>
              <p:spPr bwMode="auto">
                <a:xfrm>
                  <a:off x="1379" y="1426"/>
                  <a:ext cx="53" cy="16"/>
                </a:xfrm>
                <a:custGeom>
                  <a:avLst/>
                  <a:gdLst/>
                  <a:ahLst/>
                  <a:cxnLst>
                    <a:cxn ang="0">
                      <a:pos x="151" y="302"/>
                    </a:cxn>
                    <a:cxn ang="0">
                      <a:pos x="756" y="302"/>
                    </a:cxn>
                    <a:cxn ang="0">
                      <a:pos x="907" y="151"/>
                    </a:cxn>
                    <a:cxn ang="0">
                      <a:pos x="756" y="0"/>
                    </a:cxn>
                    <a:cxn ang="0">
                      <a:pos x="756" y="0"/>
                    </a:cxn>
                    <a:cxn ang="0">
                      <a:pos x="756" y="0"/>
                    </a:cxn>
                    <a:cxn ang="0">
                      <a:pos x="151" y="0"/>
                    </a:cxn>
                    <a:cxn ang="0">
                      <a:pos x="0" y="151"/>
                    </a:cxn>
                    <a:cxn ang="0">
                      <a:pos x="151" y="302"/>
                    </a:cxn>
                  </a:cxnLst>
                  <a:rect l="0" t="0" r="r" b="b"/>
                  <a:pathLst>
                    <a:path w="907" h="302">
                      <a:moveTo>
                        <a:pt x="151" y="302"/>
                      </a:moveTo>
                      <a:lnTo>
                        <a:pt x="756" y="302"/>
                      </a:lnTo>
                      <a:cubicBezTo>
                        <a:pt x="839" y="302"/>
                        <a:pt x="907" y="235"/>
                        <a:pt x="907" y="151"/>
                      </a:cubicBezTo>
                      <a:cubicBezTo>
                        <a:pt x="907" y="68"/>
                        <a:pt x="839" y="0"/>
                        <a:pt x="756" y="0"/>
                      </a:cubicBezTo>
                      <a:cubicBezTo>
                        <a:pt x="756" y="0"/>
                        <a:pt x="756" y="0"/>
                        <a:pt x="756" y="0"/>
                      </a:cubicBezTo>
                      <a:lnTo>
                        <a:pt x="756" y="0"/>
                      </a:lnTo>
                      <a:lnTo>
                        <a:pt x="151" y="0"/>
                      </a:lnTo>
                      <a:cubicBezTo>
                        <a:pt x="67" y="0"/>
                        <a:pt x="0" y="68"/>
                        <a:pt x="0" y="151"/>
                      </a:cubicBezTo>
                      <a:cubicBezTo>
                        <a:pt x="0" y="235"/>
                        <a:pt x="67" y="302"/>
                        <a:pt x="151" y="302"/>
                      </a:cubicBezTo>
                      <a:close/>
                    </a:path>
                  </a:pathLst>
                </a:cu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25" name="Freeform 94"/>
                <p:cNvSpPr>
                  <a:spLocks/>
                </p:cNvSpPr>
                <p:nvPr/>
              </p:nvSpPr>
              <p:spPr bwMode="auto">
                <a:xfrm>
                  <a:off x="1379" y="1504"/>
                  <a:ext cx="53" cy="15"/>
                </a:xfrm>
                <a:custGeom>
                  <a:avLst/>
                  <a:gdLst/>
                  <a:ahLst/>
                  <a:cxnLst>
                    <a:cxn ang="0">
                      <a:pos x="151" y="302"/>
                    </a:cxn>
                    <a:cxn ang="0">
                      <a:pos x="756" y="302"/>
                    </a:cxn>
                    <a:cxn ang="0">
                      <a:pos x="907" y="151"/>
                    </a:cxn>
                    <a:cxn ang="0">
                      <a:pos x="756" y="0"/>
                    </a:cxn>
                    <a:cxn ang="0">
                      <a:pos x="756" y="0"/>
                    </a:cxn>
                    <a:cxn ang="0">
                      <a:pos x="756" y="0"/>
                    </a:cxn>
                    <a:cxn ang="0">
                      <a:pos x="151" y="0"/>
                    </a:cxn>
                    <a:cxn ang="0">
                      <a:pos x="0" y="151"/>
                    </a:cxn>
                    <a:cxn ang="0">
                      <a:pos x="151" y="302"/>
                    </a:cxn>
                  </a:cxnLst>
                  <a:rect l="0" t="0" r="r" b="b"/>
                  <a:pathLst>
                    <a:path w="907" h="302">
                      <a:moveTo>
                        <a:pt x="151" y="302"/>
                      </a:moveTo>
                      <a:lnTo>
                        <a:pt x="756" y="302"/>
                      </a:lnTo>
                      <a:cubicBezTo>
                        <a:pt x="839" y="302"/>
                        <a:pt x="907" y="235"/>
                        <a:pt x="907" y="151"/>
                      </a:cubicBezTo>
                      <a:cubicBezTo>
                        <a:pt x="907" y="68"/>
                        <a:pt x="839" y="0"/>
                        <a:pt x="756" y="0"/>
                      </a:cubicBezTo>
                      <a:cubicBezTo>
                        <a:pt x="756" y="0"/>
                        <a:pt x="756" y="0"/>
                        <a:pt x="756" y="0"/>
                      </a:cubicBezTo>
                      <a:lnTo>
                        <a:pt x="756" y="0"/>
                      </a:lnTo>
                      <a:lnTo>
                        <a:pt x="151" y="0"/>
                      </a:lnTo>
                      <a:cubicBezTo>
                        <a:pt x="67" y="0"/>
                        <a:pt x="0" y="68"/>
                        <a:pt x="0" y="151"/>
                      </a:cubicBezTo>
                      <a:cubicBezTo>
                        <a:pt x="0" y="235"/>
                        <a:pt x="67" y="302"/>
                        <a:pt x="151" y="30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26" name="Freeform 95"/>
                <p:cNvSpPr>
                  <a:spLocks/>
                </p:cNvSpPr>
                <p:nvPr/>
              </p:nvSpPr>
              <p:spPr bwMode="auto">
                <a:xfrm>
                  <a:off x="1379" y="1504"/>
                  <a:ext cx="53" cy="15"/>
                </a:xfrm>
                <a:custGeom>
                  <a:avLst/>
                  <a:gdLst/>
                  <a:ahLst/>
                  <a:cxnLst>
                    <a:cxn ang="0">
                      <a:pos x="151" y="302"/>
                    </a:cxn>
                    <a:cxn ang="0">
                      <a:pos x="756" y="302"/>
                    </a:cxn>
                    <a:cxn ang="0">
                      <a:pos x="907" y="151"/>
                    </a:cxn>
                    <a:cxn ang="0">
                      <a:pos x="756" y="0"/>
                    </a:cxn>
                    <a:cxn ang="0">
                      <a:pos x="756" y="0"/>
                    </a:cxn>
                    <a:cxn ang="0">
                      <a:pos x="756" y="0"/>
                    </a:cxn>
                    <a:cxn ang="0">
                      <a:pos x="151" y="0"/>
                    </a:cxn>
                    <a:cxn ang="0">
                      <a:pos x="0" y="151"/>
                    </a:cxn>
                    <a:cxn ang="0">
                      <a:pos x="151" y="302"/>
                    </a:cxn>
                  </a:cxnLst>
                  <a:rect l="0" t="0" r="r" b="b"/>
                  <a:pathLst>
                    <a:path w="907" h="302">
                      <a:moveTo>
                        <a:pt x="151" y="302"/>
                      </a:moveTo>
                      <a:lnTo>
                        <a:pt x="756" y="302"/>
                      </a:lnTo>
                      <a:cubicBezTo>
                        <a:pt x="839" y="302"/>
                        <a:pt x="907" y="235"/>
                        <a:pt x="907" y="151"/>
                      </a:cubicBezTo>
                      <a:cubicBezTo>
                        <a:pt x="907" y="68"/>
                        <a:pt x="839" y="0"/>
                        <a:pt x="756" y="0"/>
                      </a:cubicBezTo>
                      <a:cubicBezTo>
                        <a:pt x="756" y="0"/>
                        <a:pt x="756" y="0"/>
                        <a:pt x="756" y="0"/>
                      </a:cubicBezTo>
                      <a:lnTo>
                        <a:pt x="756" y="0"/>
                      </a:lnTo>
                      <a:lnTo>
                        <a:pt x="151" y="0"/>
                      </a:lnTo>
                      <a:cubicBezTo>
                        <a:pt x="67" y="0"/>
                        <a:pt x="0" y="68"/>
                        <a:pt x="0" y="151"/>
                      </a:cubicBezTo>
                      <a:cubicBezTo>
                        <a:pt x="0" y="235"/>
                        <a:pt x="67" y="302"/>
                        <a:pt x="151" y="302"/>
                      </a:cubicBezTo>
                      <a:close/>
                    </a:path>
                  </a:pathLst>
                </a:cu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27" name="Freeform 96"/>
                <p:cNvSpPr>
                  <a:spLocks/>
                </p:cNvSpPr>
                <p:nvPr/>
              </p:nvSpPr>
              <p:spPr bwMode="auto">
                <a:xfrm>
                  <a:off x="1353" y="1395"/>
                  <a:ext cx="26" cy="116"/>
                </a:xfrm>
                <a:custGeom>
                  <a:avLst/>
                  <a:gdLst/>
                  <a:ahLst/>
                  <a:cxnLst>
                    <a:cxn ang="0">
                      <a:pos x="0" y="0"/>
                    </a:cxn>
                    <a:cxn ang="0">
                      <a:pos x="0" y="2041"/>
                    </a:cxn>
                    <a:cxn ang="0">
                      <a:pos x="227" y="2268"/>
                    </a:cxn>
                    <a:cxn ang="0">
                      <a:pos x="227" y="2268"/>
                    </a:cxn>
                    <a:cxn ang="0">
                      <a:pos x="454" y="2268"/>
                    </a:cxn>
                  </a:cxnLst>
                  <a:rect l="0" t="0" r="r" b="b"/>
                  <a:pathLst>
                    <a:path w="454" h="2268">
                      <a:moveTo>
                        <a:pt x="0" y="0"/>
                      </a:moveTo>
                      <a:lnTo>
                        <a:pt x="0" y="2041"/>
                      </a:lnTo>
                      <a:cubicBezTo>
                        <a:pt x="0" y="2166"/>
                        <a:pt x="102" y="2268"/>
                        <a:pt x="227" y="2268"/>
                      </a:cubicBezTo>
                      <a:lnTo>
                        <a:pt x="227" y="2268"/>
                      </a:lnTo>
                      <a:lnTo>
                        <a:pt x="454" y="2268"/>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28" name="Freeform 100"/>
                <p:cNvSpPr>
                  <a:spLocks/>
                </p:cNvSpPr>
                <p:nvPr/>
              </p:nvSpPr>
              <p:spPr bwMode="auto">
                <a:xfrm>
                  <a:off x="1440" y="1449"/>
                  <a:ext cx="53" cy="16"/>
                </a:xfrm>
                <a:custGeom>
                  <a:avLst/>
                  <a:gdLst/>
                  <a:ahLst/>
                  <a:cxnLst>
                    <a:cxn ang="0">
                      <a:pos x="151" y="302"/>
                    </a:cxn>
                    <a:cxn ang="0">
                      <a:pos x="756" y="302"/>
                    </a:cxn>
                    <a:cxn ang="0">
                      <a:pos x="907" y="151"/>
                    </a:cxn>
                    <a:cxn ang="0">
                      <a:pos x="756" y="0"/>
                    </a:cxn>
                    <a:cxn ang="0">
                      <a:pos x="756" y="0"/>
                    </a:cxn>
                    <a:cxn ang="0">
                      <a:pos x="756" y="0"/>
                    </a:cxn>
                    <a:cxn ang="0">
                      <a:pos x="151" y="0"/>
                    </a:cxn>
                    <a:cxn ang="0">
                      <a:pos x="0" y="151"/>
                    </a:cxn>
                    <a:cxn ang="0">
                      <a:pos x="151" y="302"/>
                    </a:cxn>
                  </a:cxnLst>
                  <a:rect l="0" t="0" r="r" b="b"/>
                  <a:pathLst>
                    <a:path w="907" h="302">
                      <a:moveTo>
                        <a:pt x="151" y="302"/>
                      </a:moveTo>
                      <a:lnTo>
                        <a:pt x="756" y="302"/>
                      </a:lnTo>
                      <a:cubicBezTo>
                        <a:pt x="839" y="302"/>
                        <a:pt x="907" y="234"/>
                        <a:pt x="907" y="151"/>
                      </a:cubicBezTo>
                      <a:cubicBezTo>
                        <a:pt x="907" y="67"/>
                        <a:pt x="839" y="0"/>
                        <a:pt x="756" y="0"/>
                      </a:cubicBezTo>
                      <a:cubicBezTo>
                        <a:pt x="756" y="0"/>
                        <a:pt x="756" y="0"/>
                        <a:pt x="756" y="0"/>
                      </a:cubicBezTo>
                      <a:lnTo>
                        <a:pt x="756" y="0"/>
                      </a:lnTo>
                      <a:lnTo>
                        <a:pt x="151" y="0"/>
                      </a:lnTo>
                      <a:cubicBezTo>
                        <a:pt x="68" y="0"/>
                        <a:pt x="0" y="67"/>
                        <a:pt x="0" y="151"/>
                      </a:cubicBezTo>
                      <a:cubicBezTo>
                        <a:pt x="0" y="234"/>
                        <a:pt x="68" y="302"/>
                        <a:pt x="151" y="30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29" name="Freeform 101"/>
                <p:cNvSpPr>
                  <a:spLocks/>
                </p:cNvSpPr>
                <p:nvPr/>
              </p:nvSpPr>
              <p:spPr bwMode="auto">
                <a:xfrm>
                  <a:off x="1440" y="1449"/>
                  <a:ext cx="53" cy="16"/>
                </a:xfrm>
                <a:custGeom>
                  <a:avLst/>
                  <a:gdLst/>
                  <a:ahLst/>
                  <a:cxnLst>
                    <a:cxn ang="0">
                      <a:pos x="151" y="302"/>
                    </a:cxn>
                    <a:cxn ang="0">
                      <a:pos x="756" y="302"/>
                    </a:cxn>
                    <a:cxn ang="0">
                      <a:pos x="907" y="151"/>
                    </a:cxn>
                    <a:cxn ang="0">
                      <a:pos x="756" y="0"/>
                    </a:cxn>
                    <a:cxn ang="0">
                      <a:pos x="756" y="0"/>
                    </a:cxn>
                    <a:cxn ang="0">
                      <a:pos x="756" y="0"/>
                    </a:cxn>
                    <a:cxn ang="0">
                      <a:pos x="151" y="0"/>
                    </a:cxn>
                    <a:cxn ang="0">
                      <a:pos x="0" y="151"/>
                    </a:cxn>
                    <a:cxn ang="0">
                      <a:pos x="151" y="302"/>
                    </a:cxn>
                  </a:cxnLst>
                  <a:rect l="0" t="0" r="r" b="b"/>
                  <a:pathLst>
                    <a:path w="907" h="302">
                      <a:moveTo>
                        <a:pt x="151" y="302"/>
                      </a:moveTo>
                      <a:lnTo>
                        <a:pt x="756" y="302"/>
                      </a:lnTo>
                      <a:cubicBezTo>
                        <a:pt x="839" y="302"/>
                        <a:pt x="907" y="234"/>
                        <a:pt x="907" y="151"/>
                      </a:cubicBezTo>
                      <a:cubicBezTo>
                        <a:pt x="907" y="67"/>
                        <a:pt x="839" y="0"/>
                        <a:pt x="756" y="0"/>
                      </a:cubicBezTo>
                      <a:cubicBezTo>
                        <a:pt x="756" y="0"/>
                        <a:pt x="756" y="0"/>
                        <a:pt x="756" y="0"/>
                      </a:cubicBezTo>
                      <a:lnTo>
                        <a:pt x="756" y="0"/>
                      </a:lnTo>
                      <a:lnTo>
                        <a:pt x="151" y="0"/>
                      </a:lnTo>
                      <a:cubicBezTo>
                        <a:pt x="68" y="0"/>
                        <a:pt x="0" y="67"/>
                        <a:pt x="0" y="151"/>
                      </a:cubicBezTo>
                      <a:cubicBezTo>
                        <a:pt x="0" y="234"/>
                        <a:pt x="68" y="302"/>
                        <a:pt x="151" y="302"/>
                      </a:cubicBezTo>
                      <a:close/>
                    </a:path>
                  </a:pathLst>
                </a:cu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30" name="Freeform 102"/>
                <p:cNvSpPr>
                  <a:spLocks/>
                </p:cNvSpPr>
                <p:nvPr/>
              </p:nvSpPr>
              <p:spPr bwMode="auto">
                <a:xfrm>
                  <a:off x="1405" y="1442"/>
                  <a:ext cx="35" cy="15"/>
                </a:xfrm>
                <a:custGeom>
                  <a:avLst/>
                  <a:gdLst/>
                  <a:ahLst/>
                  <a:cxnLst>
                    <a:cxn ang="0">
                      <a:pos x="0" y="0"/>
                    </a:cxn>
                    <a:cxn ang="0">
                      <a:pos x="0" y="31"/>
                    </a:cxn>
                    <a:cxn ang="0">
                      <a:pos x="272" y="303"/>
                    </a:cxn>
                    <a:cxn ang="0">
                      <a:pos x="272" y="303"/>
                    </a:cxn>
                    <a:cxn ang="0">
                      <a:pos x="605" y="303"/>
                    </a:cxn>
                  </a:cxnLst>
                  <a:rect l="0" t="0" r="r" b="b"/>
                  <a:pathLst>
                    <a:path w="605" h="303">
                      <a:moveTo>
                        <a:pt x="0" y="0"/>
                      </a:moveTo>
                      <a:lnTo>
                        <a:pt x="0" y="31"/>
                      </a:lnTo>
                      <a:cubicBezTo>
                        <a:pt x="0" y="181"/>
                        <a:pt x="122" y="303"/>
                        <a:pt x="272" y="303"/>
                      </a:cubicBezTo>
                      <a:lnTo>
                        <a:pt x="272" y="303"/>
                      </a:lnTo>
                      <a:lnTo>
                        <a:pt x="605" y="303"/>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31" name="Freeform 103"/>
                <p:cNvSpPr>
                  <a:spLocks/>
                </p:cNvSpPr>
                <p:nvPr/>
              </p:nvSpPr>
              <p:spPr bwMode="auto">
                <a:xfrm>
                  <a:off x="1440" y="1473"/>
                  <a:ext cx="53" cy="15"/>
                </a:xfrm>
                <a:custGeom>
                  <a:avLst/>
                  <a:gdLst/>
                  <a:ahLst/>
                  <a:cxnLst>
                    <a:cxn ang="0">
                      <a:pos x="151" y="302"/>
                    </a:cxn>
                    <a:cxn ang="0">
                      <a:pos x="756" y="302"/>
                    </a:cxn>
                    <a:cxn ang="0">
                      <a:pos x="907" y="151"/>
                    </a:cxn>
                    <a:cxn ang="0">
                      <a:pos x="756" y="0"/>
                    </a:cxn>
                    <a:cxn ang="0">
                      <a:pos x="756" y="0"/>
                    </a:cxn>
                    <a:cxn ang="0">
                      <a:pos x="151" y="0"/>
                    </a:cxn>
                    <a:cxn ang="0">
                      <a:pos x="0" y="151"/>
                    </a:cxn>
                    <a:cxn ang="0">
                      <a:pos x="151" y="302"/>
                    </a:cxn>
                  </a:cxnLst>
                  <a:rect l="0" t="0" r="r" b="b"/>
                  <a:pathLst>
                    <a:path w="907" h="302">
                      <a:moveTo>
                        <a:pt x="151" y="302"/>
                      </a:moveTo>
                      <a:lnTo>
                        <a:pt x="756" y="302"/>
                      </a:lnTo>
                      <a:cubicBezTo>
                        <a:pt x="839" y="302"/>
                        <a:pt x="907" y="235"/>
                        <a:pt x="907" y="151"/>
                      </a:cubicBezTo>
                      <a:cubicBezTo>
                        <a:pt x="907" y="68"/>
                        <a:pt x="839" y="0"/>
                        <a:pt x="756" y="0"/>
                      </a:cubicBezTo>
                      <a:cubicBezTo>
                        <a:pt x="756" y="0"/>
                        <a:pt x="756" y="0"/>
                        <a:pt x="756" y="0"/>
                      </a:cubicBezTo>
                      <a:lnTo>
                        <a:pt x="151" y="0"/>
                      </a:lnTo>
                      <a:cubicBezTo>
                        <a:pt x="68" y="0"/>
                        <a:pt x="0" y="68"/>
                        <a:pt x="0" y="151"/>
                      </a:cubicBezTo>
                      <a:cubicBezTo>
                        <a:pt x="0" y="235"/>
                        <a:pt x="68" y="302"/>
                        <a:pt x="151" y="30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32" name="Freeform 104"/>
                <p:cNvSpPr>
                  <a:spLocks/>
                </p:cNvSpPr>
                <p:nvPr/>
              </p:nvSpPr>
              <p:spPr bwMode="auto">
                <a:xfrm>
                  <a:off x="1440" y="1473"/>
                  <a:ext cx="53" cy="15"/>
                </a:xfrm>
                <a:custGeom>
                  <a:avLst/>
                  <a:gdLst/>
                  <a:ahLst/>
                  <a:cxnLst>
                    <a:cxn ang="0">
                      <a:pos x="151" y="302"/>
                    </a:cxn>
                    <a:cxn ang="0">
                      <a:pos x="756" y="302"/>
                    </a:cxn>
                    <a:cxn ang="0">
                      <a:pos x="907" y="151"/>
                    </a:cxn>
                    <a:cxn ang="0">
                      <a:pos x="756" y="0"/>
                    </a:cxn>
                    <a:cxn ang="0">
                      <a:pos x="756" y="0"/>
                    </a:cxn>
                    <a:cxn ang="0">
                      <a:pos x="151" y="0"/>
                    </a:cxn>
                    <a:cxn ang="0">
                      <a:pos x="0" y="151"/>
                    </a:cxn>
                    <a:cxn ang="0">
                      <a:pos x="151" y="302"/>
                    </a:cxn>
                  </a:cxnLst>
                  <a:rect l="0" t="0" r="r" b="b"/>
                  <a:pathLst>
                    <a:path w="907" h="302">
                      <a:moveTo>
                        <a:pt x="151" y="302"/>
                      </a:moveTo>
                      <a:lnTo>
                        <a:pt x="756" y="302"/>
                      </a:lnTo>
                      <a:cubicBezTo>
                        <a:pt x="839" y="302"/>
                        <a:pt x="907" y="235"/>
                        <a:pt x="907" y="151"/>
                      </a:cubicBezTo>
                      <a:cubicBezTo>
                        <a:pt x="907" y="68"/>
                        <a:pt x="839" y="0"/>
                        <a:pt x="756" y="0"/>
                      </a:cubicBezTo>
                      <a:cubicBezTo>
                        <a:pt x="756" y="0"/>
                        <a:pt x="756" y="0"/>
                        <a:pt x="756" y="0"/>
                      </a:cubicBezTo>
                      <a:lnTo>
                        <a:pt x="151" y="0"/>
                      </a:lnTo>
                      <a:cubicBezTo>
                        <a:pt x="68" y="0"/>
                        <a:pt x="0" y="68"/>
                        <a:pt x="0" y="151"/>
                      </a:cubicBezTo>
                      <a:cubicBezTo>
                        <a:pt x="0" y="235"/>
                        <a:pt x="68" y="302"/>
                        <a:pt x="151" y="302"/>
                      </a:cubicBezTo>
                      <a:close/>
                    </a:path>
                  </a:pathLst>
                </a:cu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33" name="Freeform 105"/>
                <p:cNvSpPr>
                  <a:spLocks/>
                </p:cNvSpPr>
                <p:nvPr/>
              </p:nvSpPr>
              <p:spPr bwMode="auto">
                <a:xfrm>
                  <a:off x="1379" y="1349"/>
                  <a:ext cx="53" cy="15"/>
                </a:xfrm>
                <a:custGeom>
                  <a:avLst/>
                  <a:gdLst/>
                  <a:ahLst/>
                  <a:cxnLst>
                    <a:cxn ang="0">
                      <a:pos x="151" y="303"/>
                    </a:cxn>
                    <a:cxn ang="0">
                      <a:pos x="756" y="303"/>
                    </a:cxn>
                    <a:cxn ang="0">
                      <a:pos x="907" y="151"/>
                    </a:cxn>
                    <a:cxn ang="0">
                      <a:pos x="756" y="0"/>
                    </a:cxn>
                    <a:cxn ang="0">
                      <a:pos x="756" y="0"/>
                    </a:cxn>
                    <a:cxn ang="0">
                      <a:pos x="756" y="0"/>
                    </a:cxn>
                    <a:cxn ang="0">
                      <a:pos x="151" y="0"/>
                    </a:cxn>
                    <a:cxn ang="0">
                      <a:pos x="0" y="151"/>
                    </a:cxn>
                    <a:cxn ang="0">
                      <a:pos x="151" y="303"/>
                    </a:cxn>
                  </a:cxnLst>
                  <a:rect l="0" t="0" r="r" b="b"/>
                  <a:pathLst>
                    <a:path w="907" h="303">
                      <a:moveTo>
                        <a:pt x="151" y="303"/>
                      </a:moveTo>
                      <a:lnTo>
                        <a:pt x="756" y="303"/>
                      </a:lnTo>
                      <a:cubicBezTo>
                        <a:pt x="839" y="303"/>
                        <a:pt x="907" y="235"/>
                        <a:pt x="907" y="151"/>
                      </a:cubicBezTo>
                      <a:cubicBezTo>
                        <a:pt x="907" y="68"/>
                        <a:pt x="839" y="0"/>
                        <a:pt x="756" y="0"/>
                      </a:cubicBezTo>
                      <a:cubicBezTo>
                        <a:pt x="756" y="0"/>
                        <a:pt x="756" y="0"/>
                        <a:pt x="756" y="0"/>
                      </a:cubicBezTo>
                      <a:lnTo>
                        <a:pt x="756" y="0"/>
                      </a:lnTo>
                      <a:lnTo>
                        <a:pt x="151" y="0"/>
                      </a:lnTo>
                      <a:cubicBezTo>
                        <a:pt x="67" y="0"/>
                        <a:pt x="0" y="68"/>
                        <a:pt x="0" y="151"/>
                      </a:cubicBezTo>
                      <a:cubicBezTo>
                        <a:pt x="0" y="235"/>
                        <a:pt x="67" y="303"/>
                        <a:pt x="151" y="303"/>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34" name="Freeform 106"/>
                <p:cNvSpPr>
                  <a:spLocks/>
                </p:cNvSpPr>
                <p:nvPr/>
              </p:nvSpPr>
              <p:spPr bwMode="auto">
                <a:xfrm>
                  <a:off x="1379" y="1348"/>
                  <a:ext cx="53" cy="16"/>
                </a:xfrm>
                <a:custGeom>
                  <a:avLst/>
                  <a:gdLst/>
                  <a:ahLst/>
                  <a:cxnLst>
                    <a:cxn ang="0">
                      <a:pos x="151" y="303"/>
                    </a:cxn>
                    <a:cxn ang="0">
                      <a:pos x="756" y="303"/>
                    </a:cxn>
                    <a:cxn ang="0">
                      <a:pos x="907" y="151"/>
                    </a:cxn>
                    <a:cxn ang="0">
                      <a:pos x="756" y="0"/>
                    </a:cxn>
                    <a:cxn ang="0">
                      <a:pos x="756" y="0"/>
                    </a:cxn>
                    <a:cxn ang="0">
                      <a:pos x="756" y="0"/>
                    </a:cxn>
                    <a:cxn ang="0">
                      <a:pos x="151" y="0"/>
                    </a:cxn>
                    <a:cxn ang="0">
                      <a:pos x="0" y="151"/>
                    </a:cxn>
                    <a:cxn ang="0">
                      <a:pos x="151" y="303"/>
                    </a:cxn>
                  </a:cxnLst>
                  <a:rect l="0" t="0" r="r" b="b"/>
                  <a:pathLst>
                    <a:path w="907" h="303">
                      <a:moveTo>
                        <a:pt x="151" y="303"/>
                      </a:moveTo>
                      <a:lnTo>
                        <a:pt x="756" y="303"/>
                      </a:lnTo>
                      <a:cubicBezTo>
                        <a:pt x="839" y="303"/>
                        <a:pt x="907" y="235"/>
                        <a:pt x="907" y="151"/>
                      </a:cubicBezTo>
                      <a:cubicBezTo>
                        <a:pt x="907" y="68"/>
                        <a:pt x="839" y="0"/>
                        <a:pt x="756" y="0"/>
                      </a:cubicBezTo>
                      <a:cubicBezTo>
                        <a:pt x="756" y="0"/>
                        <a:pt x="756" y="0"/>
                        <a:pt x="756" y="0"/>
                      </a:cubicBezTo>
                      <a:lnTo>
                        <a:pt x="756" y="0"/>
                      </a:lnTo>
                      <a:lnTo>
                        <a:pt x="151" y="0"/>
                      </a:lnTo>
                      <a:cubicBezTo>
                        <a:pt x="67" y="0"/>
                        <a:pt x="0" y="68"/>
                        <a:pt x="0" y="151"/>
                      </a:cubicBezTo>
                      <a:cubicBezTo>
                        <a:pt x="0" y="235"/>
                        <a:pt x="67" y="303"/>
                        <a:pt x="151" y="303"/>
                      </a:cubicBezTo>
                      <a:close/>
                    </a:path>
                  </a:pathLst>
                </a:cu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335" name="Freeform 107"/>
                <p:cNvSpPr>
                  <a:spLocks/>
                </p:cNvSpPr>
                <p:nvPr/>
              </p:nvSpPr>
              <p:spPr bwMode="auto">
                <a:xfrm>
                  <a:off x="1353" y="1341"/>
                  <a:ext cx="26" cy="15"/>
                </a:xfrm>
                <a:custGeom>
                  <a:avLst/>
                  <a:gdLst/>
                  <a:ahLst/>
                  <a:cxnLst>
                    <a:cxn ang="0">
                      <a:pos x="0" y="0"/>
                    </a:cxn>
                    <a:cxn ang="0">
                      <a:pos x="0" y="76"/>
                    </a:cxn>
                    <a:cxn ang="0">
                      <a:pos x="227" y="302"/>
                    </a:cxn>
                    <a:cxn ang="0">
                      <a:pos x="227" y="302"/>
                    </a:cxn>
                    <a:cxn ang="0">
                      <a:pos x="454" y="302"/>
                    </a:cxn>
                  </a:cxnLst>
                  <a:rect l="0" t="0" r="r" b="b"/>
                  <a:pathLst>
                    <a:path w="454" h="302">
                      <a:moveTo>
                        <a:pt x="0" y="0"/>
                      </a:moveTo>
                      <a:lnTo>
                        <a:pt x="0" y="76"/>
                      </a:lnTo>
                      <a:cubicBezTo>
                        <a:pt x="0" y="201"/>
                        <a:pt x="102" y="302"/>
                        <a:pt x="227" y="302"/>
                      </a:cubicBezTo>
                      <a:lnTo>
                        <a:pt x="227" y="302"/>
                      </a:lnTo>
                      <a:lnTo>
                        <a:pt x="454" y="302"/>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grpSp>
        </p:grpSp>
        <p:sp>
          <p:nvSpPr>
            <p:cNvPr id="301" name="Left-Right Arrow 300"/>
            <p:cNvSpPr/>
            <p:nvPr/>
          </p:nvSpPr>
          <p:spPr bwMode="gray">
            <a:xfrm>
              <a:off x="6058394" y="1973281"/>
              <a:ext cx="166255" cy="112817"/>
            </a:xfrm>
            <a:prstGeom prst="leftRightArrow">
              <a:avLst/>
            </a:prstGeom>
            <a:solidFill>
              <a:srgbClr val="FFC000"/>
            </a:solidFill>
            <a:ln w="9525"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800" b="0" i="0" u="none"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grpSp>
      <p:grpSp>
        <p:nvGrpSpPr>
          <p:cNvPr id="20" name="Group 179"/>
          <p:cNvGrpSpPr/>
          <p:nvPr/>
        </p:nvGrpSpPr>
        <p:grpSpPr>
          <a:xfrm>
            <a:off x="2536526" y="4021035"/>
            <a:ext cx="568900" cy="372224"/>
            <a:chOff x="8370443" y="4411488"/>
            <a:chExt cx="568900" cy="372224"/>
          </a:xfrm>
        </p:grpSpPr>
        <p:sp>
          <p:nvSpPr>
            <p:cNvPr id="286" name="Rounded Rectangle 21"/>
            <p:cNvSpPr/>
            <p:nvPr/>
          </p:nvSpPr>
          <p:spPr bwMode="gray">
            <a:xfrm>
              <a:off x="8370443" y="4411488"/>
              <a:ext cx="568900" cy="372224"/>
            </a:xfrm>
            <a:prstGeom prst="roundRect">
              <a:avLst/>
            </a:prstGeom>
            <a:solidFill>
              <a:srgbClr val="CCCCCC"/>
            </a:solidFill>
            <a:ln w="9525" algn="ctr">
              <a:solidFill>
                <a:srgbClr val="04357B"/>
              </a:solidFill>
              <a:miter lim="800000"/>
              <a:headEnd/>
              <a:tailEnd/>
            </a:ln>
            <a:effectLst/>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800" b="0" i="0" u="none"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sp>
          <p:nvSpPr>
            <p:cNvPr id="287" name="Flowchart: Direct Access Storage 286"/>
            <p:cNvSpPr/>
            <p:nvPr/>
          </p:nvSpPr>
          <p:spPr bwMode="gray">
            <a:xfrm rot="10800000">
              <a:off x="8560119" y="4611444"/>
              <a:ext cx="190856" cy="113944"/>
            </a:xfrm>
            <a:prstGeom prst="flowChartMagneticDrum">
              <a:avLst/>
            </a:prstGeom>
            <a:solidFill>
              <a:srgbClr val="999999"/>
            </a:solidFill>
            <a:ln w="12700">
              <a:solidFill>
                <a:srgbClr val="000000"/>
              </a:solidFill>
              <a:round/>
              <a:headEnd/>
              <a:tailEnd/>
            </a:ln>
            <a:effectLst/>
          </p:spPr>
          <p:txBody>
            <a:bodyPr wrap="none" lIns="90000" tIns="46800" rIns="90000" bIns="46800" anchor="ctr"/>
            <a:lstStyle/>
            <a:p>
              <a:pPr marL="0" marR="0" lvl="0" indent="0"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800" b="0" i="0" u="none" strike="noStrike" kern="0" cap="none" spc="0" normalizeH="0" baseline="0" noProof="0" dirty="0" err="1" smtClean="0">
                <a:ln>
                  <a:noFill/>
                </a:ln>
                <a:solidFill>
                  <a:sysClr val="windowText" lastClr="000000"/>
                </a:solidFill>
                <a:effectLst/>
                <a:uLnTx/>
                <a:uFillTx/>
              </a:endParaRPr>
            </a:p>
          </p:txBody>
        </p:sp>
        <p:sp>
          <p:nvSpPr>
            <p:cNvPr id="288" name="Left-Right Arrow 287"/>
            <p:cNvSpPr/>
            <p:nvPr/>
          </p:nvSpPr>
          <p:spPr bwMode="gray">
            <a:xfrm>
              <a:off x="8427670" y="4638504"/>
              <a:ext cx="428702" cy="45719"/>
            </a:xfrm>
            <a:prstGeom prst="leftRightArrow">
              <a:avLst/>
            </a:prstGeom>
            <a:solidFill>
              <a:srgbClr val="FFF4DD"/>
            </a:solidFill>
            <a:ln w="12700">
              <a:noFill/>
              <a:miter lim="800000"/>
              <a:headEnd/>
              <a:tailEnd/>
            </a:ln>
            <a:effectLst/>
          </p:spPr>
          <p:txBody>
            <a:bodyPr wrap="none" lIns="0" tIns="0" rIns="0" bIns="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800" b="0" i="0" u="none" strike="noStrike" kern="0" cap="none" spc="0" normalizeH="0" baseline="0" noProof="0" dirty="0" err="1" smtClean="0">
                <a:ln>
                  <a:noFill/>
                </a:ln>
                <a:solidFill>
                  <a:srgbClr val="000000"/>
                </a:solidFill>
                <a:effectLst/>
                <a:uLnTx/>
                <a:uFillTx/>
              </a:endParaRPr>
            </a:p>
          </p:txBody>
        </p:sp>
        <p:sp>
          <p:nvSpPr>
            <p:cNvPr id="289" name="Flowchart: Multidocument 288"/>
            <p:cNvSpPr/>
            <p:nvPr/>
          </p:nvSpPr>
          <p:spPr bwMode="gray">
            <a:xfrm>
              <a:off x="8460417" y="4500348"/>
              <a:ext cx="94004" cy="113944"/>
            </a:xfrm>
            <a:prstGeom prst="flowChartMultidocument">
              <a:avLst/>
            </a:prstGeom>
            <a:solidFill>
              <a:srgbClr val="CCCCCC"/>
            </a:solidFill>
            <a:ln w="9525" algn="ctr">
              <a:solidFill>
                <a:srgbClr val="000000"/>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600" b="0" i="0" u="none"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grpSp>
          <p:nvGrpSpPr>
            <p:cNvPr id="21" name="Group 983"/>
            <p:cNvGrpSpPr/>
            <p:nvPr/>
          </p:nvGrpSpPr>
          <p:grpSpPr>
            <a:xfrm>
              <a:off x="8652796" y="4424599"/>
              <a:ext cx="215900" cy="216000"/>
              <a:chOff x="8468728" y="5558692"/>
              <a:chExt cx="215900" cy="216000"/>
            </a:xfrm>
          </p:grpSpPr>
          <p:sp>
            <p:nvSpPr>
              <p:cNvPr id="291" name="Gear"/>
              <p:cNvSpPr>
                <a:spLocks noEditPoints="1" noChangeArrowheads="1"/>
              </p:cNvSpPr>
              <p:nvPr/>
            </p:nvSpPr>
            <p:spPr bwMode="auto">
              <a:xfrm>
                <a:off x="8468728" y="5558692"/>
                <a:ext cx="215900" cy="216000"/>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solidFill>
                  <a:srgbClr val="000000"/>
                </a:solidFill>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292" name="Circular Arrow 291"/>
              <p:cNvSpPr>
                <a:spLocks/>
              </p:cNvSpPr>
              <p:nvPr/>
            </p:nvSpPr>
            <p:spPr bwMode="gray">
              <a:xfrm>
                <a:off x="8505391" y="5593142"/>
                <a:ext cx="144000" cy="144000"/>
              </a:xfrm>
              <a:prstGeom prst="circularArrow">
                <a:avLst>
                  <a:gd name="adj1" fmla="val 12312"/>
                  <a:gd name="adj2" fmla="val 700702"/>
                  <a:gd name="adj3" fmla="val 7043178"/>
                  <a:gd name="adj4" fmla="val 8160019"/>
                  <a:gd name="adj5" fmla="val 11906"/>
                </a:avLst>
              </a:prstGeom>
              <a:solidFill>
                <a:srgbClr val="FFC000"/>
              </a:solidFill>
              <a:ln w="9525"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600" b="0" i="0" u="none"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grpSp>
            <p:nvGrpSpPr>
              <p:cNvPr id="22" name="Group 79"/>
              <p:cNvGrpSpPr>
                <a:grpSpLocks/>
              </p:cNvGrpSpPr>
              <p:nvPr/>
            </p:nvGrpSpPr>
            <p:grpSpPr bwMode="auto">
              <a:xfrm>
                <a:off x="8486441" y="5575479"/>
                <a:ext cx="180000" cy="180000"/>
                <a:chOff x="703" y="2634"/>
                <a:chExt cx="317" cy="317"/>
              </a:xfrm>
            </p:grpSpPr>
            <p:sp>
              <p:nvSpPr>
                <p:cNvPr id="294" name="Oval 70"/>
                <p:cNvSpPr>
                  <a:spLocks noChangeAspect="1" noChangeArrowheads="1"/>
                </p:cNvSpPr>
                <p:nvPr/>
              </p:nvSpPr>
              <p:spPr bwMode="auto">
                <a:xfrm>
                  <a:off x="703" y="2634"/>
                  <a:ext cx="317" cy="317"/>
                </a:xfrm>
                <a:prstGeom prst="ellipse">
                  <a:avLst/>
                </a:prstGeom>
                <a:solidFill>
                  <a:srgbClr val="7D9DC3"/>
                </a:solidFill>
                <a:ln w="3175">
                  <a:solidFill>
                    <a:srgbClr val="CCCCCC"/>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ct val="0"/>
                    </a:spcAft>
                    <a:buClr>
                      <a:srgbClr val="F0AB00"/>
                    </a:buClr>
                    <a:buSzPct val="80000"/>
                    <a:buFont typeface="Wingdings" pitchFamily="2" charset="2"/>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95" name="Oval 71"/>
                <p:cNvSpPr>
                  <a:spLocks noChangeAspect="1" noChangeArrowheads="1"/>
                </p:cNvSpPr>
                <p:nvPr/>
              </p:nvSpPr>
              <p:spPr bwMode="gray">
                <a:xfrm>
                  <a:off x="823" y="2750"/>
                  <a:ext cx="84" cy="85"/>
                </a:xfrm>
                <a:prstGeom prst="ellipse">
                  <a:avLst/>
                </a:prstGeom>
                <a:solidFill>
                  <a:srgbClr val="F6B8A2"/>
                </a:solidFill>
                <a:ln w="57150">
                  <a:noFill/>
                  <a:round/>
                  <a:headEnd/>
                  <a:tailEnd/>
                </a:ln>
                <a:effectLst/>
              </p:spPr>
              <p:txBody>
                <a:bodyPr wrap="none" lIns="0" tIns="0" rIns="0" bIns="0" anchor="ctr"/>
                <a:lstStyle/>
                <a:p>
                  <a:pPr marL="244475" marR="0" lvl="0" indent="-244475" algn="ctr" defTabSz="914400" eaLnBrk="1" fontAlgn="auto" latinLnBrk="0" hangingPunct="1">
                    <a:lnSpc>
                      <a:spcPct val="100000"/>
                    </a:lnSpc>
                    <a:spcBef>
                      <a:spcPts val="0"/>
                    </a:spcBef>
                    <a:spcAft>
                      <a:spcPct val="0"/>
                    </a:spcAft>
                    <a:buClr>
                      <a:srgbClr val="F0AB00"/>
                    </a:buClr>
                    <a:buSzPct val="80000"/>
                    <a:buFont typeface="Wingdings" pitchFamily="2" charset="2"/>
                    <a:buNone/>
                    <a:tabLst/>
                    <a:defRPr/>
                  </a:pPr>
                  <a:endParaRPr kumimoji="0" lang="en-US" sz="1400" b="0" i="0" u="none" strike="noStrike" kern="0" cap="none" spc="0" normalizeH="0" baseline="0" noProof="0" smtClean="0">
                    <a:ln>
                      <a:noFill/>
                    </a:ln>
                    <a:solidFill>
                      <a:srgbClr val="000000"/>
                    </a:solidFill>
                    <a:effectLst/>
                    <a:uLnTx/>
                    <a:uFillTx/>
                  </a:endParaRPr>
                </a:p>
              </p:txBody>
            </p:sp>
            <p:sp>
              <p:nvSpPr>
                <p:cNvPr id="296" name="Text Box 72"/>
                <p:cNvSpPr txBox="1">
                  <a:spLocks noChangeAspect="1" noChangeArrowheads="1"/>
                </p:cNvSpPr>
                <p:nvPr/>
              </p:nvSpPr>
              <p:spPr bwMode="auto">
                <a:xfrm>
                  <a:off x="774" y="2705"/>
                  <a:ext cx="193" cy="180"/>
                </a:xfrm>
                <a:prstGeom prst="rect">
                  <a:avLst/>
                </a:prstGeom>
                <a:noFill/>
                <a:ln w="12700">
                  <a:noFill/>
                  <a:miter lim="800000"/>
                  <a:headEnd/>
                  <a:tailEnd/>
                </a:ln>
                <a:effectLst/>
              </p:spPr>
              <p:txBody>
                <a:bodyPr lIns="36000" tIns="36000" rIns="36000" bIns="36000" anchor="ctr" anchorCtr="1">
                  <a:spAutoFit/>
                </a:bodyPr>
                <a:lstStyle/>
                <a:p>
                  <a:pPr marL="0" marR="0" lvl="0" indent="0" algn="ctr" defTabSz="914400" eaLnBrk="1" fontAlgn="auto" latinLnBrk="0" hangingPunct="1">
                    <a:lnSpc>
                      <a:spcPct val="100000"/>
                    </a:lnSpc>
                    <a:spcBef>
                      <a:spcPct val="50000"/>
                    </a:spcBef>
                    <a:spcAft>
                      <a:spcPct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endParaRPr>
                </a:p>
              </p:txBody>
            </p:sp>
            <p:sp>
              <p:nvSpPr>
                <p:cNvPr id="297" name="AutoShape 73"/>
                <p:cNvSpPr>
                  <a:spLocks noChangeAspect="1" noChangeArrowheads="1"/>
                </p:cNvSpPr>
                <p:nvPr/>
              </p:nvSpPr>
              <p:spPr bwMode="gray">
                <a:xfrm>
                  <a:off x="749" y="2676"/>
                  <a:ext cx="232" cy="233"/>
                </a:xfrm>
                <a:custGeom>
                  <a:avLst/>
                  <a:gdLst>
                    <a:gd name="G0" fmla="+- -2085404 0 0"/>
                    <a:gd name="G1" fmla="+- 1219307 0 0"/>
                    <a:gd name="G2" fmla="+- -2085404 0 1219307"/>
                    <a:gd name="G3" fmla="+- 10800 0 0"/>
                    <a:gd name="G4" fmla="+- 0 0 -2085404"/>
                    <a:gd name="T0" fmla="*/ 360 256 1"/>
                    <a:gd name="T1" fmla="*/ 0 256 1"/>
                    <a:gd name="G5" fmla="+- G2 T0 T1"/>
                    <a:gd name="G6" fmla="?: G2 G2 G5"/>
                    <a:gd name="G7" fmla="+- 0 0 G6"/>
                    <a:gd name="G8" fmla="+- 7992 0 0"/>
                    <a:gd name="G9" fmla="+- 0 0 1219307"/>
                    <a:gd name="G10" fmla="+- 7992 0 2700"/>
                    <a:gd name="G11" fmla="cos G10 -2085404"/>
                    <a:gd name="G12" fmla="sin G10 -2085404"/>
                    <a:gd name="G13" fmla="cos 13500 -2085404"/>
                    <a:gd name="G14" fmla="sin 13500 -2085404"/>
                    <a:gd name="G15" fmla="+- G11 10800 0"/>
                    <a:gd name="G16" fmla="+- G12 10800 0"/>
                    <a:gd name="G17" fmla="+- G13 10800 0"/>
                    <a:gd name="G18" fmla="+- G14 10800 0"/>
                    <a:gd name="G19" fmla="*/ 7992 1 2"/>
                    <a:gd name="G20" fmla="+- G19 5400 0"/>
                    <a:gd name="G21" fmla="cos G20 -2085404"/>
                    <a:gd name="G22" fmla="sin G20 -2085404"/>
                    <a:gd name="G23" fmla="+- G21 10800 0"/>
                    <a:gd name="G24" fmla="+- G12 G23 G22"/>
                    <a:gd name="G25" fmla="+- G22 G23 G11"/>
                    <a:gd name="G26" fmla="cos 10800 -2085404"/>
                    <a:gd name="G27" fmla="sin 10800 -2085404"/>
                    <a:gd name="G28" fmla="cos 7992 -2085404"/>
                    <a:gd name="G29" fmla="sin 7992 -2085404"/>
                    <a:gd name="G30" fmla="+- G26 10800 0"/>
                    <a:gd name="G31" fmla="+- G27 10800 0"/>
                    <a:gd name="G32" fmla="+- G28 10800 0"/>
                    <a:gd name="G33" fmla="+- G29 10800 0"/>
                    <a:gd name="G34" fmla="+- G19 5400 0"/>
                    <a:gd name="G35" fmla="cos G34 1219307"/>
                    <a:gd name="G36" fmla="sin G34 1219307"/>
                    <a:gd name="G37" fmla="+/ 1219307 -2085404 2"/>
                    <a:gd name="T2" fmla="*/ 180 256 1"/>
                    <a:gd name="T3" fmla="*/ 0 256 1"/>
                    <a:gd name="G38" fmla="+- G37 T2 T3"/>
                    <a:gd name="G39" fmla="?: G2 G37 G38"/>
                    <a:gd name="G40" fmla="cos 10800 G39"/>
                    <a:gd name="G41" fmla="sin 10800 G39"/>
                    <a:gd name="G42" fmla="cos 7992 G39"/>
                    <a:gd name="G43" fmla="sin 7992 G39"/>
                    <a:gd name="G44" fmla="+- G40 10800 0"/>
                    <a:gd name="G45" fmla="+- G41 10800 0"/>
                    <a:gd name="G46" fmla="+- G42 10800 0"/>
                    <a:gd name="G47" fmla="+- G43 10800 0"/>
                    <a:gd name="G48" fmla="+- G35 10800 0"/>
                    <a:gd name="G49" fmla="+- G36 10800 0"/>
                    <a:gd name="T4" fmla="*/ 71 w 21600"/>
                    <a:gd name="T5" fmla="*/ 12042 h 21600"/>
                    <a:gd name="T6" fmla="*/ 19704 w 21600"/>
                    <a:gd name="T7" fmla="*/ 13797 h 21600"/>
                    <a:gd name="T8" fmla="*/ 2861 w 21600"/>
                    <a:gd name="T9" fmla="*/ 11719 h 21600"/>
                    <a:gd name="T10" fmla="*/ 22270 w 21600"/>
                    <a:gd name="T11" fmla="*/ 3681 h 21600"/>
                    <a:gd name="T12" fmla="*/ 20947 w 21600"/>
                    <a:gd name="T13" fmla="*/ 9332 h 21600"/>
                    <a:gd name="T14" fmla="*/ 15296 w 21600"/>
                    <a:gd name="T15" fmla="*/ 800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590" y="6586"/>
                      </a:moveTo>
                      <a:cubicBezTo>
                        <a:pt x="16133" y="4236"/>
                        <a:pt x="13564" y="2808"/>
                        <a:pt x="10800" y="2808"/>
                      </a:cubicBezTo>
                      <a:cubicBezTo>
                        <a:pt x="6386" y="2808"/>
                        <a:pt x="2808" y="6386"/>
                        <a:pt x="2808" y="10800"/>
                      </a:cubicBezTo>
                      <a:cubicBezTo>
                        <a:pt x="2808" y="15213"/>
                        <a:pt x="6386" y="18792"/>
                        <a:pt x="10800" y="18792"/>
                      </a:cubicBezTo>
                      <a:cubicBezTo>
                        <a:pt x="14231" y="18792"/>
                        <a:pt x="17279" y="16601"/>
                        <a:pt x="18374" y="13349"/>
                      </a:cubicBezTo>
                      <a:lnTo>
                        <a:pt x="21035" y="14245"/>
                      </a:lnTo>
                      <a:cubicBezTo>
                        <a:pt x="19556" y="18640"/>
                        <a:pt x="15436" y="21599"/>
                        <a:pt x="10800" y="21600"/>
                      </a:cubicBezTo>
                      <a:cubicBezTo>
                        <a:pt x="4835" y="21600"/>
                        <a:pt x="0" y="16764"/>
                        <a:pt x="0" y="10800"/>
                      </a:cubicBezTo>
                      <a:cubicBezTo>
                        <a:pt x="0" y="4835"/>
                        <a:pt x="4835" y="0"/>
                        <a:pt x="10800" y="0"/>
                      </a:cubicBezTo>
                      <a:cubicBezTo>
                        <a:pt x="14536" y="-1"/>
                        <a:pt x="18006" y="1930"/>
                        <a:pt x="19976" y="5105"/>
                      </a:cubicBezTo>
                      <a:lnTo>
                        <a:pt x="22270" y="3681"/>
                      </a:lnTo>
                      <a:lnTo>
                        <a:pt x="20947" y="9332"/>
                      </a:lnTo>
                      <a:lnTo>
                        <a:pt x="15296" y="8009"/>
                      </a:lnTo>
                      <a:lnTo>
                        <a:pt x="17590" y="6586"/>
                      </a:lnTo>
                      <a:close/>
                    </a:path>
                  </a:pathLst>
                </a:custGeom>
                <a:solidFill>
                  <a:srgbClr val="FFF4DD"/>
                </a:solidFill>
                <a:ln w="12700">
                  <a:noFill/>
                  <a:miter lim="800000"/>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ct val="0"/>
                    </a:spcAft>
                    <a:buClr>
                      <a:srgbClr val="F0AB00"/>
                    </a:buClr>
                    <a:buSzPct val="80000"/>
                    <a:buFont typeface="Wingdings" pitchFamily="2" charset="2"/>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grpSp>
        <p:nvGrpSpPr>
          <p:cNvPr id="23" name="Group 192"/>
          <p:cNvGrpSpPr/>
          <p:nvPr/>
        </p:nvGrpSpPr>
        <p:grpSpPr>
          <a:xfrm>
            <a:off x="2561926" y="4644680"/>
            <a:ext cx="568900" cy="372224"/>
            <a:chOff x="8395855" y="3920723"/>
            <a:chExt cx="568900" cy="372224"/>
          </a:xfrm>
        </p:grpSpPr>
        <p:sp>
          <p:nvSpPr>
            <p:cNvPr id="274" name="Rounded Rectangle 21"/>
            <p:cNvSpPr/>
            <p:nvPr/>
          </p:nvSpPr>
          <p:spPr bwMode="gray">
            <a:xfrm>
              <a:off x="8395855" y="3920723"/>
              <a:ext cx="568900" cy="372224"/>
            </a:xfrm>
            <a:prstGeom prst="roundRect">
              <a:avLst/>
            </a:prstGeom>
            <a:solidFill>
              <a:srgbClr val="CCCCCC"/>
            </a:solidFill>
            <a:ln w="9525" algn="ctr">
              <a:solidFill>
                <a:srgbClr val="04357B"/>
              </a:solidFill>
              <a:miter lim="800000"/>
              <a:headEnd/>
              <a:tailEnd/>
            </a:ln>
            <a:effectLst/>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800" b="0" i="0" u="none"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sp>
          <p:nvSpPr>
            <p:cNvPr id="275" name="Gear"/>
            <p:cNvSpPr>
              <a:spLocks noEditPoints="1" noChangeArrowheads="1"/>
            </p:cNvSpPr>
            <p:nvPr/>
          </p:nvSpPr>
          <p:spPr bwMode="auto">
            <a:xfrm>
              <a:off x="8412469" y="4012039"/>
              <a:ext cx="215900" cy="18891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solidFill>
                <a:srgbClr val="000000"/>
              </a:solidFill>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276" name="Gear"/>
            <p:cNvSpPr>
              <a:spLocks noEditPoints="1" noChangeArrowheads="1"/>
            </p:cNvSpPr>
            <p:nvPr/>
          </p:nvSpPr>
          <p:spPr bwMode="auto">
            <a:xfrm>
              <a:off x="8610593" y="3997245"/>
              <a:ext cx="144463" cy="127000"/>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solidFill>
                <a:srgbClr val="000000"/>
              </a:solidFill>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277" name="AutoShape 119"/>
            <p:cNvSpPr>
              <a:spLocks noChangeAspect="1" noChangeArrowheads="1"/>
            </p:cNvSpPr>
            <p:nvPr/>
          </p:nvSpPr>
          <p:spPr bwMode="auto">
            <a:xfrm>
              <a:off x="8767671" y="4090753"/>
              <a:ext cx="141129" cy="131128"/>
            </a:xfrm>
            <a:prstGeom prst="can">
              <a:avLst>
                <a:gd name="adj" fmla="val 25000"/>
              </a:avLst>
            </a:prstGeom>
            <a:solidFill>
              <a:srgbClr val="999999"/>
            </a:solidFill>
            <a:ln w="12700">
              <a:solidFill>
                <a:srgbClr val="000000"/>
              </a:solidFill>
              <a:round/>
              <a:headEnd/>
              <a:tailEnd/>
            </a:ln>
            <a:effectLst/>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278" name="Cube 277"/>
            <p:cNvSpPr/>
            <p:nvPr/>
          </p:nvSpPr>
          <p:spPr bwMode="gray">
            <a:xfrm>
              <a:off x="8678038" y="4145176"/>
              <a:ext cx="170782" cy="131646"/>
            </a:xfrm>
            <a:prstGeom prst="cube">
              <a:avLst/>
            </a:prstGeom>
            <a:solidFill>
              <a:srgbClr val="44697D">
                <a:lumMod val="40000"/>
                <a:lumOff val="60000"/>
              </a:srgbClr>
            </a:solidFill>
            <a:ln w="12700">
              <a:solidFill>
                <a:srgbClr val="000000"/>
              </a:solidFill>
              <a:round/>
              <a:headEnd/>
              <a:tailEnd/>
            </a:ln>
            <a:effectLst/>
          </p:spPr>
          <p:txBody>
            <a:bodyPr wrap="none" lIns="90000" tIns="46800" rIns="90000" bIns="46800" anchor="ctr"/>
            <a:lstStyle/>
            <a:p>
              <a:pPr marL="0" marR="0" lvl="0" indent="0"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800" b="0" i="0" u="none" strike="noStrike" kern="0" cap="none" spc="0" normalizeH="0" baseline="0" noProof="0" dirty="0" err="1" smtClean="0">
                <a:ln>
                  <a:noFill/>
                </a:ln>
                <a:solidFill>
                  <a:sysClr val="windowText" lastClr="000000"/>
                </a:solidFill>
                <a:effectLst/>
                <a:uLnTx/>
                <a:uFillTx/>
              </a:endParaRPr>
            </a:p>
          </p:txBody>
        </p:sp>
        <p:sp>
          <p:nvSpPr>
            <p:cNvPr id="279" name="Gear"/>
            <p:cNvSpPr>
              <a:spLocks noChangeAspect="1" noEditPoints="1" noChangeArrowheads="1"/>
            </p:cNvSpPr>
            <p:nvPr/>
          </p:nvSpPr>
          <p:spPr bwMode="auto">
            <a:xfrm>
              <a:off x="8543008" y="3939155"/>
              <a:ext cx="90000" cy="79120"/>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CCCCC">
                <a:lumMod val="50000"/>
              </a:srgbClr>
            </a:solidFill>
            <a:ln w="9525">
              <a:solidFill>
                <a:srgbClr val="F0AB00"/>
              </a:solidFill>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grpSp>
          <p:nvGrpSpPr>
            <p:cNvPr id="24" name="Group 11"/>
            <p:cNvGrpSpPr>
              <a:grpSpLocks noChangeAspect="1"/>
            </p:cNvGrpSpPr>
            <p:nvPr/>
          </p:nvGrpSpPr>
          <p:grpSpPr>
            <a:xfrm>
              <a:off x="8817239" y="3950739"/>
              <a:ext cx="101589" cy="126683"/>
              <a:chOff x="3285206" y="1447385"/>
              <a:chExt cx="177092" cy="324598"/>
            </a:xfrm>
            <a:solidFill>
              <a:srgbClr val="996633"/>
            </a:solidFill>
          </p:grpSpPr>
          <p:sp>
            <p:nvSpPr>
              <p:cNvPr id="284" name="Oval 5"/>
              <p:cNvSpPr/>
              <p:nvPr/>
            </p:nvSpPr>
            <p:spPr bwMode="auto">
              <a:xfrm>
                <a:off x="3316446" y="1447385"/>
                <a:ext cx="120744" cy="162300"/>
              </a:xfrm>
              <a:prstGeom prst="ellipse">
                <a:avLst/>
              </a:prstGeom>
              <a:grpFill/>
              <a:ln w="9525" cap="flat" cmpd="sng" algn="ctr">
                <a:noFill/>
                <a:prstDash val="solid"/>
                <a:round/>
                <a:headEnd type="none" w="med" len="med"/>
                <a:tailEnd type="none" w="med" len="med"/>
              </a:ln>
              <a:effectLst/>
            </p:spPr>
            <p:txBody>
              <a:bodyPr wrap="none" lIns="90000" tIns="46800" rIns="90000" bIns="46800" anchor="ctr"/>
              <a:lstStyle/>
              <a:p>
                <a:pPr marL="244475" marR="0" lvl="0" indent="-244475"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itchFamily="34" charset="0"/>
                </a:endParaRPr>
              </a:p>
            </p:txBody>
          </p:sp>
          <p:sp>
            <p:nvSpPr>
              <p:cNvPr id="285" name="Rounded Rectangle 284"/>
              <p:cNvSpPr/>
              <p:nvPr/>
            </p:nvSpPr>
            <p:spPr bwMode="auto">
              <a:xfrm>
                <a:off x="3285206" y="1600667"/>
                <a:ext cx="177092" cy="171316"/>
              </a:xfrm>
              <a:prstGeom prst="roundRect">
                <a:avLst/>
              </a:prstGeom>
              <a:grpFill/>
              <a:ln w="9525" cap="flat" cmpd="sng" algn="ctr">
                <a:noFill/>
                <a:prstDash val="solid"/>
                <a:round/>
                <a:headEnd type="none" w="med" len="med"/>
                <a:tailEnd type="none" w="med" len="med"/>
              </a:ln>
              <a:effectLst/>
            </p:spPr>
            <p:txBody>
              <a:bodyPr wrap="none" lIns="90000" tIns="46800" rIns="90000" bIns="46800" anchor="ctr"/>
              <a:lstStyle/>
              <a:p>
                <a:pPr marL="244475" marR="0" lvl="0" indent="-244475"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itchFamily="34" charset="0"/>
                </a:endParaRPr>
              </a:p>
            </p:txBody>
          </p:sp>
        </p:grpSp>
        <p:grpSp>
          <p:nvGrpSpPr>
            <p:cNvPr id="25" name="Group 11"/>
            <p:cNvGrpSpPr>
              <a:grpSpLocks noChangeAspect="1"/>
            </p:cNvGrpSpPr>
            <p:nvPr/>
          </p:nvGrpSpPr>
          <p:grpSpPr>
            <a:xfrm>
              <a:off x="8787551" y="3932924"/>
              <a:ext cx="101589" cy="126683"/>
              <a:chOff x="3285206" y="1447385"/>
              <a:chExt cx="177092" cy="324598"/>
            </a:xfrm>
            <a:solidFill>
              <a:srgbClr val="CC9900"/>
            </a:solidFill>
          </p:grpSpPr>
          <p:sp>
            <p:nvSpPr>
              <p:cNvPr id="282" name="Oval 5"/>
              <p:cNvSpPr/>
              <p:nvPr/>
            </p:nvSpPr>
            <p:spPr bwMode="auto">
              <a:xfrm>
                <a:off x="3316446" y="1447385"/>
                <a:ext cx="120744" cy="162300"/>
              </a:xfrm>
              <a:prstGeom prst="ellipse">
                <a:avLst/>
              </a:prstGeom>
              <a:grpFill/>
              <a:ln w="9525" cap="flat" cmpd="sng" algn="ctr">
                <a:noFill/>
                <a:prstDash val="solid"/>
                <a:round/>
                <a:headEnd type="none" w="med" len="med"/>
                <a:tailEnd type="none" w="med" len="med"/>
              </a:ln>
              <a:effectLst/>
            </p:spPr>
            <p:txBody>
              <a:bodyPr wrap="none" lIns="90000" tIns="46800" rIns="90000" bIns="46800" anchor="ctr"/>
              <a:lstStyle/>
              <a:p>
                <a:pPr marL="244475" marR="0" lvl="0" indent="-244475"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itchFamily="34" charset="0"/>
                </a:endParaRPr>
              </a:p>
            </p:txBody>
          </p:sp>
          <p:sp>
            <p:nvSpPr>
              <p:cNvPr id="283" name="Rounded Rectangle 282"/>
              <p:cNvSpPr/>
              <p:nvPr/>
            </p:nvSpPr>
            <p:spPr bwMode="auto">
              <a:xfrm>
                <a:off x="3285206" y="1600667"/>
                <a:ext cx="177092" cy="171316"/>
              </a:xfrm>
              <a:prstGeom prst="roundRect">
                <a:avLst/>
              </a:prstGeom>
              <a:grpFill/>
              <a:ln w="9525" cap="flat" cmpd="sng" algn="ctr">
                <a:noFill/>
                <a:prstDash val="solid"/>
                <a:round/>
                <a:headEnd type="none" w="med" len="med"/>
                <a:tailEnd type="none" w="med" len="med"/>
              </a:ln>
              <a:effectLst/>
            </p:spPr>
            <p:txBody>
              <a:bodyPr wrap="none" lIns="90000" tIns="46800" rIns="90000" bIns="46800" anchor="ctr"/>
              <a:lstStyle/>
              <a:p>
                <a:pPr marL="244475" marR="0" lvl="0" indent="-244475"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itchFamily="34" charset="0"/>
                </a:endParaRPr>
              </a:p>
            </p:txBody>
          </p:sp>
        </p:grpSp>
      </p:grpSp>
      <p:sp>
        <p:nvSpPr>
          <p:cNvPr id="230" name="Rounded Rectangle 229"/>
          <p:cNvSpPr/>
          <p:nvPr/>
        </p:nvSpPr>
        <p:spPr bwMode="auto">
          <a:xfrm>
            <a:off x="3851818" y="1292136"/>
            <a:ext cx="4705350" cy="1941081"/>
          </a:xfrm>
          <a:prstGeom prst="roundRect">
            <a:avLst>
              <a:gd name="adj" fmla="val 7868"/>
            </a:avLst>
          </a:prstGeom>
          <a:solidFill>
            <a:srgbClr val="FFFFFF"/>
          </a:solidFill>
          <a:ln w="10000" cap="flat" cmpd="sng" algn="ctr">
            <a:noFill/>
            <a:prstDash val="solid"/>
            <a:headEnd type="none" w="med" len="med"/>
            <a:tailEnd type="triangle" w="sm" len="lg"/>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lIns="90000" tIns="46800" rIns="90000" bIns="46800" anchor="b"/>
          <a:lstStyle/>
          <a:p>
            <a:pPr marL="244475" marR="0" lvl="0" indent="-244475" algn="ctr"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231" name="Rectangle 133"/>
          <p:cNvSpPr>
            <a:spLocks noChangeArrowheads="1"/>
          </p:cNvSpPr>
          <p:nvPr/>
        </p:nvSpPr>
        <p:spPr bwMode="gray">
          <a:xfrm>
            <a:off x="4014565" y="1381037"/>
            <a:ext cx="3529152" cy="344000"/>
          </a:xfrm>
          <a:prstGeom prst="rect">
            <a:avLst/>
          </a:prstGeom>
          <a:noFill/>
          <a:ln w="38100">
            <a:noFill/>
            <a:miter lim="800000"/>
            <a:headEnd/>
            <a:tailEnd/>
          </a:ln>
        </p:spPr>
        <p:txBody>
          <a:bodyPr wrap="none" tIns="64008"/>
          <a:lstStyle/>
          <a:p>
            <a:pPr marL="0" marR="0" indent="0" algn="l" defTabSz="914400">
              <a:lnSpc>
                <a:spcPct val="100000"/>
              </a:lnSpc>
              <a:spcBef>
                <a:spcPts val="0"/>
              </a:spcBef>
              <a:spcAft>
                <a:spcPts val="0"/>
              </a:spcAft>
              <a:buNone/>
            </a:pPr>
            <a:r>
              <a:rPr lang="en-US" sz="1100" b="0" i="0" u="none" strike="noStrike" cap="none" spc="0" baseline="0" dirty="0" err="1">
                <a:solidFill>
                  <a:srgbClr val="44697D"/>
                </a:solidFill>
                <a:effectLst/>
                <a:latin typeface="Arial Black"/>
              </a:rPr>
              <a:t>Решение</a:t>
            </a:r>
            <a:r>
              <a:rPr lang="en-US" sz="1100" b="0" i="0" u="none" strike="noStrike" cap="none" spc="0" baseline="0" dirty="0">
                <a:solidFill>
                  <a:srgbClr val="44697D"/>
                </a:solidFill>
                <a:effectLst/>
                <a:latin typeface="Arial Black"/>
              </a:rPr>
              <a:t> </a:t>
            </a:r>
            <a:r>
              <a:rPr lang="en-US" sz="1100" b="0" i="0" u="none" strike="noStrike" cap="none" spc="0" baseline="0" dirty="0" err="1">
                <a:solidFill>
                  <a:srgbClr val="44697D"/>
                </a:solidFill>
                <a:effectLst/>
                <a:latin typeface="Arial Black"/>
              </a:rPr>
              <a:t>для</a:t>
            </a:r>
            <a:r>
              <a:rPr lang="en-US" sz="1100" b="0" i="0" u="none" strike="noStrike" cap="none" spc="0" baseline="0" dirty="0">
                <a:solidFill>
                  <a:srgbClr val="44697D"/>
                </a:solidFill>
                <a:effectLst/>
                <a:latin typeface="Arial Black"/>
              </a:rPr>
              <a:t> интеграции </a:t>
            </a:r>
            <a:r>
              <a:rPr lang="en-US" sz="1100" b="0" i="0" u="none" strike="noStrike" cap="none" spc="0" baseline="0" dirty="0" err="1">
                <a:solidFill>
                  <a:srgbClr val="44697D"/>
                </a:solidFill>
                <a:effectLst/>
                <a:latin typeface="Arial Black"/>
              </a:rPr>
              <a:t>процессов</a:t>
            </a:r>
            <a:r>
              <a:rPr lang="en-US" sz="1100" b="0" i="0" u="none" strike="noStrike" cap="none" spc="0" baseline="0" dirty="0">
                <a:solidFill>
                  <a:srgbClr val="44697D"/>
                </a:solidFill>
                <a:effectLst/>
                <a:latin typeface="Arial Black"/>
              </a:rPr>
              <a:t> SAP </a:t>
            </a:r>
            <a:r>
              <a:rPr lang="en-US" sz="1100" b="0" i="0" u="none" strike="noStrike" cap="none" spc="0" baseline="0" dirty="0" err="1">
                <a:solidFill>
                  <a:srgbClr val="44697D"/>
                </a:solidFill>
                <a:effectLst/>
                <a:latin typeface="Arial Black"/>
              </a:rPr>
              <a:t>NetWeaver</a:t>
            </a:r>
            <a:r>
              <a:rPr lang="en-US" sz="1100" b="0" i="0" u="none" strike="noStrike" cap="none" spc="0" baseline="0" dirty="0">
                <a:solidFill>
                  <a:srgbClr val="44697D"/>
                </a:solidFill>
                <a:effectLst/>
                <a:latin typeface="Arial Black"/>
              </a:rPr>
              <a:t/>
            </a:r>
            <a:br>
              <a:rPr lang="en-US" sz="1100" b="0" i="0" u="none" strike="noStrike" cap="none" spc="0" baseline="0" dirty="0">
                <a:solidFill>
                  <a:srgbClr val="44697D"/>
                </a:solidFill>
                <a:effectLst/>
                <a:latin typeface="Arial Black"/>
              </a:rPr>
            </a:br>
            <a:r>
              <a:rPr lang="ru-RU" sz="1100" dirty="0" smtClean="0">
                <a:solidFill>
                  <a:srgbClr val="44697D"/>
                </a:solidFill>
                <a:latin typeface="Arial Black"/>
              </a:rPr>
              <a:t>Интеграция процессов</a:t>
            </a:r>
            <a:r>
              <a:rPr lang="en-US" sz="1100" b="0" i="0" u="none" strike="noStrike" cap="none" spc="0" baseline="0" dirty="0" smtClean="0">
                <a:solidFill>
                  <a:srgbClr val="44697D"/>
                </a:solidFill>
                <a:effectLst/>
                <a:latin typeface="Arial Black"/>
              </a:rPr>
              <a:t> </a:t>
            </a:r>
            <a:r>
              <a:rPr lang="en-US" sz="1100" b="0" i="0" u="none" strike="noStrike" cap="none" spc="0" baseline="0" dirty="0">
                <a:solidFill>
                  <a:srgbClr val="44697D"/>
                </a:solidFill>
                <a:effectLst/>
                <a:latin typeface="Arial Black"/>
              </a:rPr>
              <a:t>(PI)</a:t>
            </a:r>
          </a:p>
        </p:txBody>
      </p:sp>
      <p:sp>
        <p:nvSpPr>
          <p:cNvPr id="232" name="Rectangle 6"/>
          <p:cNvSpPr>
            <a:spLocks noChangeArrowheads="1"/>
          </p:cNvSpPr>
          <p:nvPr/>
        </p:nvSpPr>
        <p:spPr bwMode="auto">
          <a:xfrm>
            <a:off x="4040637" y="1887638"/>
            <a:ext cx="2143125" cy="612666"/>
          </a:xfrm>
          <a:prstGeom prst="roundRect">
            <a:avLst/>
          </a:prstGeom>
          <a:solidFill>
            <a:srgbClr val="F0AB00">
              <a:lumMod val="40000"/>
              <a:lumOff val="60000"/>
            </a:srgbClr>
          </a:solidFill>
          <a:ln w="12700" algn="ctr">
            <a:noFill/>
            <a:miter lim="800000"/>
            <a:headEnd/>
            <a:tailEnd/>
          </a:ln>
        </p:spPr>
        <p:txBody>
          <a:bodyPr lIns="90000" tIns="46800" rIns="90000" bIns="46800" anchor="ctr"/>
          <a:lstStyle/>
          <a:p>
            <a:pPr marL="0" marR="0" lvl="0" indent="0" algn="ctr"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endParaRPr kumimoji="0" lang="en-US" sz="1100" b="0" i="0" u="none" strike="noStrike" kern="0" cap="none" spc="0" normalizeH="0" baseline="0" noProof="0" dirty="0">
              <a:ln>
                <a:noFill/>
              </a:ln>
              <a:solidFill>
                <a:srgbClr val="000000"/>
              </a:solidFill>
              <a:effectLst/>
              <a:uLnTx/>
              <a:uFillTx/>
              <a:latin typeface="Arial Black" pitchFamily="34" charset="0"/>
            </a:endParaRPr>
          </a:p>
        </p:txBody>
      </p:sp>
      <p:sp>
        <p:nvSpPr>
          <p:cNvPr id="233" name="Rounded Rectangle 232"/>
          <p:cNvSpPr/>
          <p:nvPr/>
        </p:nvSpPr>
        <p:spPr bwMode="auto">
          <a:xfrm>
            <a:off x="4056512" y="2589847"/>
            <a:ext cx="4371975" cy="515268"/>
          </a:xfrm>
          <a:prstGeom prst="roundRect">
            <a:avLst/>
          </a:prstGeom>
          <a:solidFill>
            <a:srgbClr val="44697D">
              <a:lumMod val="40000"/>
              <a:lumOff val="60000"/>
            </a:srgbClr>
          </a:solidFill>
          <a:ln w="9525">
            <a:noFill/>
            <a:miter lim="800000"/>
            <a:headEnd/>
            <a:tailEnd/>
          </a:ln>
        </p:spPr>
        <p:txBody>
          <a:bodyPr lIns="90000" tIns="46800" rIns="90000" bIns="46800" anchor="ctr"/>
          <a:lstStyle/>
          <a:p>
            <a:pPr marL="0" marR="0" lvl="0" indent="0" algn="ctr"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endParaRPr kumimoji="0" sz="1100" b="0" i="0" u="none" strike="noStrike" kern="0" cap="none" spc="0" normalizeH="0" baseline="0" noProof="0" dirty="0">
              <a:ln>
                <a:noFill/>
              </a:ln>
              <a:solidFill>
                <a:srgbClr val="000000"/>
              </a:solidFill>
              <a:effectLst/>
              <a:uLnTx/>
              <a:uFillTx/>
              <a:latin typeface="Arial Black" pitchFamily="34" charset="0"/>
            </a:endParaRPr>
          </a:p>
        </p:txBody>
      </p:sp>
      <p:sp>
        <p:nvSpPr>
          <p:cNvPr id="234" name="Rounded Rectangle 101"/>
          <p:cNvSpPr>
            <a:spLocks noChangeArrowheads="1"/>
          </p:cNvSpPr>
          <p:nvPr/>
        </p:nvSpPr>
        <p:spPr bwMode="auto">
          <a:xfrm>
            <a:off x="6232604" y="1887821"/>
            <a:ext cx="2205125" cy="614175"/>
          </a:xfrm>
          <a:prstGeom prst="roundRect">
            <a:avLst>
              <a:gd name="adj" fmla="val 16667"/>
            </a:avLst>
          </a:prstGeom>
          <a:solidFill>
            <a:srgbClr val="F0AB00"/>
          </a:solidFill>
          <a:ln w="12700" algn="ctr">
            <a:noFill/>
            <a:miter lim="800000"/>
            <a:headEnd/>
            <a:tailEnd/>
          </a:ln>
        </p:spPr>
        <p:txBody>
          <a:bodyPr lIns="90000" tIns="46800" rIns="90000" bIns="46800" anchor="ctr"/>
          <a:lstStyle/>
          <a:p>
            <a:pPr marL="0" marR="0" lvl="0" indent="0" algn="ctr" defTabSz="914400" eaLnBrk="1" fontAlgn="base" latinLnBrk="0" hangingPunct="1">
              <a:lnSpc>
                <a:spcPct val="100000"/>
              </a:lnSpc>
              <a:spcBef>
                <a:spcPct val="0"/>
              </a:spcBef>
              <a:spcAft>
                <a:spcPct val="0"/>
              </a:spcAft>
              <a:buClr>
                <a:srgbClr val="F0AB00"/>
              </a:buClr>
              <a:buSzPct val="80000"/>
              <a:buFont typeface="Wingdings" pitchFamily="2" charset="2"/>
              <a:buNone/>
              <a:tabLst/>
              <a:defRPr/>
            </a:pPr>
            <a:endParaRPr kumimoji="0" lang="en-US" sz="1100" b="0" i="0" u="none" strike="noStrike" kern="0" cap="none" spc="0" normalizeH="0" baseline="0" noProof="0" dirty="0" smtClean="0">
              <a:ln>
                <a:noFill/>
              </a:ln>
              <a:solidFill>
                <a:srgbClr val="000000"/>
              </a:solidFill>
              <a:effectLst/>
              <a:uLnTx/>
              <a:uFillTx/>
              <a:latin typeface="Arial Black" pitchFamily="34" charset="0"/>
            </a:endParaRPr>
          </a:p>
        </p:txBody>
      </p:sp>
      <p:sp>
        <p:nvSpPr>
          <p:cNvPr id="235" name="Text Box 33"/>
          <p:cNvSpPr txBox="1">
            <a:spLocks noChangeArrowheads="1"/>
          </p:cNvSpPr>
          <p:nvPr/>
        </p:nvSpPr>
        <p:spPr bwMode="auto">
          <a:xfrm>
            <a:off x="4155548" y="2690472"/>
            <a:ext cx="2374727" cy="248402"/>
          </a:xfrm>
          <a:prstGeom prst="rect">
            <a:avLst/>
          </a:prstGeom>
          <a:noFill/>
          <a:ln w="12700">
            <a:noFill/>
            <a:miter lim="800000"/>
            <a:headEnd/>
            <a:tailEnd/>
          </a:ln>
        </p:spPr>
        <p:txBody>
          <a:bodyPr wrap="square" lIns="90000" tIns="46800" rIns="90000" bIns="46800">
            <a:spAutoFit/>
          </a:bodyPr>
          <a:lstStyle/>
          <a:p>
            <a:pPr marL="0" marR="0" indent="0" algn="ctr" defTabSz="914400">
              <a:lnSpc>
                <a:spcPct val="100000"/>
              </a:lnSpc>
              <a:spcBef>
                <a:spcPts val="0"/>
              </a:spcBef>
              <a:spcAft>
                <a:spcPts val="0"/>
              </a:spcAft>
              <a:buNone/>
            </a:pPr>
            <a:r>
              <a:rPr lang="en-US" sz="1000" b="1" i="0" u="none" strike="noStrike" cap="none" spc="0" baseline="0" dirty="0" err="1">
                <a:solidFill>
                  <a:srgbClr val="000000"/>
                </a:solidFill>
                <a:effectLst/>
                <a:latin typeface="Arial"/>
                <a:ea typeface="+mn-ea"/>
                <a:cs typeface="Arial Unicode MS"/>
              </a:rPr>
              <a:t>Сервер</a:t>
            </a:r>
            <a:r>
              <a:rPr lang="en-US" sz="1000" b="1" i="0" u="none" strike="noStrike" cap="none" spc="0" baseline="0" dirty="0">
                <a:solidFill>
                  <a:srgbClr val="000000"/>
                </a:solidFill>
                <a:effectLst/>
                <a:latin typeface="Arial"/>
                <a:ea typeface="+mn-ea"/>
                <a:cs typeface="Arial Unicode MS"/>
              </a:rPr>
              <a:t> интеграции </a:t>
            </a:r>
            <a:r>
              <a:rPr lang="en-US" sz="1000" b="1" i="0" u="none" strike="noStrike" cap="none" spc="0" baseline="0" dirty="0" err="1">
                <a:solidFill>
                  <a:srgbClr val="000000"/>
                </a:solidFill>
                <a:effectLst/>
                <a:latin typeface="Arial"/>
                <a:ea typeface="+mn-ea"/>
                <a:cs typeface="Arial Unicode MS"/>
              </a:rPr>
              <a:t>процессов</a:t>
            </a:r>
            <a:endParaRPr lang="en-US" sz="1000" b="1" i="0" u="none" strike="noStrike" cap="none" spc="0" baseline="0" dirty="0">
              <a:solidFill>
                <a:srgbClr val="000000"/>
              </a:solidFill>
              <a:effectLst/>
              <a:latin typeface="Arial"/>
              <a:ea typeface="+mn-ea"/>
              <a:cs typeface="Arial Unicode MS"/>
            </a:endParaRPr>
          </a:p>
        </p:txBody>
      </p:sp>
      <p:grpSp>
        <p:nvGrpSpPr>
          <p:cNvPr id="26" name="Group 439"/>
          <p:cNvGrpSpPr>
            <a:grpSpLocks noChangeAspect="1"/>
          </p:cNvGrpSpPr>
          <p:nvPr/>
        </p:nvGrpSpPr>
        <p:grpSpPr>
          <a:xfrm>
            <a:off x="7113716" y="2669739"/>
            <a:ext cx="529231" cy="360947"/>
            <a:chOff x="6547274" y="2584323"/>
            <a:chExt cx="441026" cy="300789"/>
          </a:xfrm>
        </p:grpSpPr>
        <p:sp>
          <p:nvSpPr>
            <p:cNvPr id="263" name="Flowchart: Direct Access Storage 262"/>
            <p:cNvSpPr/>
            <p:nvPr/>
          </p:nvSpPr>
          <p:spPr bwMode="gray">
            <a:xfrm rot="10800000">
              <a:off x="6679723" y="2771168"/>
              <a:ext cx="190856" cy="113944"/>
            </a:xfrm>
            <a:prstGeom prst="flowChartMagneticDrum">
              <a:avLst/>
            </a:prstGeom>
            <a:solidFill>
              <a:srgbClr val="999999"/>
            </a:solidFill>
            <a:ln w="12700">
              <a:solidFill>
                <a:srgbClr val="000000"/>
              </a:solidFill>
              <a:round/>
              <a:headEnd/>
              <a:tailEnd/>
            </a:ln>
            <a:effectLst/>
          </p:spPr>
          <p:txBody>
            <a:bodyPr wrap="none" lIns="90000" tIns="46800" rIns="90000" bIns="46800" anchor="ctr"/>
            <a:lstStyle/>
            <a:p>
              <a:pPr marL="0" marR="0" lvl="0" indent="0"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800" b="0" i="0" u="none" strike="noStrike" kern="0" cap="none" spc="0" normalizeH="0" baseline="0" noProof="0" dirty="0" err="1" smtClean="0">
                <a:ln>
                  <a:noFill/>
                </a:ln>
                <a:solidFill>
                  <a:sysClr val="windowText" lastClr="000000"/>
                </a:solidFill>
                <a:effectLst/>
                <a:uLnTx/>
                <a:uFillTx/>
              </a:endParaRPr>
            </a:p>
          </p:txBody>
        </p:sp>
        <p:sp>
          <p:nvSpPr>
            <p:cNvPr id="264" name="Left-Right Arrow 263"/>
            <p:cNvSpPr/>
            <p:nvPr/>
          </p:nvSpPr>
          <p:spPr bwMode="gray">
            <a:xfrm>
              <a:off x="6547274" y="2798228"/>
              <a:ext cx="428702" cy="45719"/>
            </a:xfrm>
            <a:prstGeom prst="leftRightArrow">
              <a:avLst/>
            </a:prstGeom>
            <a:solidFill>
              <a:srgbClr val="FFF4DD"/>
            </a:solidFill>
            <a:ln w="12700">
              <a:noFill/>
              <a:miter lim="800000"/>
              <a:headEnd/>
              <a:tailEnd/>
            </a:ln>
            <a:effectLst/>
          </p:spPr>
          <p:txBody>
            <a:bodyPr wrap="none" lIns="0" tIns="0" rIns="0" bIns="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800" b="0" i="0" u="none" strike="noStrike" kern="0" cap="none" spc="0" normalizeH="0" baseline="0" noProof="0" dirty="0" err="1" smtClean="0">
                <a:ln>
                  <a:noFill/>
                </a:ln>
                <a:solidFill>
                  <a:srgbClr val="000000"/>
                </a:solidFill>
                <a:effectLst/>
                <a:uLnTx/>
                <a:uFillTx/>
              </a:endParaRPr>
            </a:p>
          </p:txBody>
        </p:sp>
        <p:sp>
          <p:nvSpPr>
            <p:cNvPr id="265" name="Flowchart: Multidocument 264"/>
            <p:cNvSpPr/>
            <p:nvPr/>
          </p:nvSpPr>
          <p:spPr bwMode="gray">
            <a:xfrm>
              <a:off x="6580021" y="2660072"/>
              <a:ext cx="94004" cy="113944"/>
            </a:xfrm>
            <a:prstGeom prst="flowChartMultidocument">
              <a:avLst/>
            </a:prstGeom>
            <a:solidFill>
              <a:srgbClr val="CCCCCC"/>
            </a:solidFill>
            <a:ln w="9525" algn="ctr">
              <a:solidFill>
                <a:srgbClr val="000000"/>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600" b="0" i="0" u="none"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grpSp>
          <p:nvGrpSpPr>
            <p:cNvPr id="27" name="Group 983"/>
            <p:cNvGrpSpPr/>
            <p:nvPr/>
          </p:nvGrpSpPr>
          <p:grpSpPr>
            <a:xfrm>
              <a:off x="6772400" y="2584323"/>
              <a:ext cx="215900" cy="216000"/>
              <a:chOff x="8468728" y="5558692"/>
              <a:chExt cx="215900" cy="216000"/>
            </a:xfrm>
          </p:grpSpPr>
          <p:sp>
            <p:nvSpPr>
              <p:cNvPr id="267" name="Gear"/>
              <p:cNvSpPr>
                <a:spLocks noEditPoints="1" noChangeArrowheads="1"/>
              </p:cNvSpPr>
              <p:nvPr/>
            </p:nvSpPr>
            <p:spPr bwMode="auto">
              <a:xfrm>
                <a:off x="8468728" y="5558692"/>
                <a:ext cx="215900" cy="216000"/>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solidFill>
                  <a:srgbClr val="000000"/>
                </a:solidFill>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268" name="Circular Arrow 267"/>
              <p:cNvSpPr>
                <a:spLocks/>
              </p:cNvSpPr>
              <p:nvPr/>
            </p:nvSpPr>
            <p:spPr bwMode="gray">
              <a:xfrm>
                <a:off x="8505391" y="5593142"/>
                <a:ext cx="144000" cy="144000"/>
              </a:xfrm>
              <a:prstGeom prst="circularArrow">
                <a:avLst>
                  <a:gd name="adj1" fmla="val 12312"/>
                  <a:gd name="adj2" fmla="val 700702"/>
                  <a:gd name="adj3" fmla="val 7043178"/>
                  <a:gd name="adj4" fmla="val 8160019"/>
                  <a:gd name="adj5" fmla="val 11906"/>
                </a:avLst>
              </a:prstGeom>
              <a:solidFill>
                <a:srgbClr val="FFC000"/>
              </a:solidFill>
              <a:ln w="9525"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600" b="0" i="0" u="none"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grpSp>
            <p:nvGrpSpPr>
              <p:cNvPr id="28" name="Group 79"/>
              <p:cNvGrpSpPr>
                <a:grpSpLocks/>
              </p:cNvGrpSpPr>
              <p:nvPr/>
            </p:nvGrpSpPr>
            <p:grpSpPr bwMode="auto">
              <a:xfrm>
                <a:off x="8486441" y="5575479"/>
                <a:ext cx="180000" cy="180000"/>
                <a:chOff x="703" y="2634"/>
                <a:chExt cx="317" cy="317"/>
              </a:xfrm>
            </p:grpSpPr>
            <p:sp>
              <p:nvSpPr>
                <p:cNvPr id="270" name="Oval 70"/>
                <p:cNvSpPr>
                  <a:spLocks noChangeAspect="1" noChangeArrowheads="1"/>
                </p:cNvSpPr>
                <p:nvPr/>
              </p:nvSpPr>
              <p:spPr bwMode="auto">
                <a:xfrm>
                  <a:off x="703" y="2634"/>
                  <a:ext cx="317" cy="317"/>
                </a:xfrm>
                <a:prstGeom prst="ellipse">
                  <a:avLst/>
                </a:prstGeom>
                <a:solidFill>
                  <a:srgbClr val="7D9DC3"/>
                </a:solidFill>
                <a:ln w="3175">
                  <a:solidFill>
                    <a:srgbClr val="CCCCCC"/>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ct val="0"/>
                    </a:spcAft>
                    <a:buClr>
                      <a:srgbClr val="F0AB00"/>
                    </a:buClr>
                    <a:buSzPct val="80000"/>
                    <a:buFont typeface="Wingdings" pitchFamily="2" charset="2"/>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71" name="Oval 71"/>
                <p:cNvSpPr>
                  <a:spLocks noChangeAspect="1" noChangeArrowheads="1"/>
                </p:cNvSpPr>
                <p:nvPr/>
              </p:nvSpPr>
              <p:spPr bwMode="gray">
                <a:xfrm>
                  <a:off x="823" y="2750"/>
                  <a:ext cx="84" cy="85"/>
                </a:xfrm>
                <a:prstGeom prst="ellipse">
                  <a:avLst/>
                </a:prstGeom>
                <a:solidFill>
                  <a:srgbClr val="F6B8A2"/>
                </a:solidFill>
                <a:ln w="57150">
                  <a:noFill/>
                  <a:round/>
                  <a:headEnd/>
                  <a:tailEnd/>
                </a:ln>
                <a:effectLst/>
              </p:spPr>
              <p:txBody>
                <a:bodyPr wrap="none" lIns="0" tIns="0" rIns="0" bIns="0" anchor="ctr"/>
                <a:lstStyle/>
                <a:p>
                  <a:pPr marL="244475" marR="0" lvl="0" indent="-244475" algn="ctr" defTabSz="914400" eaLnBrk="1" fontAlgn="auto" latinLnBrk="0" hangingPunct="1">
                    <a:lnSpc>
                      <a:spcPct val="100000"/>
                    </a:lnSpc>
                    <a:spcBef>
                      <a:spcPts val="0"/>
                    </a:spcBef>
                    <a:spcAft>
                      <a:spcPct val="0"/>
                    </a:spcAft>
                    <a:buClr>
                      <a:srgbClr val="F0AB00"/>
                    </a:buClr>
                    <a:buSzPct val="80000"/>
                    <a:buFont typeface="Wingdings" pitchFamily="2" charset="2"/>
                    <a:buNone/>
                    <a:tabLst/>
                    <a:defRPr/>
                  </a:pPr>
                  <a:endParaRPr kumimoji="0" lang="en-US" sz="1400" b="0" i="0" u="none" strike="noStrike" kern="0" cap="none" spc="0" normalizeH="0" baseline="0" noProof="0" smtClean="0">
                    <a:ln>
                      <a:noFill/>
                    </a:ln>
                    <a:solidFill>
                      <a:srgbClr val="000000"/>
                    </a:solidFill>
                    <a:effectLst/>
                    <a:uLnTx/>
                    <a:uFillTx/>
                  </a:endParaRPr>
                </a:p>
              </p:txBody>
            </p:sp>
            <p:sp>
              <p:nvSpPr>
                <p:cNvPr id="272" name="Text Box 72"/>
                <p:cNvSpPr txBox="1">
                  <a:spLocks noChangeAspect="1" noChangeArrowheads="1"/>
                </p:cNvSpPr>
                <p:nvPr/>
              </p:nvSpPr>
              <p:spPr bwMode="auto">
                <a:xfrm>
                  <a:off x="774" y="2705"/>
                  <a:ext cx="193" cy="180"/>
                </a:xfrm>
                <a:prstGeom prst="rect">
                  <a:avLst/>
                </a:prstGeom>
                <a:noFill/>
                <a:ln w="12700">
                  <a:noFill/>
                  <a:miter lim="800000"/>
                  <a:headEnd/>
                  <a:tailEnd/>
                </a:ln>
                <a:effectLst/>
              </p:spPr>
              <p:txBody>
                <a:bodyPr lIns="36000" tIns="36000" rIns="36000" bIns="36000" anchor="ctr" anchorCtr="1">
                  <a:spAutoFit/>
                </a:bodyPr>
                <a:lstStyle/>
                <a:p>
                  <a:pPr marL="0" marR="0" lvl="0" indent="0" algn="ctr" defTabSz="914400" eaLnBrk="1" fontAlgn="auto" latinLnBrk="0" hangingPunct="1">
                    <a:lnSpc>
                      <a:spcPct val="100000"/>
                    </a:lnSpc>
                    <a:spcBef>
                      <a:spcPct val="50000"/>
                    </a:spcBef>
                    <a:spcAft>
                      <a:spcPct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endParaRPr>
                </a:p>
              </p:txBody>
            </p:sp>
            <p:sp>
              <p:nvSpPr>
                <p:cNvPr id="273" name="AutoShape 73"/>
                <p:cNvSpPr>
                  <a:spLocks noChangeAspect="1" noChangeArrowheads="1"/>
                </p:cNvSpPr>
                <p:nvPr/>
              </p:nvSpPr>
              <p:spPr bwMode="gray">
                <a:xfrm>
                  <a:off x="749" y="2676"/>
                  <a:ext cx="232" cy="233"/>
                </a:xfrm>
                <a:custGeom>
                  <a:avLst/>
                  <a:gdLst>
                    <a:gd name="G0" fmla="+- -2085404 0 0"/>
                    <a:gd name="G1" fmla="+- 1219307 0 0"/>
                    <a:gd name="G2" fmla="+- -2085404 0 1219307"/>
                    <a:gd name="G3" fmla="+- 10800 0 0"/>
                    <a:gd name="G4" fmla="+- 0 0 -2085404"/>
                    <a:gd name="T0" fmla="*/ 360 256 1"/>
                    <a:gd name="T1" fmla="*/ 0 256 1"/>
                    <a:gd name="G5" fmla="+- G2 T0 T1"/>
                    <a:gd name="G6" fmla="?: G2 G2 G5"/>
                    <a:gd name="G7" fmla="+- 0 0 G6"/>
                    <a:gd name="G8" fmla="+- 7992 0 0"/>
                    <a:gd name="G9" fmla="+- 0 0 1219307"/>
                    <a:gd name="G10" fmla="+- 7992 0 2700"/>
                    <a:gd name="G11" fmla="cos G10 -2085404"/>
                    <a:gd name="G12" fmla="sin G10 -2085404"/>
                    <a:gd name="G13" fmla="cos 13500 -2085404"/>
                    <a:gd name="G14" fmla="sin 13500 -2085404"/>
                    <a:gd name="G15" fmla="+- G11 10800 0"/>
                    <a:gd name="G16" fmla="+- G12 10800 0"/>
                    <a:gd name="G17" fmla="+- G13 10800 0"/>
                    <a:gd name="G18" fmla="+- G14 10800 0"/>
                    <a:gd name="G19" fmla="*/ 7992 1 2"/>
                    <a:gd name="G20" fmla="+- G19 5400 0"/>
                    <a:gd name="G21" fmla="cos G20 -2085404"/>
                    <a:gd name="G22" fmla="sin G20 -2085404"/>
                    <a:gd name="G23" fmla="+- G21 10800 0"/>
                    <a:gd name="G24" fmla="+- G12 G23 G22"/>
                    <a:gd name="G25" fmla="+- G22 G23 G11"/>
                    <a:gd name="G26" fmla="cos 10800 -2085404"/>
                    <a:gd name="G27" fmla="sin 10800 -2085404"/>
                    <a:gd name="G28" fmla="cos 7992 -2085404"/>
                    <a:gd name="G29" fmla="sin 7992 -2085404"/>
                    <a:gd name="G30" fmla="+- G26 10800 0"/>
                    <a:gd name="G31" fmla="+- G27 10800 0"/>
                    <a:gd name="G32" fmla="+- G28 10800 0"/>
                    <a:gd name="G33" fmla="+- G29 10800 0"/>
                    <a:gd name="G34" fmla="+- G19 5400 0"/>
                    <a:gd name="G35" fmla="cos G34 1219307"/>
                    <a:gd name="G36" fmla="sin G34 1219307"/>
                    <a:gd name="G37" fmla="+/ 1219307 -2085404 2"/>
                    <a:gd name="T2" fmla="*/ 180 256 1"/>
                    <a:gd name="T3" fmla="*/ 0 256 1"/>
                    <a:gd name="G38" fmla="+- G37 T2 T3"/>
                    <a:gd name="G39" fmla="?: G2 G37 G38"/>
                    <a:gd name="G40" fmla="cos 10800 G39"/>
                    <a:gd name="G41" fmla="sin 10800 G39"/>
                    <a:gd name="G42" fmla="cos 7992 G39"/>
                    <a:gd name="G43" fmla="sin 7992 G39"/>
                    <a:gd name="G44" fmla="+- G40 10800 0"/>
                    <a:gd name="G45" fmla="+- G41 10800 0"/>
                    <a:gd name="G46" fmla="+- G42 10800 0"/>
                    <a:gd name="G47" fmla="+- G43 10800 0"/>
                    <a:gd name="G48" fmla="+- G35 10800 0"/>
                    <a:gd name="G49" fmla="+- G36 10800 0"/>
                    <a:gd name="T4" fmla="*/ 71 w 21600"/>
                    <a:gd name="T5" fmla="*/ 12042 h 21600"/>
                    <a:gd name="T6" fmla="*/ 19704 w 21600"/>
                    <a:gd name="T7" fmla="*/ 13797 h 21600"/>
                    <a:gd name="T8" fmla="*/ 2861 w 21600"/>
                    <a:gd name="T9" fmla="*/ 11719 h 21600"/>
                    <a:gd name="T10" fmla="*/ 22270 w 21600"/>
                    <a:gd name="T11" fmla="*/ 3681 h 21600"/>
                    <a:gd name="T12" fmla="*/ 20947 w 21600"/>
                    <a:gd name="T13" fmla="*/ 9332 h 21600"/>
                    <a:gd name="T14" fmla="*/ 15296 w 21600"/>
                    <a:gd name="T15" fmla="*/ 800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590" y="6586"/>
                      </a:moveTo>
                      <a:cubicBezTo>
                        <a:pt x="16133" y="4236"/>
                        <a:pt x="13564" y="2808"/>
                        <a:pt x="10800" y="2808"/>
                      </a:cubicBezTo>
                      <a:cubicBezTo>
                        <a:pt x="6386" y="2808"/>
                        <a:pt x="2808" y="6386"/>
                        <a:pt x="2808" y="10800"/>
                      </a:cubicBezTo>
                      <a:cubicBezTo>
                        <a:pt x="2808" y="15213"/>
                        <a:pt x="6386" y="18792"/>
                        <a:pt x="10800" y="18792"/>
                      </a:cubicBezTo>
                      <a:cubicBezTo>
                        <a:pt x="14231" y="18792"/>
                        <a:pt x="17279" y="16601"/>
                        <a:pt x="18374" y="13349"/>
                      </a:cubicBezTo>
                      <a:lnTo>
                        <a:pt x="21035" y="14245"/>
                      </a:lnTo>
                      <a:cubicBezTo>
                        <a:pt x="19556" y="18640"/>
                        <a:pt x="15436" y="21599"/>
                        <a:pt x="10800" y="21600"/>
                      </a:cubicBezTo>
                      <a:cubicBezTo>
                        <a:pt x="4835" y="21600"/>
                        <a:pt x="0" y="16764"/>
                        <a:pt x="0" y="10800"/>
                      </a:cubicBezTo>
                      <a:cubicBezTo>
                        <a:pt x="0" y="4835"/>
                        <a:pt x="4835" y="0"/>
                        <a:pt x="10800" y="0"/>
                      </a:cubicBezTo>
                      <a:cubicBezTo>
                        <a:pt x="14536" y="-1"/>
                        <a:pt x="18006" y="1930"/>
                        <a:pt x="19976" y="5105"/>
                      </a:cubicBezTo>
                      <a:lnTo>
                        <a:pt x="22270" y="3681"/>
                      </a:lnTo>
                      <a:lnTo>
                        <a:pt x="20947" y="9332"/>
                      </a:lnTo>
                      <a:lnTo>
                        <a:pt x="15296" y="8009"/>
                      </a:lnTo>
                      <a:lnTo>
                        <a:pt x="17590" y="6586"/>
                      </a:lnTo>
                      <a:close/>
                    </a:path>
                  </a:pathLst>
                </a:custGeom>
                <a:solidFill>
                  <a:srgbClr val="FFF4DD"/>
                </a:solidFill>
                <a:ln w="12700">
                  <a:noFill/>
                  <a:miter lim="800000"/>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ct val="0"/>
                    </a:spcAft>
                    <a:buClr>
                      <a:srgbClr val="F0AB00"/>
                    </a:buClr>
                    <a:buSzPct val="80000"/>
                    <a:buFont typeface="Wingdings" pitchFamily="2" charset="2"/>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grpSp>
        <p:nvGrpSpPr>
          <p:cNvPr id="29" name="Group 35"/>
          <p:cNvGrpSpPr>
            <a:grpSpLocks noChangeAspect="1"/>
          </p:cNvGrpSpPr>
          <p:nvPr/>
        </p:nvGrpSpPr>
        <p:grpSpPr bwMode="auto">
          <a:xfrm>
            <a:off x="4276628" y="2011322"/>
            <a:ext cx="725647" cy="390543"/>
            <a:chOff x="900790" y="3546951"/>
            <a:chExt cx="1896478" cy="1503514"/>
          </a:xfrm>
        </p:grpSpPr>
        <p:pic>
          <p:nvPicPr>
            <p:cNvPr id="242" name="Picture 36" descr="esr.tif"/>
            <p:cNvPicPr>
              <a:picLocks noChangeAspect="1"/>
            </p:cNvPicPr>
            <p:nvPr/>
          </p:nvPicPr>
          <p:blipFill>
            <a:blip r:embed="rId9" cstate="print"/>
            <a:srcRect/>
            <a:stretch>
              <a:fillRect/>
            </a:stretch>
          </p:blipFill>
          <p:spPr bwMode="gray">
            <a:xfrm>
              <a:off x="900790" y="3546951"/>
              <a:ext cx="1896478" cy="1503514"/>
            </a:xfrm>
            <a:prstGeom prst="rect">
              <a:avLst/>
            </a:prstGeom>
            <a:noFill/>
            <a:ln w="9525">
              <a:noFill/>
              <a:miter lim="800000"/>
              <a:headEnd/>
              <a:tailEnd/>
            </a:ln>
          </p:spPr>
        </p:pic>
        <p:grpSp>
          <p:nvGrpSpPr>
            <p:cNvPr id="30" name="Group 59"/>
            <p:cNvGrpSpPr>
              <a:grpSpLocks/>
            </p:cNvGrpSpPr>
            <p:nvPr/>
          </p:nvGrpSpPr>
          <p:grpSpPr bwMode="auto">
            <a:xfrm>
              <a:off x="943501" y="3611484"/>
              <a:ext cx="1736187" cy="953241"/>
              <a:chOff x="1841052" y="3561457"/>
              <a:chExt cx="1208435" cy="664182"/>
            </a:xfrm>
          </p:grpSpPr>
          <p:pic>
            <p:nvPicPr>
              <p:cNvPr id="245" name="Picture 9" descr="process petrol"/>
              <p:cNvPicPr>
                <a:picLocks noChangeAspect="1" noChangeArrowheads="1"/>
              </p:cNvPicPr>
              <p:nvPr/>
            </p:nvPicPr>
            <p:blipFill>
              <a:blip r:embed="rId10" cstate="print"/>
              <a:srcRect/>
              <a:stretch>
                <a:fillRect/>
              </a:stretch>
            </p:blipFill>
            <p:spPr bwMode="gray">
              <a:xfrm>
                <a:off x="2217576" y="3580816"/>
                <a:ext cx="278547" cy="169695"/>
              </a:xfrm>
              <a:prstGeom prst="rect">
                <a:avLst/>
              </a:prstGeom>
              <a:noFill/>
              <a:ln w="9525">
                <a:noFill/>
                <a:miter lim="800000"/>
                <a:headEnd/>
                <a:tailEnd/>
              </a:ln>
            </p:spPr>
          </p:pic>
          <p:pic>
            <p:nvPicPr>
              <p:cNvPr id="246" name="Picture 9" descr="process petrol"/>
              <p:cNvPicPr>
                <a:picLocks noChangeAspect="1" noChangeArrowheads="1"/>
              </p:cNvPicPr>
              <p:nvPr/>
            </p:nvPicPr>
            <p:blipFill>
              <a:blip r:embed="rId10" cstate="print"/>
              <a:srcRect/>
              <a:stretch>
                <a:fillRect/>
              </a:stretch>
            </p:blipFill>
            <p:spPr bwMode="gray">
              <a:xfrm>
                <a:off x="1841052" y="3822859"/>
                <a:ext cx="278547" cy="169695"/>
              </a:xfrm>
              <a:prstGeom prst="rect">
                <a:avLst/>
              </a:prstGeom>
              <a:noFill/>
              <a:ln w="9525">
                <a:noFill/>
                <a:miter lim="800000"/>
                <a:headEnd/>
                <a:tailEnd/>
              </a:ln>
            </p:spPr>
          </p:pic>
          <p:pic>
            <p:nvPicPr>
              <p:cNvPr id="247" name="Picture 10" descr="process violet"/>
              <p:cNvPicPr>
                <a:picLocks noChangeAspect="1" noChangeArrowheads="1"/>
              </p:cNvPicPr>
              <p:nvPr/>
            </p:nvPicPr>
            <p:blipFill>
              <a:blip r:embed="rId11" cstate="print"/>
              <a:srcRect/>
              <a:stretch>
                <a:fillRect/>
              </a:stretch>
            </p:blipFill>
            <p:spPr bwMode="gray">
              <a:xfrm>
                <a:off x="2580136" y="3740752"/>
                <a:ext cx="279973" cy="172547"/>
              </a:xfrm>
              <a:prstGeom prst="rect">
                <a:avLst/>
              </a:prstGeom>
              <a:noFill/>
              <a:ln w="9525">
                <a:noFill/>
                <a:miter lim="800000"/>
                <a:headEnd/>
                <a:tailEnd/>
              </a:ln>
            </p:spPr>
          </p:pic>
          <p:pic>
            <p:nvPicPr>
              <p:cNvPr id="248" name="Picture 10" descr="process violet"/>
              <p:cNvPicPr>
                <a:picLocks noChangeAspect="1" noChangeArrowheads="1"/>
              </p:cNvPicPr>
              <p:nvPr/>
            </p:nvPicPr>
            <p:blipFill>
              <a:blip r:embed="rId11" cstate="print"/>
              <a:srcRect/>
              <a:stretch>
                <a:fillRect/>
              </a:stretch>
            </p:blipFill>
            <p:spPr bwMode="gray">
              <a:xfrm>
                <a:off x="2140865" y="3624210"/>
                <a:ext cx="279973" cy="172547"/>
              </a:xfrm>
              <a:prstGeom prst="rect">
                <a:avLst/>
              </a:prstGeom>
              <a:noFill/>
              <a:ln w="9525">
                <a:noFill/>
                <a:miter lim="800000"/>
                <a:headEnd/>
                <a:tailEnd/>
              </a:ln>
            </p:spPr>
          </p:pic>
          <p:pic>
            <p:nvPicPr>
              <p:cNvPr id="249" name="Picture 11" descr="process warm greed"/>
              <p:cNvPicPr>
                <a:picLocks noChangeAspect="1" noChangeArrowheads="1"/>
              </p:cNvPicPr>
              <p:nvPr/>
            </p:nvPicPr>
            <p:blipFill>
              <a:blip r:embed="rId12" cstate="print"/>
              <a:srcRect/>
              <a:stretch>
                <a:fillRect/>
              </a:stretch>
            </p:blipFill>
            <p:spPr bwMode="gray">
              <a:xfrm>
                <a:off x="2481216" y="4000728"/>
                <a:ext cx="281399" cy="172547"/>
              </a:xfrm>
              <a:prstGeom prst="rect">
                <a:avLst/>
              </a:prstGeom>
              <a:noFill/>
              <a:ln w="9525">
                <a:noFill/>
                <a:miter lim="800000"/>
                <a:headEnd/>
                <a:tailEnd/>
              </a:ln>
            </p:spPr>
          </p:pic>
          <p:pic>
            <p:nvPicPr>
              <p:cNvPr id="250" name="Picture 13" descr="process warning red"/>
              <p:cNvPicPr>
                <a:picLocks noChangeAspect="1" noChangeArrowheads="1"/>
              </p:cNvPicPr>
              <p:nvPr/>
            </p:nvPicPr>
            <p:blipFill>
              <a:blip r:embed="rId13" cstate="print"/>
              <a:srcRect/>
              <a:stretch>
                <a:fillRect/>
              </a:stretch>
            </p:blipFill>
            <p:spPr bwMode="gray">
              <a:xfrm>
                <a:off x="2425794" y="3704892"/>
                <a:ext cx="280923" cy="172547"/>
              </a:xfrm>
              <a:prstGeom prst="rect">
                <a:avLst/>
              </a:prstGeom>
              <a:noFill/>
              <a:ln w="9525">
                <a:noFill/>
                <a:miter lim="800000"/>
                <a:headEnd/>
                <a:tailEnd/>
              </a:ln>
            </p:spPr>
          </p:pic>
          <p:pic>
            <p:nvPicPr>
              <p:cNvPr id="251" name="Picture 13" descr="process warning red"/>
              <p:cNvPicPr>
                <a:picLocks noChangeAspect="1" noChangeArrowheads="1"/>
              </p:cNvPicPr>
              <p:nvPr/>
            </p:nvPicPr>
            <p:blipFill>
              <a:blip r:embed="rId13" cstate="print"/>
              <a:srcRect/>
              <a:stretch>
                <a:fillRect/>
              </a:stretch>
            </p:blipFill>
            <p:spPr bwMode="gray">
              <a:xfrm>
                <a:off x="2766453" y="3830398"/>
                <a:ext cx="280923" cy="172547"/>
              </a:xfrm>
              <a:prstGeom prst="rect">
                <a:avLst/>
              </a:prstGeom>
              <a:noFill/>
              <a:ln w="9525">
                <a:noFill/>
                <a:miter lim="800000"/>
                <a:headEnd/>
                <a:tailEnd/>
              </a:ln>
            </p:spPr>
          </p:pic>
          <p:pic>
            <p:nvPicPr>
              <p:cNvPr id="252" name="Picture 10" descr="process violet"/>
              <p:cNvPicPr>
                <a:picLocks noChangeAspect="1" noChangeArrowheads="1"/>
              </p:cNvPicPr>
              <p:nvPr/>
            </p:nvPicPr>
            <p:blipFill>
              <a:blip r:embed="rId11" cstate="print"/>
              <a:srcRect/>
              <a:stretch>
                <a:fillRect/>
              </a:stretch>
            </p:blipFill>
            <p:spPr bwMode="gray">
              <a:xfrm>
                <a:off x="2105003" y="3875219"/>
                <a:ext cx="279973" cy="172547"/>
              </a:xfrm>
              <a:prstGeom prst="rect">
                <a:avLst/>
              </a:prstGeom>
              <a:noFill/>
              <a:ln w="9525">
                <a:noFill/>
                <a:miter lim="800000"/>
                <a:headEnd/>
                <a:tailEnd/>
              </a:ln>
            </p:spPr>
          </p:pic>
          <p:pic>
            <p:nvPicPr>
              <p:cNvPr id="253" name="Picture 11" descr="process warm greed"/>
              <p:cNvPicPr>
                <a:picLocks noChangeAspect="1" noChangeArrowheads="1"/>
              </p:cNvPicPr>
              <p:nvPr/>
            </p:nvPicPr>
            <p:blipFill>
              <a:blip r:embed="rId12" cstate="print"/>
              <a:srcRect/>
              <a:stretch>
                <a:fillRect/>
              </a:stretch>
            </p:blipFill>
            <p:spPr bwMode="gray">
              <a:xfrm>
                <a:off x="1952299" y="3660068"/>
                <a:ext cx="281399" cy="172547"/>
              </a:xfrm>
              <a:prstGeom prst="rect">
                <a:avLst/>
              </a:prstGeom>
              <a:noFill/>
              <a:ln w="9525">
                <a:noFill/>
                <a:miter lim="800000"/>
                <a:headEnd/>
                <a:tailEnd/>
              </a:ln>
            </p:spPr>
          </p:pic>
          <p:pic>
            <p:nvPicPr>
              <p:cNvPr id="254" name="Picture 9" descr="process petrol"/>
              <p:cNvPicPr>
                <a:picLocks noChangeAspect="1" noChangeArrowheads="1"/>
              </p:cNvPicPr>
              <p:nvPr/>
            </p:nvPicPr>
            <p:blipFill>
              <a:blip r:embed="rId10" cstate="print"/>
              <a:srcRect/>
              <a:stretch>
                <a:fillRect/>
              </a:stretch>
            </p:blipFill>
            <p:spPr bwMode="gray">
              <a:xfrm>
                <a:off x="2620987" y="3643566"/>
                <a:ext cx="278547" cy="169695"/>
              </a:xfrm>
              <a:prstGeom prst="rect">
                <a:avLst/>
              </a:prstGeom>
              <a:noFill/>
              <a:ln w="9525">
                <a:noFill/>
                <a:miter lim="800000"/>
                <a:headEnd/>
                <a:tailEnd/>
              </a:ln>
            </p:spPr>
          </p:pic>
          <p:pic>
            <p:nvPicPr>
              <p:cNvPr id="255" name="Picture 9" descr="process petrol"/>
              <p:cNvPicPr>
                <a:picLocks noChangeAspect="1" noChangeArrowheads="1"/>
              </p:cNvPicPr>
              <p:nvPr/>
            </p:nvPicPr>
            <p:blipFill>
              <a:blip r:embed="rId10" cstate="print"/>
              <a:srcRect/>
              <a:stretch>
                <a:fillRect/>
              </a:stretch>
            </p:blipFill>
            <p:spPr bwMode="gray">
              <a:xfrm>
                <a:off x="2638916" y="3912508"/>
                <a:ext cx="278547" cy="169695"/>
              </a:xfrm>
              <a:prstGeom prst="rect">
                <a:avLst/>
              </a:prstGeom>
              <a:noFill/>
              <a:ln w="9525">
                <a:noFill/>
                <a:miter lim="800000"/>
                <a:headEnd/>
                <a:tailEnd/>
              </a:ln>
            </p:spPr>
          </p:pic>
          <p:pic>
            <p:nvPicPr>
              <p:cNvPr id="256" name="Picture 10" descr="process violet"/>
              <p:cNvPicPr>
                <a:picLocks noChangeAspect="1" noChangeArrowheads="1"/>
              </p:cNvPicPr>
              <p:nvPr/>
            </p:nvPicPr>
            <p:blipFill>
              <a:blip r:embed="rId11" cstate="print"/>
              <a:srcRect/>
              <a:stretch>
                <a:fillRect/>
              </a:stretch>
            </p:blipFill>
            <p:spPr bwMode="gray">
              <a:xfrm>
                <a:off x="2427735" y="3561457"/>
                <a:ext cx="279973" cy="172547"/>
              </a:xfrm>
              <a:prstGeom prst="rect">
                <a:avLst/>
              </a:prstGeom>
              <a:noFill/>
              <a:ln w="9525">
                <a:noFill/>
                <a:miter lim="800000"/>
                <a:headEnd/>
                <a:tailEnd/>
              </a:ln>
            </p:spPr>
          </p:pic>
          <p:pic>
            <p:nvPicPr>
              <p:cNvPr id="257" name="Picture 13" descr="process warning red"/>
              <p:cNvPicPr>
                <a:picLocks noChangeAspect="1" noChangeArrowheads="1"/>
              </p:cNvPicPr>
              <p:nvPr/>
            </p:nvPicPr>
            <p:blipFill>
              <a:blip r:embed="rId13" cstate="print"/>
              <a:srcRect/>
              <a:stretch>
                <a:fillRect/>
              </a:stretch>
            </p:blipFill>
            <p:spPr bwMode="gray">
              <a:xfrm>
                <a:off x="2005573" y="3975096"/>
                <a:ext cx="280923" cy="172547"/>
              </a:xfrm>
              <a:prstGeom prst="rect">
                <a:avLst/>
              </a:prstGeom>
              <a:noFill/>
              <a:ln w="9525">
                <a:noFill/>
                <a:miter lim="800000"/>
                <a:headEnd/>
                <a:tailEnd/>
              </a:ln>
            </p:spPr>
          </p:pic>
          <p:pic>
            <p:nvPicPr>
              <p:cNvPr id="258" name="Picture 11" descr="process warm greed"/>
              <p:cNvPicPr>
                <a:picLocks noChangeAspect="1" noChangeArrowheads="1"/>
              </p:cNvPicPr>
              <p:nvPr/>
            </p:nvPicPr>
            <p:blipFill>
              <a:blip r:embed="rId12" cstate="print"/>
              <a:srcRect/>
              <a:stretch>
                <a:fillRect/>
              </a:stretch>
            </p:blipFill>
            <p:spPr bwMode="gray">
              <a:xfrm>
                <a:off x="2212273" y="3758679"/>
                <a:ext cx="281399" cy="172547"/>
              </a:xfrm>
              <a:prstGeom prst="rect">
                <a:avLst/>
              </a:prstGeom>
              <a:noFill/>
              <a:ln w="9525">
                <a:noFill/>
                <a:miter lim="800000"/>
                <a:headEnd/>
                <a:tailEnd/>
              </a:ln>
            </p:spPr>
          </p:pic>
          <p:pic>
            <p:nvPicPr>
              <p:cNvPr id="259" name="Picture 9" descr="process petrol"/>
              <p:cNvPicPr>
                <a:picLocks noChangeAspect="1" noChangeArrowheads="1"/>
              </p:cNvPicPr>
              <p:nvPr/>
            </p:nvPicPr>
            <p:blipFill>
              <a:blip r:embed="rId10" cstate="print"/>
              <a:srcRect/>
              <a:stretch>
                <a:fillRect/>
              </a:stretch>
            </p:blipFill>
            <p:spPr bwMode="gray">
              <a:xfrm>
                <a:off x="2235504" y="4055944"/>
                <a:ext cx="278547" cy="169695"/>
              </a:xfrm>
              <a:prstGeom prst="rect">
                <a:avLst/>
              </a:prstGeom>
              <a:noFill/>
              <a:ln w="9525">
                <a:noFill/>
                <a:miter lim="800000"/>
                <a:headEnd/>
                <a:tailEnd/>
              </a:ln>
            </p:spPr>
          </p:pic>
          <p:pic>
            <p:nvPicPr>
              <p:cNvPr id="260" name="Picture 13" descr="process warning red"/>
              <p:cNvPicPr>
                <a:picLocks noChangeAspect="1" noChangeArrowheads="1"/>
              </p:cNvPicPr>
              <p:nvPr/>
            </p:nvPicPr>
            <p:blipFill>
              <a:blip r:embed="rId13" cstate="print"/>
              <a:srcRect/>
              <a:stretch>
                <a:fillRect/>
              </a:stretch>
            </p:blipFill>
            <p:spPr bwMode="gray">
              <a:xfrm>
                <a:off x="2649912" y="4009691"/>
                <a:ext cx="280923" cy="172547"/>
              </a:xfrm>
              <a:prstGeom prst="rect">
                <a:avLst/>
              </a:prstGeom>
              <a:noFill/>
              <a:ln w="9525">
                <a:noFill/>
                <a:miter lim="800000"/>
                <a:headEnd/>
                <a:tailEnd/>
              </a:ln>
            </p:spPr>
          </p:pic>
          <p:pic>
            <p:nvPicPr>
              <p:cNvPr id="261" name="Picture 10" descr="process violet"/>
              <p:cNvPicPr>
                <a:picLocks noChangeAspect="1" noChangeArrowheads="1"/>
              </p:cNvPicPr>
              <p:nvPr/>
            </p:nvPicPr>
            <p:blipFill>
              <a:blip r:embed="rId11" cstate="print"/>
              <a:srcRect/>
              <a:stretch>
                <a:fillRect/>
              </a:stretch>
            </p:blipFill>
            <p:spPr bwMode="gray">
              <a:xfrm>
                <a:off x="2382912" y="3848328"/>
                <a:ext cx="279973" cy="172547"/>
              </a:xfrm>
              <a:prstGeom prst="rect">
                <a:avLst/>
              </a:prstGeom>
              <a:noFill/>
              <a:ln w="9525">
                <a:noFill/>
                <a:miter lim="800000"/>
                <a:headEnd/>
                <a:tailEnd/>
              </a:ln>
            </p:spPr>
          </p:pic>
          <p:pic>
            <p:nvPicPr>
              <p:cNvPr id="262" name="Picture 11" descr="process warm greed"/>
              <p:cNvPicPr>
                <a:picLocks noChangeAspect="1" noChangeArrowheads="1"/>
              </p:cNvPicPr>
              <p:nvPr/>
            </p:nvPicPr>
            <p:blipFill>
              <a:blip r:embed="rId12" cstate="print"/>
              <a:srcRect/>
              <a:stretch>
                <a:fillRect/>
              </a:stretch>
            </p:blipFill>
            <p:spPr bwMode="gray">
              <a:xfrm>
                <a:off x="2768088" y="3695927"/>
                <a:ext cx="281399" cy="172547"/>
              </a:xfrm>
              <a:prstGeom prst="rect">
                <a:avLst/>
              </a:prstGeom>
              <a:noFill/>
              <a:ln w="9525">
                <a:noFill/>
                <a:miter lim="800000"/>
                <a:headEnd/>
                <a:tailEnd/>
              </a:ln>
            </p:spPr>
          </p:pic>
        </p:grpSp>
        <p:pic>
          <p:nvPicPr>
            <p:cNvPr id="244" name="Picture 155" descr="top of ESR"/>
            <p:cNvPicPr>
              <a:picLocks noChangeAspect="1" noChangeArrowheads="1"/>
            </p:cNvPicPr>
            <p:nvPr/>
          </p:nvPicPr>
          <p:blipFill>
            <a:blip r:embed="rId14" cstate="print"/>
            <a:srcRect/>
            <a:stretch>
              <a:fillRect/>
            </a:stretch>
          </p:blipFill>
          <p:spPr bwMode="gray">
            <a:xfrm>
              <a:off x="921831" y="3551204"/>
              <a:ext cx="1873719" cy="1114444"/>
            </a:xfrm>
            <a:prstGeom prst="rect">
              <a:avLst/>
            </a:prstGeom>
            <a:noFill/>
            <a:ln w="9525">
              <a:noFill/>
              <a:miter lim="800000"/>
              <a:headEnd/>
              <a:tailEnd/>
            </a:ln>
          </p:spPr>
        </p:pic>
      </p:grpSp>
      <p:sp>
        <p:nvSpPr>
          <p:cNvPr id="238" name="Text Box 33"/>
          <p:cNvSpPr txBox="1">
            <a:spLocks noChangeArrowheads="1"/>
          </p:cNvSpPr>
          <p:nvPr/>
        </p:nvSpPr>
        <p:spPr bwMode="auto">
          <a:xfrm>
            <a:off x="5115683" y="1934249"/>
            <a:ext cx="1047380" cy="556179"/>
          </a:xfrm>
          <a:prstGeom prst="rect">
            <a:avLst/>
          </a:prstGeom>
          <a:noFill/>
          <a:ln w="12700">
            <a:noFill/>
            <a:miter lim="800000"/>
            <a:headEnd/>
            <a:tailEnd/>
          </a:ln>
        </p:spPr>
        <p:txBody>
          <a:bodyPr wrap="none" lIns="90000" tIns="46800" rIns="90000" bIns="46800">
            <a:spAutoFit/>
          </a:bodyPr>
          <a:lstStyle/>
          <a:p>
            <a:pPr marL="0" marR="0" indent="0" algn="ctr" defTabSz="914400">
              <a:lnSpc>
                <a:spcPct val="100000"/>
              </a:lnSpc>
              <a:spcBef>
                <a:spcPts val="0"/>
              </a:spcBef>
              <a:spcAft>
                <a:spcPts val="0"/>
              </a:spcAft>
              <a:buNone/>
            </a:pPr>
            <a:r>
              <a:rPr lang="en-US" sz="1000" b="1" i="0" u="none" strike="noStrike" cap="none" spc="0" baseline="0" dirty="0" err="1">
                <a:solidFill>
                  <a:srgbClr val="000000"/>
                </a:solidFill>
                <a:effectLst/>
                <a:latin typeface="Arial"/>
                <a:ea typeface="+mn-ea"/>
                <a:cs typeface="Arial Unicode MS"/>
              </a:rPr>
              <a:t>Репозиторий</a:t>
            </a:r>
            <a:r>
              <a:rPr lang="en-US" sz="1000" b="1" i="0" u="none" strike="noStrike" cap="none" spc="0" baseline="0" dirty="0">
                <a:solidFill>
                  <a:srgbClr val="000000"/>
                </a:solidFill>
                <a:latin typeface="Arial"/>
                <a:ea typeface="+mn-ea"/>
                <a:cs typeface="Arial Unicode MS"/>
              </a:rPr>
              <a:t> </a:t>
            </a:r>
          </a:p>
          <a:p>
            <a:pPr marL="0" marR="0" indent="0" algn="ctr" defTabSz="914400">
              <a:lnSpc>
                <a:spcPct val="100000"/>
              </a:lnSpc>
              <a:spcBef>
                <a:spcPts val="0"/>
              </a:spcBef>
              <a:spcAft>
                <a:spcPts val="0"/>
              </a:spcAft>
              <a:buNone/>
            </a:pPr>
            <a:r>
              <a:rPr lang="en-US" sz="1000" b="1" i="0" u="none" strike="noStrike" cap="none" spc="0" baseline="0" dirty="0">
                <a:solidFill>
                  <a:srgbClr val="000000"/>
                </a:solidFill>
                <a:effectLst/>
                <a:latin typeface="Arial"/>
                <a:ea typeface="+mn-ea"/>
                <a:cs typeface="Arial Unicode MS"/>
              </a:rPr>
              <a:t>и </a:t>
            </a:r>
            <a:r>
              <a:rPr lang="en-US" sz="1000" b="1" i="0" u="none" strike="noStrike" cap="none" spc="0" baseline="0" dirty="0" err="1">
                <a:solidFill>
                  <a:srgbClr val="000000"/>
                </a:solidFill>
                <a:effectLst/>
                <a:latin typeface="Arial"/>
                <a:ea typeface="+mn-ea"/>
                <a:cs typeface="Arial Unicode MS"/>
              </a:rPr>
              <a:t>реестр</a:t>
            </a:r>
            <a:r>
              <a:rPr lang="en-US" sz="1000" b="1" i="0" u="none" strike="noStrike" cap="none" spc="0" baseline="0" dirty="0">
                <a:solidFill>
                  <a:srgbClr val="000000"/>
                </a:solidFill>
                <a:latin typeface="Arial"/>
                <a:ea typeface="+mn-ea"/>
                <a:cs typeface="Arial Unicode MS"/>
              </a:rPr>
              <a:t> </a:t>
            </a:r>
          </a:p>
          <a:p>
            <a:pPr marL="0" marR="0" indent="0" algn="ctr" defTabSz="914400">
              <a:lnSpc>
                <a:spcPct val="100000"/>
              </a:lnSpc>
              <a:spcBef>
                <a:spcPts val="0"/>
              </a:spcBef>
              <a:spcAft>
                <a:spcPts val="0"/>
              </a:spcAft>
              <a:buNone/>
            </a:pPr>
            <a:r>
              <a:rPr lang="en-US" sz="1000" b="1" i="0" u="none" strike="noStrike" cap="none" spc="0" baseline="0" dirty="0" err="1">
                <a:solidFill>
                  <a:srgbClr val="000000"/>
                </a:solidFill>
                <a:effectLst/>
                <a:latin typeface="Arial"/>
                <a:ea typeface="+mn-ea"/>
                <a:cs typeface="Arial Unicode MS"/>
              </a:rPr>
              <a:t>сервисов</a:t>
            </a:r>
            <a:endParaRPr lang="en-US" sz="1000" b="1" i="0" u="none" strike="noStrike" cap="none" spc="0" baseline="0" dirty="0">
              <a:solidFill>
                <a:srgbClr val="000000"/>
              </a:solidFill>
              <a:effectLst/>
              <a:latin typeface="Arial"/>
              <a:ea typeface="+mn-ea"/>
              <a:cs typeface="Arial Unicode MS"/>
            </a:endParaRPr>
          </a:p>
        </p:txBody>
      </p:sp>
      <p:sp>
        <p:nvSpPr>
          <p:cNvPr id="239" name="Text Box 33"/>
          <p:cNvSpPr txBox="1">
            <a:spLocks noChangeArrowheads="1"/>
          </p:cNvSpPr>
          <p:nvPr/>
        </p:nvSpPr>
        <p:spPr bwMode="auto">
          <a:xfrm>
            <a:off x="6291381" y="1934249"/>
            <a:ext cx="975244" cy="556179"/>
          </a:xfrm>
          <a:prstGeom prst="rect">
            <a:avLst/>
          </a:prstGeom>
          <a:noFill/>
          <a:ln w="12700">
            <a:noFill/>
            <a:miter lim="800000"/>
            <a:headEnd/>
            <a:tailEnd/>
          </a:ln>
        </p:spPr>
        <p:txBody>
          <a:bodyPr wrap="none" lIns="90000" tIns="46800" rIns="90000" bIns="46800">
            <a:spAutoFit/>
          </a:bodyPr>
          <a:lstStyle/>
          <a:p>
            <a:pPr marL="0" marR="0" indent="0" algn="ctr" defTabSz="914400">
              <a:lnSpc>
                <a:spcPct val="100000"/>
              </a:lnSpc>
              <a:spcBef>
                <a:spcPts val="0"/>
              </a:spcBef>
              <a:spcAft>
                <a:spcPts val="0"/>
              </a:spcAft>
              <a:buNone/>
            </a:pPr>
            <a:r>
              <a:rPr lang="en-US" sz="1000" b="1" i="0" u="none" strike="noStrike" cap="none" spc="0" baseline="0" dirty="0" err="1">
                <a:solidFill>
                  <a:srgbClr val="000000"/>
                </a:solidFill>
                <a:effectLst/>
                <a:latin typeface="Arial"/>
                <a:ea typeface="+mn-ea"/>
                <a:cs typeface="Arial Unicode MS"/>
              </a:rPr>
              <a:t>Потоки</a:t>
            </a:r>
            <a:endParaRPr lang="en-US" sz="1000" b="1" i="0" u="none" strike="noStrike" cap="none" spc="0" baseline="0" dirty="0">
              <a:solidFill>
                <a:srgbClr val="000000"/>
              </a:solidFill>
              <a:effectLst/>
              <a:latin typeface="Arial"/>
              <a:ea typeface="+mn-ea"/>
              <a:cs typeface="Arial Unicode MS"/>
            </a:endParaRPr>
          </a:p>
          <a:p>
            <a:pPr marL="0" marR="0" indent="0" algn="ctr" defTabSz="914400">
              <a:lnSpc>
                <a:spcPct val="100000"/>
              </a:lnSpc>
              <a:spcBef>
                <a:spcPts val="0"/>
              </a:spcBef>
              <a:spcAft>
                <a:spcPts val="0"/>
              </a:spcAft>
              <a:buNone/>
            </a:pPr>
            <a:r>
              <a:rPr lang="ru-RU" sz="1000" b="1" i="0" u="none" strike="noStrike" cap="none" spc="0" baseline="0" dirty="0" smtClean="0">
                <a:solidFill>
                  <a:srgbClr val="000000"/>
                </a:solidFill>
                <a:effectLst/>
                <a:latin typeface="Arial"/>
                <a:ea typeface="+mn-ea"/>
                <a:cs typeface="Arial Unicode MS"/>
              </a:rPr>
              <a:t>операций</a:t>
            </a:r>
            <a:br>
              <a:rPr lang="ru-RU" sz="1000" b="1" i="0" u="none" strike="noStrike" cap="none" spc="0" baseline="0" dirty="0" smtClean="0">
                <a:solidFill>
                  <a:srgbClr val="000000"/>
                </a:solidFill>
                <a:effectLst/>
                <a:latin typeface="Arial"/>
                <a:ea typeface="+mn-ea"/>
                <a:cs typeface="Arial Unicode MS"/>
              </a:rPr>
            </a:br>
            <a:r>
              <a:rPr lang="en-US" sz="1000" b="1" i="0" u="none" strike="noStrike" cap="none" spc="0" baseline="0" dirty="0" smtClean="0">
                <a:solidFill>
                  <a:srgbClr val="000000"/>
                </a:solidFill>
                <a:effectLst/>
                <a:latin typeface="Arial"/>
                <a:ea typeface="+mn-ea"/>
                <a:cs typeface="Arial Unicode MS"/>
              </a:rPr>
              <a:t> </a:t>
            </a:r>
            <a:r>
              <a:rPr lang="en-US" sz="1000" b="1" i="0" u="none" strike="noStrike" cap="none" spc="0" baseline="0" dirty="0" err="1">
                <a:solidFill>
                  <a:srgbClr val="000000"/>
                </a:solidFill>
                <a:effectLst/>
                <a:latin typeface="Arial"/>
                <a:ea typeface="+mn-ea"/>
                <a:cs typeface="Arial Unicode MS"/>
              </a:rPr>
              <a:t>управления</a:t>
            </a:r>
            <a:endParaRPr lang="en-US" sz="1000" b="1" i="0" u="none" strike="noStrike" cap="none" spc="0" baseline="0" dirty="0">
              <a:solidFill>
                <a:srgbClr val="000000"/>
              </a:solidFill>
              <a:effectLst/>
              <a:latin typeface="Arial"/>
              <a:ea typeface="+mn-ea"/>
              <a:cs typeface="Arial Unicode MS"/>
            </a:endParaRPr>
          </a:p>
        </p:txBody>
      </p:sp>
      <p:pic>
        <p:nvPicPr>
          <p:cNvPr id="240" name="Picture 9"/>
          <p:cNvPicPr>
            <a:picLocks noChangeAspect="1" noChangeArrowheads="1"/>
          </p:cNvPicPr>
          <p:nvPr/>
        </p:nvPicPr>
        <p:blipFill>
          <a:blip r:embed="rId15" cstate="print"/>
          <a:srcRect l="44014" r="3700"/>
          <a:stretch>
            <a:fillRect/>
          </a:stretch>
        </p:blipFill>
        <p:spPr bwMode="auto">
          <a:xfrm>
            <a:off x="7376288" y="2016739"/>
            <a:ext cx="455995" cy="430962"/>
          </a:xfrm>
          <a:prstGeom prst="rect">
            <a:avLst/>
          </a:prstGeom>
          <a:noFill/>
          <a:ln w="9525">
            <a:noFill/>
            <a:miter lim="800000"/>
            <a:headEnd/>
            <a:tailEnd/>
          </a:ln>
        </p:spPr>
      </p:pic>
      <p:pic>
        <p:nvPicPr>
          <p:cNvPr id="241" name="Picture 240" descr="Man.jpg"/>
          <p:cNvPicPr>
            <a:picLocks noChangeAspect="1"/>
          </p:cNvPicPr>
          <p:nvPr/>
        </p:nvPicPr>
        <p:blipFill>
          <a:blip r:embed="rId16" cstate="print"/>
          <a:stretch>
            <a:fillRect/>
          </a:stretch>
        </p:blipFill>
        <p:spPr>
          <a:xfrm>
            <a:off x="7915548" y="1985698"/>
            <a:ext cx="409434" cy="432000"/>
          </a:xfrm>
          <a:prstGeom prst="rect">
            <a:avLst/>
          </a:prstGeom>
        </p:spPr>
      </p:pic>
      <p:sp>
        <p:nvSpPr>
          <p:cNvPr id="421" name="Rectangle 420"/>
          <p:cNvSpPr/>
          <p:nvPr/>
        </p:nvSpPr>
        <p:spPr>
          <a:xfrm>
            <a:off x="3503023" y="3318678"/>
            <a:ext cx="5303520" cy="3190617"/>
          </a:xfrm>
          <a:prstGeom prst="rect">
            <a:avLst/>
          </a:prstGeom>
        </p:spPr>
        <p:txBody>
          <a:bodyPr wrap="square">
            <a:spAutoFit/>
          </a:bodyPr>
          <a:lstStyle/>
          <a:p>
            <a:pPr marL="182880" lvl="1" indent="-182880" algn="l" defTabSz="914400">
              <a:spcBef>
                <a:spcPts val="420"/>
              </a:spcBef>
              <a:spcAft>
                <a:spcPts val="0"/>
              </a:spcAft>
              <a:buNone/>
            </a:pPr>
            <a:r>
              <a:rPr lang="en-US" altLang="ja-JP" sz="1200" b="0" i="0" dirty="0" err="1">
                <a:solidFill>
                  <a:srgbClr val="000000"/>
                </a:solidFill>
                <a:latin typeface="Arial Black"/>
                <a:ea typeface="+mn-ea"/>
                <a:cs typeface="Arial Unicode MS"/>
              </a:rPr>
              <a:t>Лучшее</a:t>
            </a:r>
            <a:r>
              <a:rPr lang="en-US" altLang="ja-JP" sz="1200" b="0" i="0" dirty="0">
                <a:solidFill>
                  <a:srgbClr val="000000"/>
                </a:solidFill>
                <a:latin typeface="Arial Black"/>
                <a:ea typeface="+mn-ea"/>
                <a:cs typeface="Arial Unicode MS"/>
              </a:rPr>
              <a:t> в </a:t>
            </a:r>
            <a:r>
              <a:rPr lang="en-US" altLang="ja-JP" sz="1200" b="0" i="0" dirty="0" err="1">
                <a:solidFill>
                  <a:srgbClr val="000000"/>
                </a:solidFill>
                <a:latin typeface="Arial Black"/>
                <a:ea typeface="+mn-ea"/>
                <a:cs typeface="Arial Unicode MS"/>
              </a:rPr>
              <a:t>отрасли</a:t>
            </a:r>
            <a:r>
              <a:rPr lang="en-US" altLang="ja-JP" sz="1200" b="0" i="0" dirty="0">
                <a:solidFill>
                  <a:srgbClr val="000000"/>
                </a:solidFill>
                <a:latin typeface="Arial Black"/>
                <a:ea typeface="+mn-ea"/>
                <a:cs typeface="Arial Unicode MS"/>
              </a:rPr>
              <a:t> </a:t>
            </a:r>
            <a:r>
              <a:rPr lang="en-US" altLang="ja-JP" sz="1200" b="0" i="0" dirty="0" err="1">
                <a:solidFill>
                  <a:srgbClr val="000000"/>
                </a:solidFill>
                <a:latin typeface="Arial Black"/>
                <a:ea typeface="+mn-ea"/>
                <a:cs typeface="Arial Unicode MS"/>
              </a:rPr>
              <a:t>готовое</a:t>
            </a:r>
            <a:r>
              <a:rPr lang="en-US" altLang="ja-JP" sz="1200" b="0" i="0" dirty="0">
                <a:solidFill>
                  <a:srgbClr val="000000"/>
                </a:solidFill>
                <a:latin typeface="Arial Black"/>
                <a:ea typeface="+mn-ea"/>
                <a:cs typeface="Arial Unicode MS"/>
              </a:rPr>
              <a:t> </a:t>
            </a:r>
            <a:r>
              <a:rPr lang="en-US" altLang="ja-JP" sz="1200" b="0" i="0" dirty="0" err="1">
                <a:solidFill>
                  <a:srgbClr val="000000"/>
                </a:solidFill>
                <a:latin typeface="Arial Black"/>
                <a:ea typeface="+mn-ea"/>
                <a:cs typeface="Arial Unicode MS"/>
              </a:rPr>
              <a:t>содержимое</a:t>
            </a:r>
            <a:r>
              <a:rPr lang="en-US" altLang="ja-JP" sz="1200" b="0" i="0" dirty="0">
                <a:solidFill>
                  <a:srgbClr val="000000"/>
                </a:solidFill>
                <a:latin typeface="Arial Black"/>
                <a:ea typeface="+mn-ea"/>
                <a:cs typeface="Arial Unicode MS"/>
              </a:rPr>
              <a:t> </a:t>
            </a:r>
            <a:r>
              <a:rPr lang="en-US" altLang="ja-JP" sz="1200" b="0" i="0" dirty="0" err="1">
                <a:solidFill>
                  <a:srgbClr val="000000"/>
                </a:solidFill>
                <a:latin typeface="Arial Black"/>
                <a:ea typeface="+mn-ea"/>
                <a:cs typeface="Arial Unicode MS"/>
              </a:rPr>
              <a:t>для</a:t>
            </a:r>
            <a:r>
              <a:rPr lang="en-US" altLang="ja-JP" sz="1200" b="0" i="0" dirty="0">
                <a:solidFill>
                  <a:srgbClr val="000000"/>
                </a:solidFill>
                <a:latin typeface="Arial Black"/>
                <a:ea typeface="+mn-ea"/>
                <a:cs typeface="Arial Unicode MS"/>
              </a:rPr>
              <a:t> интеграции</a:t>
            </a:r>
          </a:p>
          <a:p>
            <a:pPr marL="448056" lvl="1" indent="-173736" algn="l" defTabSz="914400">
              <a:spcBef>
                <a:spcPts val="360"/>
              </a:spcBef>
              <a:spcAft>
                <a:spcPts val="0"/>
              </a:spcAft>
              <a:buClr>
                <a:srgbClr val="FFC000"/>
              </a:buClr>
              <a:buFont typeface="Arial"/>
              <a:buChar char="■"/>
            </a:pPr>
            <a:r>
              <a:rPr lang="en-US" altLang="ja-JP" sz="1000" b="0" i="0" dirty="0">
                <a:solidFill>
                  <a:srgbClr val="000000"/>
                </a:solidFill>
                <a:latin typeface="Arial"/>
                <a:ea typeface="+mn-ea"/>
                <a:cs typeface="Arial Unicode MS"/>
              </a:rPr>
              <a:t>ЕДИНЫЙ </a:t>
            </a:r>
            <a:r>
              <a:rPr lang="en-US" altLang="ja-JP" sz="1000" b="0" i="0" dirty="0" err="1">
                <a:solidFill>
                  <a:srgbClr val="000000"/>
                </a:solidFill>
                <a:latin typeface="Arial"/>
                <a:ea typeface="+mn-ea"/>
                <a:cs typeface="Arial Unicode MS"/>
              </a:rPr>
              <a:t>репозиторий</a:t>
            </a:r>
            <a:r>
              <a:rPr lang="en-US" altLang="ja-JP" sz="1000" b="0" i="0" dirty="0">
                <a:solidFill>
                  <a:srgbClr val="000000"/>
                </a:solidFill>
                <a:latin typeface="Arial"/>
                <a:ea typeface="+mn-ea"/>
                <a:cs typeface="Arial Unicode MS"/>
              </a:rPr>
              <a:t> </a:t>
            </a:r>
            <a:r>
              <a:rPr lang="en-US" altLang="ja-JP" sz="1000" b="0" i="0" dirty="0" err="1">
                <a:solidFill>
                  <a:srgbClr val="000000"/>
                </a:solidFill>
                <a:latin typeface="Arial"/>
                <a:ea typeface="+mn-ea"/>
                <a:cs typeface="Arial Unicode MS"/>
              </a:rPr>
              <a:t>для</a:t>
            </a:r>
            <a:r>
              <a:rPr lang="en-US" altLang="ja-JP" sz="1000" b="0" i="0" dirty="0">
                <a:solidFill>
                  <a:srgbClr val="000000"/>
                </a:solidFill>
                <a:latin typeface="Arial"/>
                <a:ea typeface="+mn-ea"/>
                <a:cs typeface="Arial Unicode MS"/>
              </a:rPr>
              <a:t> </a:t>
            </a:r>
            <a:r>
              <a:rPr lang="en-US" altLang="ja-JP" sz="1000" b="0" i="0" dirty="0" err="1">
                <a:solidFill>
                  <a:srgbClr val="000000"/>
                </a:solidFill>
                <a:latin typeface="Arial"/>
                <a:ea typeface="+mn-ea"/>
                <a:cs typeface="Arial Unicode MS"/>
              </a:rPr>
              <a:t>моделирования</a:t>
            </a:r>
            <a:r>
              <a:rPr lang="en-US" altLang="ja-JP" sz="1000" b="0" i="0" dirty="0">
                <a:solidFill>
                  <a:srgbClr val="000000"/>
                </a:solidFill>
                <a:latin typeface="Arial"/>
                <a:ea typeface="+mn-ea"/>
                <a:cs typeface="Arial Unicode MS"/>
              </a:rPr>
              <a:t> и </a:t>
            </a:r>
            <a:r>
              <a:rPr lang="en-US" altLang="ja-JP" sz="1000" b="0" i="0" dirty="0" err="1">
                <a:solidFill>
                  <a:srgbClr val="000000"/>
                </a:solidFill>
                <a:latin typeface="Arial"/>
                <a:ea typeface="+mn-ea"/>
                <a:cs typeface="Arial Unicode MS"/>
              </a:rPr>
              <a:t>определения</a:t>
            </a:r>
            <a:r>
              <a:rPr lang="en-US" altLang="ja-JP" sz="1000" b="0" i="0" dirty="0">
                <a:solidFill>
                  <a:srgbClr val="000000"/>
                </a:solidFill>
                <a:latin typeface="Arial"/>
                <a:ea typeface="+mn-ea"/>
                <a:cs typeface="Arial Unicode MS"/>
              </a:rPr>
              <a:t> </a:t>
            </a:r>
            <a:r>
              <a:rPr lang="en-US" altLang="ja-JP" sz="1000" b="0" i="0" dirty="0" err="1">
                <a:solidFill>
                  <a:srgbClr val="000000"/>
                </a:solidFill>
                <a:latin typeface="Arial"/>
                <a:ea typeface="+mn-ea"/>
                <a:cs typeface="Arial Unicode MS"/>
              </a:rPr>
              <a:t>всех</a:t>
            </a:r>
            <a:r>
              <a:rPr lang="en-US" altLang="ja-JP" sz="1000" b="0" i="0" dirty="0">
                <a:solidFill>
                  <a:srgbClr val="000000"/>
                </a:solidFill>
                <a:latin typeface="Arial"/>
                <a:ea typeface="+mn-ea"/>
                <a:cs typeface="Arial Unicode MS"/>
              </a:rPr>
              <a:t> </a:t>
            </a:r>
            <a:r>
              <a:rPr lang="en-US" altLang="ja-JP" sz="1000" b="0" i="0" dirty="0" err="1">
                <a:solidFill>
                  <a:srgbClr val="000000"/>
                </a:solidFill>
                <a:latin typeface="Arial"/>
                <a:ea typeface="+mn-ea"/>
                <a:cs typeface="Arial Unicode MS"/>
              </a:rPr>
              <a:t>сценариев</a:t>
            </a:r>
            <a:r>
              <a:rPr lang="en-US" altLang="ja-JP" sz="1000" b="0" i="0" dirty="0">
                <a:solidFill>
                  <a:srgbClr val="000000"/>
                </a:solidFill>
                <a:latin typeface="Arial"/>
                <a:ea typeface="+mn-ea"/>
                <a:cs typeface="Arial Unicode MS"/>
              </a:rPr>
              <a:t> интеграции</a:t>
            </a:r>
          </a:p>
          <a:p>
            <a:pPr marL="448056" lvl="1" indent="-173736" algn="l" defTabSz="914400">
              <a:spcBef>
                <a:spcPts val="360"/>
              </a:spcBef>
              <a:spcAft>
                <a:spcPts val="0"/>
              </a:spcAft>
              <a:buClr>
                <a:srgbClr val="FFC000"/>
              </a:buClr>
              <a:buFont typeface="Arial"/>
              <a:buChar char="■"/>
            </a:pPr>
            <a:r>
              <a:rPr lang="en-US" altLang="ja-JP" sz="1000" b="0" i="0" dirty="0" err="1">
                <a:solidFill>
                  <a:srgbClr val="000000"/>
                </a:solidFill>
                <a:latin typeface="Arial"/>
                <a:ea typeface="+mn-ea"/>
                <a:cs typeface="Arial Unicode MS"/>
              </a:rPr>
              <a:t>Среда</a:t>
            </a:r>
            <a:r>
              <a:rPr lang="en-US" altLang="ja-JP" sz="1000" b="0" i="0" dirty="0">
                <a:solidFill>
                  <a:srgbClr val="000000"/>
                </a:solidFill>
                <a:latin typeface="Arial"/>
                <a:ea typeface="+mn-ea"/>
                <a:cs typeface="Arial Unicode MS"/>
              </a:rPr>
              <a:t> </a:t>
            </a:r>
            <a:r>
              <a:rPr lang="en-US" altLang="ja-JP" sz="1000" b="0" i="0" dirty="0" err="1">
                <a:solidFill>
                  <a:srgbClr val="000000"/>
                </a:solidFill>
                <a:latin typeface="Arial"/>
                <a:ea typeface="+mn-ea"/>
                <a:cs typeface="Arial Unicode MS"/>
              </a:rPr>
              <a:t>для</a:t>
            </a:r>
            <a:r>
              <a:rPr lang="en-US" altLang="ja-JP" sz="1000" b="0" i="0" dirty="0">
                <a:solidFill>
                  <a:srgbClr val="000000"/>
                </a:solidFill>
                <a:latin typeface="Arial"/>
                <a:ea typeface="+mn-ea"/>
                <a:cs typeface="Arial Unicode MS"/>
              </a:rPr>
              <a:t> </a:t>
            </a:r>
            <a:r>
              <a:rPr lang="en-US" altLang="ja-JP" sz="1000" b="0" i="0" dirty="0" err="1">
                <a:solidFill>
                  <a:srgbClr val="000000"/>
                </a:solidFill>
                <a:latin typeface="Arial"/>
                <a:ea typeface="+mn-ea"/>
                <a:cs typeface="Arial Unicode MS"/>
              </a:rPr>
              <a:t>моделирования</a:t>
            </a:r>
            <a:r>
              <a:rPr lang="en-US" altLang="ja-JP" sz="1000" b="0" i="0" dirty="0">
                <a:solidFill>
                  <a:srgbClr val="000000"/>
                </a:solidFill>
                <a:latin typeface="Arial"/>
                <a:ea typeface="+mn-ea"/>
                <a:cs typeface="Arial Unicode MS"/>
              </a:rPr>
              <a:t> </a:t>
            </a:r>
            <a:r>
              <a:rPr lang="en-US" altLang="ja-JP" sz="1000" b="0" i="0" dirty="0" err="1">
                <a:solidFill>
                  <a:srgbClr val="000000"/>
                </a:solidFill>
                <a:latin typeface="Arial"/>
                <a:ea typeface="+mn-ea"/>
                <a:cs typeface="Arial Unicode MS"/>
              </a:rPr>
              <a:t>поставляется</a:t>
            </a:r>
            <a:r>
              <a:rPr lang="en-US" altLang="ja-JP" sz="1000" b="0" i="0" dirty="0">
                <a:solidFill>
                  <a:srgbClr val="000000"/>
                </a:solidFill>
                <a:latin typeface="Arial"/>
                <a:ea typeface="+mn-ea"/>
                <a:cs typeface="Arial Unicode MS"/>
              </a:rPr>
              <a:t> с </a:t>
            </a:r>
            <a:r>
              <a:rPr lang="en-US" altLang="ja-JP" sz="1000" b="0" i="0" dirty="0" err="1">
                <a:solidFill>
                  <a:srgbClr val="000000"/>
                </a:solidFill>
                <a:latin typeface="Arial"/>
                <a:ea typeface="+mn-ea"/>
                <a:cs typeface="Arial Unicode MS"/>
              </a:rPr>
              <a:t>повторно</a:t>
            </a:r>
            <a:r>
              <a:rPr lang="en-US" altLang="ja-JP" sz="1000" b="0" i="0" dirty="0">
                <a:solidFill>
                  <a:srgbClr val="000000"/>
                </a:solidFill>
                <a:latin typeface="Arial"/>
                <a:ea typeface="+mn-ea"/>
                <a:cs typeface="Arial Unicode MS"/>
              </a:rPr>
              <a:t> </a:t>
            </a:r>
            <a:r>
              <a:rPr lang="en-US" altLang="ja-JP" sz="1000" b="0" i="0" dirty="0" err="1">
                <a:solidFill>
                  <a:srgbClr val="000000"/>
                </a:solidFill>
                <a:latin typeface="Arial"/>
                <a:ea typeface="+mn-ea"/>
                <a:cs typeface="Arial Unicode MS"/>
              </a:rPr>
              <a:t>используемыми</a:t>
            </a:r>
            <a:r>
              <a:rPr lang="en-US" altLang="ja-JP" sz="1000" b="0" i="0" dirty="0">
                <a:solidFill>
                  <a:srgbClr val="000000"/>
                </a:solidFill>
                <a:latin typeface="Arial"/>
                <a:ea typeface="+mn-ea"/>
                <a:cs typeface="Arial Unicode MS"/>
              </a:rPr>
              <a:t> </a:t>
            </a:r>
            <a:r>
              <a:rPr lang="en-US" altLang="ja-JP" sz="1000" b="0" i="0" dirty="0" err="1">
                <a:solidFill>
                  <a:srgbClr val="000000"/>
                </a:solidFill>
                <a:latin typeface="Arial"/>
                <a:ea typeface="+mn-ea"/>
                <a:cs typeface="Arial Unicode MS"/>
              </a:rPr>
              <a:t>компонентами</a:t>
            </a:r>
            <a:r>
              <a:rPr lang="en-US" altLang="ja-JP" sz="1000" b="0" i="0" dirty="0">
                <a:solidFill>
                  <a:srgbClr val="000000"/>
                </a:solidFill>
                <a:latin typeface="Arial"/>
                <a:ea typeface="+mn-ea"/>
                <a:cs typeface="Arial Unicode MS"/>
              </a:rPr>
              <a:t> </a:t>
            </a:r>
            <a:r>
              <a:rPr lang="en-US" altLang="ja-JP" sz="1000" b="0" i="0" dirty="0" err="1">
                <a:solidFill>
                  <a:srgbClr val="000000"/>
                </a:solidFill>
                <a:latin typeface="Arial"/>
                <a:ea typeface="+mn-ea"/>
                <a:cs typeface="Arial Unicode MS"/>
              </a:rPr>
              <a:t>каждого</a:t>
            </a:r>
            <a:r>
              <a:rPr lang="en-US" altLang="ja-JP" sz="1000" b="0" i="0" dirty="0">
                <a:solidFill>
                  <a:srgbClr val="000000"/>
                </a:solidFill>
                <a:latin typeface="Arial"/>
                <a:ea typeface="+mn-ea"/>
                <a:cs typeface="Arial Unicode MS"/>
              </a:rPr>
              <a:t> </a:t>
            </a:r>
            <a:r>
              <a:rPr lang="en-US" altLang="ja-JP" sz="1000" b="0" i="0" dirty="0" err="1">
                <a:solidFill>
                  <a:srgbClr val="000000"/>
                </a:solidFill>
                <a:latin typeface="Arial"/>
                <a:ea typeface="+mn-ea"/>
                <a:cs typeface="Arial Unicode MS"/>
              </a:rPr>
              <a:t>уровня</a:t>
            </a:r>
            <a:r>
              <a:rPr lang="en-US" altLang="ja-JP" sz="1000" b="0" i="0" dirty="0">
                <a:solidFill>
                  <a:srgbClr val="000000"/>
                </a:solidFill>
                <a:latin typeface="Arial"/>
                <a:ea typeface="+mn-ea"/>
                <a:cs typeface="Arial Unicode MS"/>
              </a:rPr>
              <a:t>, </a:t>
            </a:r>
            <a:r>
              <a:rPr lang="en-US" altLang="ja-JP" sz="1000" b="0" i="0" dirty="0" err="1">
                <a:solidFill>
                  <a:srgbClr val="000000"/>
                </a:solidFill>
                <a:latin typeface="Arial"/>
                <a:ea typeface="+mn-ea"/>
                <a:cs typeface="Arial Unicode MS"/>
              </a:rPr>
              <a:t>что</a:t>
            </a:r>
            <a:r>
              <a:rPr lang="en-US" altLang="ja-JP" sz="1000" b="0" i="0" dirty="0">
                <a:solidFill>
                  <a:srgbClr val="000000"/>
                </a:solidFill>
                <a:latin typeface="Arial"/>
                <a:ea typeface="+mn-ea"/>
                <a:cs typeface="Arial Unicode MS"/>
              </a:rPr>
              <a:t> </a:t>
            </a:r>
            <a:r>
              <a:rPr lang="en-US" altLang="ja-JP" sz="1000" b="0" i="0" dirty="0" err="1">
                <a:solidFill>
                  <a:srgbClr val="000000"/>
                </a:solidFill>
                <a:latin typeface="Arial"/>
                <a:ea typeface="+mn-ea"/>
                <a:cs typeface="Arial Unicode MS"/>
              </a:rPr>
              <a:t>ускоряет</a:t>
            </a:r>
            <a:r>
              <a:rPr lang="en-US" altLang="ja-JP" sz="1000" b="0" i="0" dirty="0">
                <a:solidFill>
                  <a:srgbClr val="000000"/>
                </a:solidFill>
                <a:latin typeface="Arial"/>
                <a:ea typeface="+mn-ea"/>
                <a:cs typeface="Arial Unicode MS"/>
              </a:rPr>
              <a:t> </a:t>
            </a:r>
            <a:r>
              <a:rPr lang="en-US" altLang="ja-JP" sz="1000" b="0" i="0" dirty="0" err="1">
                <a:solidFill>
                  <a:srgbClr val="000000"/>
                </a:solidFill>
                <a:latin typeface="Arial"/>
                <a:ea typeface="+mn-ea"/>
                <a:cs typeface="Arial Unicode MS"/>
              </a:rPr>
              <a:t>внедрение</a:t>
            </a:r>
            <a:endParaRPr lang="en-US" altLang="ja-JP" sz="1000" b="0" i="0" dirty="0">
              <a:solidFill>
                <a:srgbClr val="000000"/>
              </a:solidFill>
              <a:latin typeface="Arial"/>
              <a:ea typeface="+mn-ea"/>
              <a:cs typeface="Arial Unicode MS"/>
            </a:endParaRPr>
          </a:p>
          <a:p>
            <a:pPr marL="0" lvl="1" algn="l" defTabSz="914400">
              <a:spcBef>
                <a:spcPts val="420"/>
              </a:spcBef>
              <a:spcAft>
                <a:spcPts val="0"/>
              </a:spcAft>
              <a:buNone/>
            </a:pPr>
            <a:r>
              <a:rPr lang="en-US" altLang="ja-JP" sz="1200" b="0" i="0" dirty="0" err="1">
                <a:solidFill>
                  <a:srgbClr val="000000"/>
                </a:solidFill>
                <a:latin typeface="Arial Black"/>
                <a:ea typeface="+mn-ea"/>
                <a:cs typeface="Arial Unicode MS"/>
              </a:rPr>
              <a:t>Эффективное</a:t>
            </a:r>
            <a:r>
              <a:rPr lang="en-US" altLang="ja-JP" sz="1200" b="0" i="0" dirty="0">
                <a:solidFill>
                  <a:srgbClr val="000000"/>
                </a:solidFill>
                <a:latin typeface="Arial Black"/>
                <a:ea typeface="+mn-ea"/>
                <a:cs typeface="Arial Unicode MS"/>
              </a:rPr>
              <a:t> и </a:t>
            </a:r>
            <a:r>
              <a:rPr lang="en-US" altLang="ja-JP" sz="1200" b="0" i="0" dirty="0" err="1">
                <a:solidFill>
                  <a:srgbClr val="000000"/>
                </a:solidFill>
                <a:latin typeface="Arial Black"/>
                <a:ea typeface="+mn-ea"/>
                <a:cs typeface="Arial Unicode MS"/>
              </a:rPr>
              <a:t>контролируемое</a:t>
            </a:r>
            <a:r>
              <a:rPr lang="en-US" altLang="ja-JP" sz="1200" b="0" i="0" dirty="0">
                <a:solidFill>
                  <a:srgbClr val="000000"/>
                </a:solidFill>
                <a:latin typeface="Arial Black"/>
                <a:ea typeface="+mn-ea"/>
                <a:cs typeface="Arial Unicode MS"/>
              </a:rPr>
              <a:t> </a:t>
            </a:r>
            <a:r>
              <a:rPr lang="en-US" altLang="ja-JP" sz="1200" b="0" i="0" dirty="0" err="1">
                <a:solidFill>
                  <a:srgbClr val="000000"/>
                </a:solidFill>
                <a:latin typeface="Arial Black"/>
                <a:ea typeface="+mn-ea"/>
                <a:cs typeface="Arial Unicode MS"/>
              </a:rPr>
              <a:t>управление</a:t>
            </a:r>
            <a:r>
              <a:rPr lang="en-US" altLang="ja-JP" sz="1200" b="0" i="0" dirty="0">
                <a:solidFill>
                  <a:srgbClr val="000000"/>
                </a:solidFill>
                <a:latin typeface="Arial Black"/>
                <a:ea typeface="+mn-ea"/>
                <a:cs typeface="Arial Unicode MS"/>
              </a:rPr>
              <a:t> </a:t>
            </a:r>
            <a:r>
              <a:rPr lang="ru-RU" altLang="ja-JP" sz="1200" b="0" i="0" dirty="0" smtClean="0">
                <a:solidFill>
                  <a:srgbClr val="000000"/>
                </a:solidFill>
                <a:latin typeface="Arial Black"/>
                <a:ea typeface="+mn-ea"/>
                <a:cs typeface="Arial Unicode MS"/>
              </a:rPr>
              <a:t/>
            </a:r>
            <a:br>
              <a:rPr lang="ru-RU" altLang="ja-JP" sz="1200" b="0" i="0" dirty="0" smtClean="0">
                <a:solidFill>
                  <a:srgbClr val="000000"/>
                </a:solidFill>
                <a:latin typeface="Arial Black"/>
                <a:ea typeface="+mn-ea"/>
                <a:cs typeface="Arial Unicode MS"/>
              </a:rPr>
            </a:br>
            <a:r>
              <a:rPr lang="en-US" altLang="ja-JP" sz="1200" b="0" i="0" dirty="0" smtClean="0">
                <a:solidFill>
                  <a:srgbClr val="000000"/>
                </a:solidFill>
                <a:latin typeface="Arial Black"/>
                <a:ea typeface="+mn-ea"/>
                <a:cs typeface="Arial Unicode MS"/>
              </a:rPr>
              <a:t>ИТ-</a:t>
            </a:r>
            <a:r>
              <a:rPr lang="en-US" altLang="ja-JP" sz="1200" b="0" i="0" dirty="0" err="1" smtClean="0">
                <a:solidFill>
                  <a:srgbClr val="000000"/>
                </a:solidFill>
                <a:latin typeface="Arial Black"/>
                <a:ea typeface="+mn-ea"/>
                <a:cs typeface="Arial Unicode MS"/>
              </a:rPr>
              <a:t>ресурсами</a:t>
            </a:r>
            <a:endParaRPr lang="en-US" altLang="ja-JP" sz="1200" b="0" i="0" dirty="0">
              <a:solidFill>
                <a:srgbClr val="000000"/>
              </a:solidFill>
              <a:latin typeface="Arial Black"/>
              <a:ea typeface="+mn-ea"/>
              <a:cs typeface="Arial Unicode MS"/>
            </a:endParaRPr>
          </a:p>
          <a:p>
            <a:pPr marL="448056" lvl="1" indent="-173736" algn="l" defTabSz="914400">
              <a:spcBef>
                <a:spcPts val="360"/>
              </a:spcBef>
              <a:spcAft>
                <a:spcPts val="0"/>
              </a:spcAft>
              <a:buClr>
                <a:srgbClr val="FFC000"/>
              </a:buClr>
              <a:buFont typeface="Arial"/>
              <a:buChar char="■"/>
            </a:pPr>
            <a:r>
              <a:rPr lang="de-DE" altLang="ja-JP" sz="1000" b="0" i="0" dirty="0" err="1">
                <a:solidFill>
                  <a:srgbClr val="000000"/>
                </a:solidFill>
                <a:latin typeface="Arial"/>
                <a:ea typeface="+mn-ea"/>
                <a:cs typeface="Arial Unicode MS"/>
              </a:rPr>
              <a:t>Внедряйте</a:t>
            </a:r>
            <a:r>
              <a:rPr lang="de-DE" altLang="ja-JP" sz="1000" b="0" i="0" dirty="0">
                <a:solidFill>
                  <a:srgbClr val="000000"/>
                </a:solidFill>
                <a:latin typeface="Arial"/>
                <a:ea typeface="+mn-ea"/>
                <a:cs typeface="Arial Unicode MS"/>
              </a:rPr>
              <a:t> </a:t>
            </a:r>
            <a:r>
              <a:rPr lang="de-DE" altLang="ja-JP" sz="1000" b="0" i="0" dirty="0" smtClean="0">
                <a:solidFill>
                  <a:srgbClr val="000000"/>
                </a:solidFill>
                <a:latin typeface="Arial"/>
                <a:ea typeface="+mn-ea"/>
                <a:cs typeface="Arial Unicode MS"/>
              </a:rPr>
              <a:t>SOA с </a:t>
            </a:r>
            <a:r>
              <a:rPr lang="en-US" altLang="ja-JP" sz="1000" b="0" i="0" dirty="0" err="1">
                <a:solidFill>
                  <a:srgbClr val="000000"/>
                </a:solidFill>
                <a:latin typeface="Arial"/>
                <a:ea typeface="+mn-ea"/>
                <a:cs typeface="Arial Unicode MS"/>
              </a:rPr>
              <a:t>расширяемым</a:t>
            </a:r>
            <a:r>
              <a:rPr lang="en-US" altLang="ja-JP" sz="1000" b="0" i="0" dirty="0">
                <a:solidFill>
                  <a:srgbClr val="000000"/>
                </a:solidFill>
                <a:latin typeface="Arial"/>
                <a:ea typeface="+mn-ea"/>
                <a:cs typeface="Arial Unicode MS"/>
              </a:rPr>
              <a:t> </a:t>
            </a:r>
            <a:r>
              <a:rPr lang="en-US" altLang="ja-JP" sz="1000" b="0" i="0" dirty="0" err="1">
                <a:solidFill>
                  <a:srgbClr val="000000"/>
                </a:solidFill>
                <a:latin typeface="Arial"/>
                <a:ea typeface="+mn-ea"/>
                <a:cs typeface="Arial Unicode MS"/>
              </a:rPr>
              <a:t>метамоделированием</a:t>
            </a:r>
            <a:r>
              <a:rPr lang="en-US" altLang="ja-JP" sz="1000" b="0" i="0" dirty="0">
                <a:solidFill>
                  <a:srgbClr val="000000"/>
                </a:solidFill>
                <a:latin typeface="Arial"/>
                <a:ea typeface="+mn-ea"/>
                <a:cs typeface="Arial Unicode MS"/>
              </a:rPr>
              <a:t> </a:t>
            </a:r>
            <a:r>
              <a:rPr lang="en-US" altLang="ja-JP" sz="1000" b="0" i="0" dirty="0" err="1">
                <a:solidFill>
                  <a:srgbClr val="000000"/>
                </a:solidFill>
                <a:latin typeface="Arial"/>
                <a:ea typeface="+mn-ea"/>
                <a:cs typeface="Arial Unicode MS"/>
              </a:rPr>
              <a:t>ресурсов</a:t>
            </a:r>
            <a:r>
              <a:rPr lang="en-US" altLang="ja-JP" sz="1000" b="0" i="0" dirty="0">
                <a:solidFill>
                  <a:srgbClr val="000000"/>
                </a:solidFill>
                <a:latin typeface="Arial"/>
                <a:ea typeface="+mn-ea"/>
                <a:cs typeface="Arial Unicode MS"/>
              </a:rPr>
              <a:t> SOA</a:t>
            </a:r>
          </a:p>
          <a:p>
            <a:pPr marL="448056" lvl="1" indent="-173736" algn="l" defTabSz="914400">
              <a:spcBef>
                <a:spcPts val="360"/>
              </a:spcBef>
              <a:spcAft>
                <a:spcPts val="0"/>
              </a:spcAft>
              <a:buClr>
                <a:srgbClr val="FFC000"/>
              </a:buClr>
              <a:buFont typeface="Arial"/>
              <a:buChar char="■"/>
            </a:pPr>
            <a:r>
              <a:rPr lang="en-US" sz="1000" b="0" i="0" dirty="0" err="1">
                <a:latin typeface="Arial"/>
                <a:ea typeface="+mn-ea"/>
              </a:rPr>
              <a:t>Донесение</a:t>
            </a:r>
            <a:r>
              <a:rPr lang="en-US" sz="1000" b="0" i="0" dirty="0">
                <a:latin typeface="Arial"/>
                <a:ea typeface="+mn-ea"/>
              </a:rPr>
              <a:t> </a:t>
            </a:r>
            <a:r>
              <a:rPr lang="en-US" sz="1000" b="0" i="0" dirty="0" err="1">
                <a:latin typeface="Arial"/>
                <a:ea typeface="+mn-ea"/>
              </a:rPr>
              <a:t>информации</a:t>
            </a:r>
            <a:r>
              <a:rPr lang="en-US" sz="1000" b="0" i="0" dirty="0">
                <a:latin typeface="Arial"/>
                <a:ea typeface="+mn-ea"/>
              </a:rPr>
              <a:t> </a:t>
            </a:r>
            <a:r>
              <a:rPr lang="en-US" sz="1000" b="0" i="0" dirty="0" err="1">
                <a:latin typeface="Arial"/>
                <a:ea typeface="+mn-ea"/>
              </a:rPr>
              <a:t>вовремя</a:t>
            </a:r>
            <a:r>
              <a:rPr lang="en-US" sz="1000" b="0" i="0" dirty="0">
                <a:latin typeface="Arial"/>
                <a:ea typeface="+mn-ea"/>
              </a:rPr>
              <a:t> </a:t>
            </a:r>
            <a:r>
              <a:rPr lang="en-US" sz="1000" b="0" i="0" dirty="0" err="1">
                <a:latin typeface="Arial"/>
                <a:ea typeface="+mn-ea"/>
              </a:rPr>
              <a:t>до</a:t>
            </a:r>
            <a:r>
              <a:rPr lang="en-US" sz="1000" b="0" i="0" dirty="0">
                <a:latin typeface="Arial"/>
                <a:ea typeface="+mn-ea"/>
              </a:rPr>
              <a:t> </a:t>
            </a:r>
            <a:r>
              <a:rPr lang="en-US" sz="1000" b="0" i="0" dirty="0" err="1">
                <a:latin typeface="Arial"/>
                <a:ea typeface="+mn-ea"/>
              </a:rPr>
              <a:t>всех</a:t>
            </a:r>
            <a:r>
              <a:rPr lang="en-US" sz="1000" b="0" i="0" dirty="0">
                <a:latin typeface="Arial"/>
                <a:ea typeface="+mn-ea"/>
              </a:rPr>
              <a:t> </a:t>
            </a:r>
            <a:r>
              <a:rPr lang="en-US" sz="1000" b="0" i="0" dirty="0" err="1">
                <a:latin typeface="Arial"/>
                <a:ea typeface="+mn-ea"/>
              </a:rPr>
              <a:t>участников</a:t>
            </a:r>
            <a:r>
              <a:rPr lang="en-US" sz="1000" b="0" i="0" dirty="0">
                <a:latin typeface="Arial"/>
                <a:ea typeface="+mn-ea"/>
              </a:rPr>
              <a:t> </a:t>
            </a:r>
          </a:p>
          <a:p>
            <a:pPr marL="182880" lvl="1" indent="-182880" algn="l" defTabSz="914400">
              <a:spcBef>
                <a:spcPts val="420"/>
              </a:spcBef>
              <a:spcAft>
                <a:spcPts val="0"/>
              </a:spcAft>
              <a:buNone/>
            </a:pPr>
            <a:r>
              <a:rPr lang="en-US" sz="1200" b="0" i="0" dirty="0" err="1">
                <a:solidFill>
                  <a:srgbClr val="000000"/>
                </a:solidFill>
                <a:latin typeface="Arial Black"/>
                <a:ea typeface="+mn-ea"/>
                <a:cs typeface="Arial Unicode MS"/>
              </a:rPr>
              <a:t>Возможности</a:t>
            </a:r>
            <a:r>
              <a:rPr lang="en-US" sz="1200" b="0" i="0" dirty="0">
                <a:solidFill>
                  <a:srgbClr val="000000"/>
                </a:solidFill>
                <a:latin typeface="Arial Black"/>
                <a:ea typeface="+mn-ea"/>
                <a:cs typeface="Arial Unicode MS"/>
              </a:rPr>
              <a:t> </a:t>
            </a:r>
            <a:r>
              <a:rPr lang="en-US" sz="1200" b="0" i="0" dirty="0" err="1">
                <a:solidFill>
                  <a:srgbClr val="000000"/>
                </a:solidFill>
                <a:latin typeface="Arial Black"/>
                <a:ea typeface="+mn-ea"/>
                <a:cs typeface="Arial Unicode MS"/>
              </a:rPr>
              <a:t>на</a:t>
            </a:r>
            <a:r>
              <a:rPr lang="en-US" sz="1200" b="0" i="0" dirty="0">
                <a:solidFill>
                  <a:srgbClr val="000000"/>
                </a:solidFill>
                <a:latin typeface="Arial Black"/>
                <a:ea typeface="+mn-ea"/>
                <a:cs typeface="Arial Unicode MS"/>
              </a:rPr>
              <a:t> </a:t>
            </a:r>
            <a:r>
              <a:rPr lang="en-US" sz="1200" b="0" i="0" dirty="0" err="1">
                <a:solidFill>
                  <a:srgbClr val="000000"/>
                </a:solidFill>
                <a:latin typeface="Arial Black"/>
                <a:ea typeface="+mn-ea"/>
                <a:cs typeface="Arial Unicode MS"/>
              </a:rPr>
              <a:t>основе</a:t>
            </a:r>
            <a:r>
              <a:rPr lang="en-US" sz="1200" b="0" i="0" dirty="0">
                <a:solidFill>
                  <a:srgbClr val="000000"/>
                </a:solidFill>
                <a:latin typeface="Arial Black"/>
                <a:ea typeface="+mn-ea"/>
                <a:cs typeface="Arial Unicode MS"/>
              </a:rPr>
              <a:t> </a:t>
            </a:r>
            <a:r>
              <a:rPr lang="en-US" sz="1200" b="0" i="0" dirty="0" err="1">
                <a:solidFill>
                  <a:srgbClr val="000000"/>
                </a:solidFill>
                <a:latin typeface="Arial Black"/>
                <a:ea typeface="+mn-ea"/>
                <a:cs typeface="Arial Unicode MS"/>
              </a:rPr>
              <a:t>сервисной</a:t>
            </a:r>
            <a:r>
              <a:rPr lang="en-US" sz="1200" b="0" i="0" dirty="0">
                <a:solidFill>
                  <a:srgbClr val="000000"/>
                </a:solidFill>
                <a:latin typeface="Arial Black"/>
                <a:ea typeface="+mn-ea"/>
                <a:cs typeface="Arial Unicode MS"/>
              </a:rPr>
              <a:t> </a:t>
            </a:r>
            <a:r>
              <a:rPr lang="en-US" sz="1200" b="0" i="0" dirty="0" err="1">
                <a:solidFill>
                  <a:srgbClr val="000000"/>
                </a:solidFill>
                <a:latin typeface="Arial Black"/>
                <a:ea typeface="+mn-ea"/>
                <a:cs typeface="Arial Unicode MS"/>
              </a:rPr>
              <a:t>шины</a:t>
            </a:r>
            <a:endParaRPr lang="en-US" sz="1200" b="0" i="0" dirty="0">
              <a:solidFill>
                <a:srgbClr val="000000"/>
              </a:solidFill>
              <a:latin typeface="Arial Black"/>
              <a:ea typeface="+mn-ea"/>
              <a:cs typeface="Arial Unicode MS"/>
            </a:endParaRPr>
          </a:p>
          <a:p>
            <a:pPr marL="448056" lvl="1" indent="-173736" algn="l" defTabSz="914400">
              <a:spcBef>
                <a:spcPts val="360"/>
              </a:spcBef>
              <a:spcAft>
                <a:spcPts val="0"/>
              </a:spcAft>
              <a:buClr>
                <a:srgbClr val="FFC000"/>
              </a:buClr>
              <a:buFont typeface="Arial"/>
              <a:buChar char="■"/>
            </a:pPr>
            <a:r>
              <a:rPr lang="en-US" altLang="ja-JP" sz="1000" b="0" i="0" dirty="0" err="1">
                <a:solidFill>
                  <a:srgbClr val="000000"/>
                </a:solidFill>
                <a:latin typeface="Arial"/>
                <a:ea typeface="+mn-ea"/>
                <a:cs typeface="Arial Unicode MS"/>
              </a:rPr>
              <a:t>Оркестровка</a:t>
            </a:r>
            <a:r>
              <a:rPr lang="en-US" altLang="ja-JP" sz="1000" b="0" i="0" dirty="0">
                <a:solidFill>
                  <a:srgbClr val="000000"/>
                </a:solidFill>
                <a:latin typeface="Arial"/>
                <a:ea typeface="+mn-ea"/>
                <a:cs typeface="Arial Unicode MS"/>
              </a:rPr>
              <a:t> </a:t>
            </a:r>
            <a:r>
              <a:rPr lang="en-US" altLang="ja-JP" sz="1000" b="0" i="0" dirty="0" err="1">
                <a:solidFill>
                  <a:srgbClr val="000000"/>
                </a:solidFill>
                <a:latin typeface="Arial"/>
                <a:ea typeface="+mn-ea"/>
                <a:cs typeface="Arial Unicode MS"/>
              </a:rPr>
              <a:t>системных</a:t>
            </a:r>
            <a:r>
              <a:rPr lang="en-US" altLang="ja-JP" sz="1000" b="0" i="0" dirty="0">
                <a:solidFill>
                  <a:srgbClr val="000000"/>
                </a:solidFill>
                <a:latin typeface="Arial"/>
                <a:ea typeface="+mn-ea"/>
                <a:cs typeface="Arial Unicode MS"/>
              </a:rPr>
              <a:t> </a:t>
            </a:r>
            <a:r>
              <a:rPr lang="en-US" altLang="ja-JP" sz="1000" b="0" i="0" dirty="0" err="1">
                <a:solidFill>
                  <a:srgbClr val="000000"/>
                </a:solidFill>
                <a:latin typeface="Arial"/>
                <a:ea typeface="+mn-ea"/>
                <a:cs typeface="Arial Unicode MS"/>
              </a:rPr>
              <a:t>процессов</a:t>
            </a:r>
            <a:r>
              <a:rPr lang="en-US" altLang="ja-JP" sz="1000" b="0" i="0" dirty="0">
                <a:solidFill>
                  <a:srgbClr val="000000"/>
                </a:solidFill>
                <a:latin typeface="Arial"/>
                <a:ea typeface="+mn-ea"/>
                <a:cs typeface="Arial Unicode MS"/>
              </a:rPr>
              <a:t>, </a:t>
            </a:r>
            <a:r>
              <a:rPr lang="en-US" altLang="ja-JP" sz="1000" b="0" i="0" dirty="0" err="1">
                <a:solidFill>
                  <a:srgbClr val="000000"/>
                </a:solidFill>
                <a:latin typeface="Arial"/>
                <a:ea typeface="+mn-ea"/>
                <a:cs typeface="Arial Unicode MS"/>
              </a:rPr>
              <a:t>дополняющих</a:t>
            </a:r>
            <a:r>
              <a:rPr lang="en-US" altLang="ja-JP" sz="1000" b="0" i="0" dirty="0">
                <a:solidFill>
                  <a:srgbClr val="000000"/>
                </a:solidFill>
                <a:latin typeface="Arial"/>
                <a:ea typeface="+mn-ea"/>
                <a:cs typeface="Arial Unicode MS"/>
              </a:rPr>
              <a:t> </a:t>
            </a:r>
            <a:r>
              <a:rPr lang="en-US" altLang="ja-JP" sz="1000" b="0" i="0" dirty="0" err="1">
                <a:solidFill>
                  <a:srgbClr val="000000"/>
                </a:solidFill>
                <a:latin typeface="Arial"/>
                <a:ea typeface="+mn-ea"/>
                <a:cs typeface="Arial Unicode MS"/>
              </a:rPr>
              <a:t>решение</a:t>
            </a:r>
            <a:r>
              <a:rPr lang="en-US" altLang="ja-JP" sz="1000" b="0" i="0" dirty="0">
                <a:solidFill>
                  <a:srgbClr val="000000"/>
                </a:solidFill>
                <a:latin typeface="Arial"/>
                <a:ea typeface="+mn-ea"/>
                <a:cs typeface="Arial Unicode MS"/>
              </a:rPr>
              <a:t> SAP </a:t>
            </a:r>
            <a:r>
              <a:rPr lang="en-US" altLang="ja-JP" sz="1000" b="0" i="0" dirty="0" err="1">
                <a:solidFill>
                  <a:srgbClr val="000000"/>
                </a:solidFill>
                <a:latin typeface="Arial"/>
                <a:ea typeface="+mn-ea"/>
                <a:cs typeface="Arial Unicode MS"/>
              </a:rPr>
              <a:t>NetWeaver</a:t>
            </a:r>
            <a:r>
              <a:rPr lang="en-US" altLang="ja-JP" sz="1000" b="0" i="0" dirty="0">
                <a:solidFill>
                  <a:srgbClr val="000000"/>
                </a:solidFill>
                <a:latin typeface="Arial"/>
                <a:ea typeface="+mn-ea"/>
                <a:cs typeface="Arial Unicode MS"/>
              </a:rPr>
              <a:t> BPM</a:t>
            </a:r>
          </a:p>
          <a:p>
            <a:pPr marL="448056" lvl="1" indent="-173736" algn="l" defTabSz="914400">
              <a:spcBef>
                <a:spcPts val="360"/>
              </a:spcBef>
              <a:spcAft>
                <a:spcPts val="0"/>
              </a:spcAft>
              <a:buClr>
                <a:srgbClr val="FFC000"/>
              </a:buClr>
              <a:buFont typeface="Arial"/>
              <a:buChar char="■"/>
            </a:pPr>
            <a:r>
              <a:rPr lang="en-US" altLang="ja-JP" sz="1000" b="0" i="0" dirty="0" err="1">
                <a:solidFill>
                  <a:srgbClr val="000000"/>
                </a:solidFill>
                <a:latin typeface="Arial"/>
                <a:ea typeface="+mn-ea"/>
                <a:cs typeface="Arial Unicode MS"/>
              </a:rPr>
              <a:t>Возможности</a:t>
            </a:r>
            <a:r>
              <a:rPr lang="en-US" altLang="ja-JP" sz="1000" b="0" i="0" dirty="0">
                <a:solidFill>
                  <a:srgbClr val="000000"/>
                </a:solidFill>
                <a:latin typeface="Arial"/>
                <a:ea typeface="+mn-ea"/>
                <a:cs typeface="Arial Unicode MS"/>
              </a:rPr>
              <a:t> </a:t>
            </a:r>
            <a:r>
              <a:rPr lang="en-US" altLang="ja-JP" sz="1000" b="0" i="0" dirty="0" err="1">
                <a:solidFill>
                  <a:srgbClr val="000000"/>
                </a:solidFill>
                <a:latin typeface="Arial"/>
                <a:ea typeface="+mn-ea"/>
                <a:cs typeface="Arial Unicode MS"/>
              </a:rPr>
              <a:t>связывания</a:t>
            </a:r>
            <a:r>
              <a:rPr lang="en-US" altLang="ja-JP" sz="1000" b="0" i="0" dirty="0">
                <a:solidFill>
                  <a:srgbClr val="000000"/>
                </a:solidFill>
                <a:latin typeface="Arial"/>
                <a:ea typeface="+mn-ea"/>
                <a:cs typeface="Arial Unicode MS"/>
              </a:rPr>
              <a:t> </a:t>
            </a:r>
            <a:r>
              <a:rPr lang="en-US" altLang="ja-JP" sz="1000" b="0" i="0" dirty="0" err="1">
                <a:solidFill>
                  <a:srgbClr val="000000"/>
                </a:solidFill>
                <a:latin typeface="Arial"/>
                <a:ea typeface="+mn-ea"/>
                <a:cs typeface="Arial Unicode MS"/>
              </a:rPr>
              <a:t>разнородных</a:t>
            </a:r>
            <a:r>
              <a:rPr lang="en-US" altLang="ja-JP" sz="1000" b="0" i="0" dirty="0">
                <a:solidFill>
                  <a:srgbClr val="000000"/>
                </a:solidFill>
                <a:latin typeface="Arial"/>
                <a:ea typeface="+mn-ea"/>
                <a:cs typeface="Arial Unicode MS"/>
              </a:rPr>
              <a:t> </a:t>
            </a:r>
            <a:r>
              <a:rPr lang="en-US" altLang="ja-JP" sz="1000" b="0" i="0" dirty="0" err="1">
                <a:solidFill>
                  <a:srgbClr val="000000"/>
                </a:solidFill>
                <a:latin typeface="Arial"/>
                <a:ea typeface="+mn-ea"/>
                <a:cs typeface="Arial Unicode MS"/>
              </a:rPr>
              <a:t>систем</a:t>
            </a:r>
            <a:r>
              <a:rPr lang="en-US" altLang="ja-JP" sz="1000" b="0" i="0" dirty="0">
                <a:solidFill>
                  <a:srgbClr val="000000"/>
                </a:solidFill>
                <a:latin typeface="Arial"/>
                <a:ea typeface="+mn-ea"/>
                <a:cs typeface="Arial Unicode MS"/>
              </a:rPr>
              <a:t>, </a:t>
            </a:r>
            <a:r>
              <a:rPr lang="en-US" altLang="ja-JP" sz="1000" b="0" i="0" dirty="0" err="1">
                <a:solidFill>
                  <a:srgbClr val="000000"/>
                </a:solidFill>
                <a:latin typeface="Arial"/>
                <a:ea typeface="+mn-ea"/>
                <a:cs typeface="Arial Unicode MS"/>
              </a:rPr>
              <a:t>начиная</a:t>
            </a:r>
            <a:r>
              <a:rPr lang="en-US" altLang="ja-JP" sz="1000" b="0" i="0" dirty="0">
                <a:solidFill>
                  <a:srgbClr val="000000"/>
                </a:solidFill>
                <a:latin typeface="Arial"/>
                <a:ea typeface="+mn-ea"/>
                <a:cs typeface="Arial Unicode MS"/>
              </a:rPr>
              <a:t> </a:t>
            </a:r>
            <a:r>
              <a:rPr lang="en-US" altLang="ja-JP" sz="1000" b="0" i="0" dirty="0" err="1">
                <a:solidFill>
                  <a:srgbClr val="000000"/>
                </a:solidFill>
                <a:latin typeface="Arial"/>
                <a:ea typeface="+mn-ea"/>
                <a:cs typeface="Arial Unicode MS"/>
              </a:rPr>
              <a:t>от</a:t>
            </a:r>
            <a:r>
              <a:rPr lang="en-US" altLang="ja-JP" sz="1000" b="0" i="0" dirty="0">
                <a:solidFill>
                  <a:srgbClr val="000000"/>
                </a:solidFill>
                <a:latin typeface="Arial"/>
                <a:ea typeface="+mn-ea"/>
                <a:cs typeface="Arial Unicode MS"/>
              </a:rPr>
              <a:t> </a:t>
            </a:r>
            <a:r>
              <a:rPr lang="en-US" altLang="ja-JP" sz="1000" b="0" i="0" dirty="0" err="1">
                <a:solidFill>
                  <a:srgbClr val="000000"/>
                </a:solidFill>
                <a:latin typeface="Arial"/>
                <a:ea typeface="+mn-ea"/>
                <a:cs typeface="Arial Unicode MS"/>
              </a:rPr>
              <a:t>классической</a:t>
            </a:r>
            <a:r>
              <a:rPr lang="en-US" altLang="ja-JP" sz="1000" b="0" i="0" dirty="0">
                <a:solidFill>
                  <a:srgbClr val="000000"/>
                </a:solidFill>
                <a:latin typeface="Arial"/>
                <a:ea typeface="+mn-ea"/>
                <a:cs typeface="Arial Unicode MS"/>
              </a:rPr>
              <a:t> интеграции </a:t>
            </a:r>
            <a:r>
              <a:rPr lang="en-US" altLang="ja-JP" sz="1000" b="0" i="0" dirty="0" err="1">
                <a:solidFill>
                  <a:srgbClr val="000000"/>
                </a:solidFill>
                <a:latin typeface="Arial"/>
                <a:ea typeface="+mn-ea"/>
                <a:cs typeface="Arial Unicode MS"/>
              </a:rPr>
              <a:t>приложений</a:t>
            </a:r>
            <a:r>
              <a:rPr lang="en-US" altLang="ja-JP" sz="1000" b="0" i="0" dirty="0">
                <a:solidFill>
                  <a:srgbClr val="000000"/>
                </a:solidFill>
                <a:latin typeface="Arial"/>
                <a:ea typeface="+mn-ea"/>
                <a:cs typeface="Arial Unicode MS"/>
              </a:rPr>
              <a:t> (EAI) </a:t>
            </a:r>
            <a:r>
              <a:rPr lang="en-US" altLang="ja-JP" sz="1000" b="0" i="0" dirty="0" err="1">
                <a:solidFill>
                  <a:srgbClr val="000000"/>
                </a:solidFill>
                <a:latin typeface="Arial"/>
                <a:ea typeface="+mn-ea"/>
                <a:cs typeface="Arial Unicode MS"/>
              </a:rPr>
              <a:t>до</a:t>
            </a:r>
            <a:r>
              <a:rPr lang="en-US" altLang="ja-JP" sz="1000" b="0" i="0" dirty="0">
                <a:solidFill>
                  <a:srgbClr val="000000"/>
                </a:solidFill>
                <a:latin typeface="Arial"/>
                <a:ea typeface="+mn-ea"/>
                <a:cs typeface="Arial Unicode MS"/>
              </a:rPr>
              <a:t> SOA</a:t>
            </a:r>
          </a:p>
          <a:p>
            <a:pPr marL="448056" lvl="1" indent="-173736" algn="l" defTabSz="914400">
              <a:spcBef>
                <a:spcPts val="360"/>
              </a:spcBef>
              <a:spcAft>
                <a:spcPts val="0"/>
              </a:spcAft>
              <a:buClr>
                <a:srgbClr val="FFC000"/>
              </a:buClr>
              <a:buFont typeface="Arial"/>
              <a:buChar char="■"/>
            </a:pPr>
            <a:r>
              <a:rPr lang="en-US" altLang="ja-JP" sz="1000" b="0" i="0" dirty="0" err="1">
                <a:solidFill>
                  <a:srgbClr val="000000"/>
                </a:solidFill>
                <a:latin typeface="Arial"/>
                <a:ea typeface="+mn-ea"/>
                <a:cs typeface="Arial Unicode MS"/>
              </a:rPr>
              <a:t>Поддержка</a:t>
            </a:r>
            <a:r>
              <a:rPr lang="en-US" altLang="ja-JP" sz="1000" b="0" i="0" dirty="0">
                <a:solidFill>
                  <a:srgbClr val="000000"/>
                </a:solidFill>
                <a:latin typeface="Arial"/>
                <a:ea typeface="+mn-ea"/>
                <a:cs typeface="Arial Unicode MS"/>
              </a:rPr>
              <a:t> </a:t>
            </a:r>
            <a:r>
              <a:rPr lang="en-US" altLang="ja-JP" sz="1000" b="0" i="0" dirty="0" err="1">
                <a:solidFill>
                  <a:srgbClr val="000000"/>
                </a:solidFill>
                <a:latin typeface="Arial"/>
                <a:ea typeface="+mn-ea"/>
                <a:cs typeface="Arial Unicode MS"/>
              </a:rPr>
              <a:t>ведущих</a:t>
            </a:r>
            <a:r>
              <a:rPr lang="en-US" altLang="ja-JP" sz="1000" b="0" i="0" dirty="0">
                <a:solidFill>
                  <a:srgbClr val="000000"/>
                </a:solidFill>
                <a:latin typeface="Arial"/>
                <a:ea typeface="+mn-ea"/>
                <a:cs typeface="Arial Unicode MS"/>
              </a:rPr>
              <a:t> </a:t>
            </a:r>
            <a:r>
              <a:rPr lang="en-US" altLang="ja-JP" sz="1000" b="0" i="0" dirty="0" err="1">
                <a:solidFill>
                  <a:srgbClr val="000000"/>
                </a:solidFill>
                <a:latin typeface="Arial"/>
                <a:ea typeface="+mn-ea"/>
                <a:cs typeface="Arial Unicode MS"/>
              </a:rPr>
              <a:t>отраслевых</a:t>
            </a:r>
            <a:r>
              <a:rPr lang="en-US" altLang="ja-JP" sz="1000" b="0" i="0" dirty="0">
                <a:solidFill>
                  <a:srgbClr val="000000"/>
                </a:solidFill>
                <a:latin typeface="Arial"/>
                <a:ea typeface="+mn-ea"/>
                <a:cs typeface="Arial Unicode MS"/>
              </a:rPr>
              <a:t> и B2B-стандартов</a:t>
            </a:r>
          </a:p>
          <a:p>
            <a:pPr marL="448056" lvl="1" indent="-173736" algn="l" defTabSz="914400">
              <a:spcBef>
                <a:spcPts val="360"/>
              </a:spcBef>
              <a:spcAft>
                <a:spcPts val="0"/>
              </a:spcAft>
              <a:buClr>
                <a:srgbClr val="FFC000"/>
              </a:buClr>
              <a:buFont typeface="Arial"/>
              <a:buChar char="■"/>
            </a:pPr>
            <a:r>
              <a:rPr lang="en-US" altLang="ja-JP" sz="1000" b="0" i="0" dirty="0" err="1">
                <a:solidFill>
                  <a:srgbClr val="000000"/>
                </a:solidFill>
                <a:latin typeface="Arial"/>
                <a:ea typeface="+mn-ea"/>
                <a:cs typeface="Arial Unicode MS"/>
              </a:rPr>
              <a:t>Надежная</a:t>
            </a:r>
            <a:r>
              <a:rPr lang="en-US" altLang="ja-JP" sz="1000" b="0" i="0" dirty="0">
                <a:solidFill>
                  <a:srgbClr val="000000"/>
                </a:solidFill>
                <a:latin typeface="Arial"/>
                <a:ea typeface="+mn-ea"/>
                <a:cs typeface="Arial Unicode MS"/>
              </a:rPr>
              <a:t> и </a:t>
            </a:r>
            <a:r>
              <a:rPr lang="en-US" altLang="ja-JP" sz="1000" b="0" i="0" dirty="0" err="1">
                <a:solidFill>
                  <a:srgbClr val="000000"/>
                </a:solidFill>
                <a:latin typeface="Arial"/>
                <a:ea typeface="+mn-ea"/>
                <a:cs typeface="Arial Unicode MS"/>
              </a:rPr>
              <a:t>масштабируемая</a:t>
            </a:r>
            <a:r>
              <a:rPr lang="en-US" altLang="ja-JP" sz="1000" b="0" i="0" dirty="0">
                <a:solidFill>
                  <a:srgbClr val="000000"/>
                </a:solidFill>
                <a:latin typeface="Arial"/>
                <a:ea typeface="+mn-ea"/>
                <a:cs typeface="Arial Unicode MS"/>
              </a:rPr>
              <a:t> </a:t>
            </a:r>
            <a:r>
              <a:rPr lang="en-US" altLang="ja-JP" sz="1000" b="0" i="0" dirty="0" err="1">
                <a:solidFill>
                  <a:srgbClr val="000000"/>
                </a:solidFill>
                <a:latin typeface="Arial"/>
                <a:ea typeface="+mn-ea"/>
                <a:cs typeface="Arial Unicode MS"/>
              </a:rPr>
              <a:t>система</a:t>
            </a:r>
            <a:r>
              <a:rPr lang="en-US" altLang="ja-JP" sz="1000" b="0" i="0" dirty="0">
                <a:solidFill>
                  <a:srgbClr val="000000"/>
                </a:solidFill>
                <a:latin typeface="Arial"/>
                <a:ea typeface="+mn-ea"/>
                <a:cs typeface="Arial Unicode MS"/>
              </a:rPr>
              <a:t> </a:t>
            </a:r>
            <a:r>
              <a:rPr lang="en-US" altLang="ja-JP" sz="1000" b="0" i="0" dirty="0" err="1">
                <a:solidFill>
                  <a:srgbClr val="000000"/>
                </a:solidFill>
                <a:latin typeface="Arial"/>
                <a:ea typeface="+mn-ea"/>
                <a:cs typeface="Arial Unicode MS"/>
              </a:rPr>
              <a:t>обмена</a:t>
            </a:r>
            <a:r>
              <a:rPr lang="en-US" altLang="ja-JP" sz="1000" b="0" i="0" dirty="0">
                <a:solidFill>
                  <a:srgbClr val="000000"/>
                </a:solidFill>
                <a:latin typeface="Arial"/>
                <a:ea typeface="+mn-ea"/>
                <a:cs typeface="Arial Unicode MS"/>
              </a:rPr>
              <a:t> </a:t>
            </a:r>
            <a:r>
              <a:rPr lang="en-US" altLang="ja-JP" sz="1000" b="0" i="0" dirty="0" err="1">
                <a:solidFill>
                  <a:srgbClr val="000000"/>
                </a:solidFill>
                <a:latin typeface="Arial"/>
                <a:ea typeface="+mn-ea"/>
                <a:cs typeface="Arial Unicode MS"/>
              </a:rPr>
              <a:t>сообщениями</a:t>
            </a:r>
            <a:endParaRPr lang="en-US" altLang="ja-JP" sz="1000" b="0" i="0" dirty="0">
              <a:solidFill>
                <a:srgbClr val="000000"/>
              </a:solidFill>
              <a:latin typeface="Arial"/>
              <a:ea typeface="+mn-ea"/>
              <a:cs typeface="Arial Unicode MS"/>
            </a:endParaRPr>
          </a:p>
        </p:txBody>
      </p:sp>
      <p:pic>
        <p:nvPicPr>
          <p:cNvPr id="422" name="Picture 9" descr="SPEEDNEW"/>
          <p:cNvPicPr>
            <a:picLocks noChangeAspect="1" noChangeArrowheads="1"/>
          </p:cNvPicPr>
          <p:nvPr>
            <p:custDataLst>
              <p:tags r:id="rId1"/>
            </p:custDataLst>
          </p:nvPr>
        </p:nvPicPr>
        <p:blipFill>
          <a:blip r:embed="rId17" cstate="print"/>
          <a:srcRect/>
          <a:stretch>
            <a:fillRect/>
          </a:stretch>
        </p:blipFill>
        <p:spPr bwMode="auto">
          <a:xfrm>
            <a:off x="7780338" y="248755"/>
            <a:ext cx="925512" cy="1417638"/>
          </a:xfrm>
          <a:prstGeom prst="rect">
            <a:avLst/>
          </a:prstGeom>
          <a:noFill/>
          <a:ln w="9525" algn="ctr">
            <a:noFill/>
            <a:miter lim="800000"/>
            <a:headEnd/>
            <a:tailEnd/>
          </a:ln>
        </p:spPr>
      </p:pic>
      <p:grpSp>
        <p:nvGrpSpPr>
          <p:cNvPr id="212" name="Group 250"/>
          <p:cNvGrpSpPr/>
          <p:nvPr/>
        </p:nvGrpSpPr>
        <p:grpSpPr>
          <a:xfrm>
            <a:off x="339005" y="4274938"/>
            <a:ext cx="806400" cy="858549"/>
            <a:chOff x="1111839" y="5196522"/>
            <a:chExt cx="806400" cy="858549"/>
          </a:xfrm>
        </p:grpSpPr>
        <p:grpSp>
          <p:nvGrpSpPr>
            <p:cNvPr id="213" name="Group 248"/>
            <p:cNvGrpSpPr>
              <a:grpSpLocks noChangeAspect="1"/>
            </p:cNvGrpSpPr>
            <p:nvPr/>
          </p:nvGrpSpPr>
          <p:grpSpPr>
            <a:xfrm>
              <a:off x="1111839" y="5196522"/>
              <a:ext cx="806400" cy="858549"/>
              <a:chOff x="1111839" y="5196529"/>
              <a:chExt cx="1008000" cy="1073186"/>
            </a:xfrm>
          </p:grpSpPr>
          <p:grpSp>
            <p:nvGrpSpPr>
              <p:cNvPr id="225" name="Group 245"/>
              <p:cNvGrpSpPr/>
              <p:nvPr/>
            </p:nvGrpSpPr>
            <p:grpSpPr>
              <a:xfrm>
                <a:off x="1322526" y="5395813"/>
                <a:ext cx="625900" cy="626400"/>
                <a:chOff x="7871268" y="3997665"/>
                <a:chExt cx="625900" cy="612486"/>
              </a:xfrm>
            </p:grpSpPr>
            <p:sp>
              <p:nvSpPr>
                <p:cNvPr id="243" name="Oval 97"/>
                <p:cNvSpPr>
                  <a:spLocks noChangeArrowheads="1"/>
                </p:cNvSpPr>
                <p:nvPr/>
              </p:nvSpPr>
              <p:spPr bwMode="gray">
                <a:xfrm>
                  <a:off x="7871268" y="3997665"/>
                  <a:ext cx="625900" cy="612486"/>
                </a:xfrm>
                <a:prstGeom prst="ellipse">
                  <a:avLst/>
                </a:prstGeom>
                <a:gradFill rotWithShape="1">
                  <a:gsLst>
                    <a:gs pos="0">
                      <a:srgbClr val="FFFFFF"/>
                    </a:gs>
                    <a:gs pos="100000">
                      <a:srgbClr val="F0AB00"/>
                    </a:gs>
                  </a:gsLst>
                  <a:path path="rect">
                    <a:fillToRect r="100000" b="100000"/>
                  </a:path>
                </a:gradFill>
                <a:ln w="9525" algn="ctr">
                  <a:noFill/>
                  <a:round/>
                  <a:headEnd/>
                  <a:tailEnd/>
                </a:ln>
                <a:effectLst>
                  <a:prstShdw prst="shdw18" dist="17961" dir="13500000">
                    <a:srgbClr val="F0AB00"/>
                  </a:prstShdw>
                </a:effectLst>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p:txBody>
            </p:sp>
            <p:grpSp>
              <p:nvGrpSpPr>
                <p:cNvPr id="266" name="Group 23"/>
                <p:cNvGrpSpPr>
                  <a:grpSpLocks/>
                </p:cNvGrpSpPr>
                <p:nvPr/>
              </p:nvGrpSpPr>
              <p:grpSpPr bwMode="auto">
                <a:xfrm>
                  <a:off x="7954082" y="4077890"/>
                  <a:ext cx="447196" cy="515867"/>
                  <a:chOff x="3313" y="1425"/>
                  <a:chExt cx="805" cy="981"/>
                </a:xfrm>
              </p:grpSpPr>
              <p:pic>
                <p:nvPicPr>
                  <p:cNvPr id="280" name="Picture 24" descr="sap erp reflect"/>
                  <p:cNvPicPr>
                    <a:picLocks noChangeAspect="1" noChangeArrowheads="1"/>
                  </p:cNvPicPr>
                  <p:nvPr/>
                </p:nvPicPr>
                <p:blipFill>
                  <a:blip r:embed="rId18" cstate="print"/>
                  <a:srcRect/>
                  <a:stretch>
                    <a:fillRect/>
                  </a:stretch>
                </p:blipFill>
                <p:spPr bwMode="gray">
                  <a:xfrm>
                    <a:off x="3313" y="1996"/>
                    <a:ext cx="805" cy="410"/>
                  </a:xfrm>
                  <a:prstGeom prst="rect">
                    <a:avLst/>
                  </a:prstGeom>
                  <a:noFill/>
                  <a:ln w="9525">
                    <a:noFill/>
                    <a:miter lim="800000"/>
                    <a:headEnd/>
                    <a:tailEnd/>
                  </a:ln>
                </p:spPr>
              </p:pic>
              <p:pic>
                <p:nvPicPr>
                  <p:cNvPr id="281" name="Picture 25" descr="sap erp"/>
                  <p:cNvPicPr>
                    <a:picLocks noChangeAspect="1" noChangeArrowheads="1"/>
                  </p:cNvPicPr>
                  <p:nvPr/>
                </p:nvPicPr>
                <p:blipFill>
                  <a:blip r:embed="rId19" cstate="print"/>
                  <a:srcRect/>
                  <a:stretch>
                    <a:fillRect/>
                  </a:stretch>
                </p:blipFill>
                <p:spPr bwMode="gray">
                  <a:xfrm>
                    <a:off x="3337" y="1425"/>
                    <a:ext cx="757" cy="773"/>
                  </a:xfrm>
                  <a:prstGeom prst="rect">
                    <a:avLst/>
                  </a:prstGeom>
                  <a:noFill/>
                  <a:ln w="9525">
                    <a:noFill/>
                    <a:miter lim="800000"/>
                    <a:headEnd/>
                    <a:tailEnd/>
                  </a:ln>
                </p:spPr>
              </p:pic>
              <p:sp>
                <p:nvSpPr>
                  <p:cNvPr id="290" name="WordArt 26"/>
                  <p:cNvSpPr>
                    <a:spLocks noChangeArrowheads="1" noChangeShapeType="1" noTextEdit="1"/>
                  </p:cNvSpPr>
                  <p:nvPr/>
                </p:nvSpPr>
                <p:spPr bwMode="gray">
                  <a:xfrm>
                    <a:off x="3727" y="1692"/>
                    <a:ext cx="330" cy="450"/>
                  </a:xfrm>
                  <a:prstGeom prst="rect">
                    <a:avLst/>
                  </a:prstGeom>
                </p:spPr>
                <p:txBody>
                  <a:bodyPr wrap="none" fromWordArt="1">
                    <a:prstTxWarp prst="textSlantUp">
                      <a:avLst>
                        <a:gd name="adj" fmla="val 35778"/>
                      </a:avLst>
                    </a:prstTxWarp>
                  </a:bodyPr>
                  <a:lstStyle/>
                  <a:p>
                    <a:pPr marL="0" marR="0" indent="0" algn="l" defTabSz="914400">
                      <a:lnSpc>
                        <a:spcPct val="100000"/>
                      </a:lnSpc>
                      <a:spcBef>
                        <a:spcPts val="0"/>
                      </a:spcBef>
                      <a:spcAft>
                        <a:spcPts val="0"/>
                      </a:spcAft>
                      <a:buNone/>
                    </a:pPr>
                    <a:r>
                      <a:rPr lang="en-US" sz="3600" b="0" i="0" u="none" strike="noStrike" cap="none" spc="0" baseline="0">
                        <a:solidFill>
                          <a:srgbClr val="FFFFFF"/>
                        </a:solidFill>
                        <a:effectLst/>
                        <a:latin typeface="Arial Black"/>
                        <a:ea typeface="+mn-ea"/>
                        <a:cs typeface="+mn-cs"/>
                      </a:rPr>
                      <a:t>BPM</a:t>
                    </a:r>
                  </a:p>
                </p:txBody>
              </p:sp>
            </p:grpSp>
            <p:pic>
              <p:nvPicPr>
                <p:cNvPr id="269" name="Picture 27" descr="sap angle"/>
                <p:cNvPicPr>
                  <a:picLocks noChangeAspect="1" noChangeArrowheads="1"/>
                </p:cNvPicPr>
                <p:nvPr/>
              </p:nvPicPr>
              <p:blipFill>
                <a:blip r:embed="rId20" cstate="print"/>
                <a:srcRect/>
                <a:stretch>
                  <a:fillRect/>
                </a:stretch>
              </p:blipFill>
              <p:spPr bwMode="gray">
                <a:xfrm>
                  <a:off x="7981106" y="4260776"/>
                  <a:ext cx="170858" cy="121634"/>
                </a:xfrm>
                <a:prstGeom prst="rect">
                  <a:avLst/>
                </a:prstGeom>
                <a:noFill/>
                <a:ln w="9525">
                  <a:noFill/>
                  <a:miter lim="800000"/>
                  <a:headEnd/>
                  <a:tailEnd/>
                </a:ln>
              </p:spPr>
            </p:pic>
          </p:grpSp>
          <p:grpSp>
            <p:nvGrpSpPr>
              <p:cNvPr id="227" name="Group 244"/>
              <p:cNvGrpSpPr/>
              <p:nvPr/>
            </p:nvGrpSpPr>
            <p:grpSpPr>
              <a:xfrm>
                <a:off x="1111839" y="5196529"/>
                <a:ext cx="1008000" cy="1073186"/>
                <a:chOff x="6793806" y="4950907"/>
                <a:chExt cx="900000" cy="958202"/>
              </a:xfrm>
            </p:grpSpPr>
            <p:sp>
              <p:nvSpPr>
                <p:cNvPr id="228" name="Freeform 13"/>
                <p:cNvSpPr>
                  <a:spLocks/>
                </p:cNvSpPr>
                <p:nvPr/>
              </p:nvSpPr>
              <p:spPr bwMode="gray">
                <a:xfrm>
                  <a:off x="6799642" y="4950907"/>
                  <a:ext cx="894164" cy="444214"/>
                </a:xfrm>
                <a:custGeom>
                  <a:avLst/>
                  <a:gdLst/>
                  <a:ahLst/>
                  <a:cxnLst>
                    <a:cxn ang="0">
                      <a:pos x="506" y="196"/>
                    </a:cxn>
                    <a:cxn ang="0">
                      <a:pos x="568" y="202"/>
                    </a:cxn>
                    <a:cxn ang="0">
                      <a:pos x="626" y="220"/>
                    </a:cxn>
                    <a:cxn ang="0">
                      <a:pos x="678" y="250"/>
                    </a:cxn>
                    <a:cxn ang="0">
                      <a:pos x="724" y="288"/>
                    </a:cxn>
                    <a:cxn ang="0">
                      <a:pos x="762" y="334"/>
                    </a:cxn>
                    <a:cxn ang="0">
                      <a:pos x="790" y="386"/>
                    </a:cxn>
                    <a:cxn ang="0">
                      <a:pos x="808" y="444"/>
                    </a:cxn>
                    <a:cxn ang="0">
                      <a:pos x="814" y="506"/>
                    </a:cxn>
                    <a:cxn ang="0">
                      <a:pos x="1010" y="506"/>
                    </a:cxn>
                    <a:cxn ang="0">
                      <a:pos x="1008" y="454"/>
                    </a:cxn>
                    <a:cxn ang="0">
                      <a:pos x="1000" y="404"/>
                    </a:cxn>
                    <a:cxn ang="0">
                      <a:pos x="988" y="356"/>
                    </a:cxn>
                    <a:cxn ang="0">
                      <a:pos x="970" y="310"/>
                    </a:cxn>
                    <a:cxn ang="0">
                      <a:pos x="950" y="266"/>
                    </a:cxn>
                    <a:cxn ang="0">
                      <a:pos x="896" y="184"/>
                    </a:cxn>
                    <a:cxn ang="0">
                      <a:pos x="826" y="116"/>
                    </a:cxn>
                    <a:cxn ang="0">
                      <a:pos x="746" y="62"/>
                    </a:cxn>
                    <a:cxn ang="0">
                      <a:pos x="702" y="40"/>
                    </a:cxn>
                    <a:cxn ang="0">
                      <a:pos x="656" y="24"/>
                    </a:cxn>
                    <a:cxn ang="0">
                      <a:pos x="606" y="10"/>
                    </a:cxn>
                    <a:cxn ang="0">
                      <a:pos x="556" y="4"/>
                    </a:cxn>
                    <a:cxn ang="0">
                      <a:pos x="506" y="0"/>
                    </a:cxn>
                    <a:cxn ang="0">
                      <a:pos x="480" y="2"/>
                    </a:cxn>
                    <a:cxn ang="0">
                      <a:pos x="428" y="6"/>
                    </a:cxn>
                    <a:cxn ang="0">
                      <a:pos x="378" y="16"/>
                    </a:cxn>
                    <a:cxn ang="0">
                      <a:pos x="332" y="32"/>
                    </a:cxn>
                    <a:cxn ang="0">
                      <a:pos x="286" y="50"/>
                    </a:cxn>
                    <a:cxn ang="0">
                      <a:pos x="222" y="86"/>
                    </a:cxn>
                    <a:cxn ang="0">
                      <a:pos x="148" y="148"/>
                    </a:cxn>
                    <a:cxn ang="0">
                      <a:pos x="86" y="224"/>
                    </a:cxn>
                    <a:cxn ang="0">
                      <a:pos x="50" y="286"/>
                    </a:cxn>
                    <a:cxn ang="0">
                      <a:pos x="30" y="332"/>
                    </a:cxn>
                    <a:cxn ang="0">
                      <a:pos x="16" y="380"/>
                    </a:cxn>
                    <a:cxn ang="0">
                      <a:pos x="6" y="430"/>
                    </a:cxn>
                    <a:cxn ang="0">
                      <a:pos x="0" y="480"/>
                    </a:cxn>
                    <a:cxn ang="0">
                      <a:pos x="196" y="506"/>
                    </a:cxn>
                    <a:cxn ang="0">
                      <a:pos x="198" y="474"/>
                    </a:cxn>
                    <a:cxn ang="0">
                      <a:pos x="210" y="414"/>
                    </a:cxn>
                    <a:cxn ang="0">
                      <a:pos x="234" y="358"/>
                    </a:cxn>
                    <a:cxn ang="0">
                      <a:pos x="266" y="310"/>
                    </a:cxn>
                    <a:cxn ang="0">
                      <a:pos x="308" y="268"/>
                    </a:cxn>
                    <a:cxn ang="0">
                      <a:pos x="358" y="234"/>
                    </a:cxn>
                    <a:cxn ang="0">
                      <a:pos x="414" y="210"/>
                    </a:cxn>
                    <a:cxn ang="0">
                      <a:pos x="474" y="198"/>
                    </a:cxn>
                    <a:cxn ang="0">
                      <a:pos x="506" y="196"/>
                    </a:cxn>
                  </a:cxnLst>
                  <a:rect l="0" t="0" r="r" b="b"/>
                  <a:pathLst>
                    <a:path w="1010" h="506">
                      <a:moveTo>
                        <a:pt x="506" y="196"/>
                      </a:moveTo>
                      <a:lnTo>
                        <a:pt x="506" y="196"/>
                      </a:lnTo>
                      <a:lnTo>
                        <a:pt x="536" y="198"/>
                      </a:lnTo>
                      <a:lnTo>
                        <a:pt x="568" y="202"/>
                      </a:lnTo>
                      <a:lnTo>
                        <a:pt x="598" y="210"/>
                      </a:lnTo>
                      <a:lnTo>
                        <a:pt x="626" y="220"/>
                      </a:lnTo>
                      <a:lnTo>
                        <a:pt x="652" y="234"/>
                      </a:lnTo>
                      <a:lnTo>
                        <a:pt x="678" y="250"/>
                      </a:lnTo>
                      <a:lnTo>
                        <a:pt x="702" y="268"/>
                      </a:lnTo>
                      <a:lnTo>
                        <a:pt x="724" y="288"/>
                      </a:lnTo>
                      <a:lnTo>
                        <a:pt x="744" y="310"/>
                      </a:lnTo>
                      <a:lnTo>
                        <a:pt x="762" y="334"/>
                      </a:lnTo>
                      <a:lnTo>
                        <a:pt x="778" y="358"/>
                      </a:lnTo>
                      <a:lnTo>
                        <a:pt x="790" y="386"/>
                      </a:lnTo>
                      <a:lnTo>
                        <a:pt x="800" y="414"/>
                      </a:lnTo>
                      <a:lnTo>
                        <a:pt x="808" y="444"/>
                      </a:lnTo>
                      <a:lnTo>
                        <a:pt x="812" y="474"/>
                      </a:lnTo>
                      <a:lnTo>
                        <a:pt x="814" y="506"/>
                      </a:lnTo>
                      <a:lnTo>
                        <a:pt x="1010" y="506"/>
                      </a:lnTo>
                      <a:lnTo>
                        <a:pt x="1010" y="506"/>
                      </a:lnTo>
                      <a:lnTo>
                        <a:pt x="1010" y="480"/>
                      </a:lnTo>
                      <a:lnTo>
                        <a:pt x="1008" y="454"/>
                      </a:lnTo>
                      <a:lnTo>
                        <a:pt x="1004" y="430"/>
                      </a:lnTo>
                      <a:lnTo>
                        <a:pt x="1000" y="404"/>
                      </a:lnTo>
                      <a:lnTo>
                        <a:pt x="994" y="380"/>
                      </a:lnTo>
                      <a:lnTo>
                        <a:pt x="988" y="356"/>
                      </a:lnTo>
                      <a:lnTo>
                        <a:pt x="980" y="332"/>
                      </a:lnTo>
                      <a:lnTo>
                        <a:pt x="970" y="310"/>
                      </a:lnTo>
                      <a:lnTo>
                        <a:pt x="960" y="286"/>
                      </a:lnTo>
                      <a:lnTo>
                        <a:pt x="950" y="266"/>
                      </a:lnTo>
                      <a:lnTo>
                        <a:pt x="924" y="224"/>
                      </a:lnTo>
                      <a:lnTo>
                        <a:pt x="896" y="184"/>
                      </a:lnTo>
                      <a:lnTo>
                        <a:pt x="862" y="148"/>
                      </a:lnTo>
                      <a:lnTo>
                        <a:pt x="826" y="116"/>
                      </a:lnTo>
                      <a:lnTo>
                        <a:pt x="788" y="86"/>
                      </a:lnTo>
                      <a:lnTo>
                        <a:pt x="746" y="62"/>
                      </a:lnTo>
                      <a:lnTo>
                        <a:pt x="724" y="50"/>
                      </a:lnTo>
                      <a:lnTo>
                        <a:pt x="702" y="40"/>
                      </a:lnTo>
                      <a:lnTo>
                        <a:pt x="678" y="32"/>
                      </a:lnTo>
                      <a:lnTo>
                        <a:pt x="656" y="24"/>
                      </a:lnTo>
                      <a:lnTo>
                        <a:pt x="632" y="16"/>
                      </a:lnTo>
                      <a:lnTo>
                        <a:pt x="606" y="10"/>
                      </a:lnTo>
                      <a:lnTo>
                        <a:pt x="582" y="6"/>
                      </a:lnTo>
                      <a:lnTo>
                        <a:pt x="556" y="4"/>
                      </a:lnTo>
                      <a:lnTo>
                        <a:pt x="532" y="2"/>
                      </a:lnTo>
                      <a:lnTo>
                        <a:pt x="506" y="0"/>
                      </a:lnTo>
                      <a:lnTo>
                        <a:pt x="506" y="0"/>
                      </a:lnTo>
                      <a:lnTo>
                        <a:pt x="480" y="2"/>
                      </a:lnTo>
                      <a:lnTo>
                        <a:pt x="454" y="4"/>
                      </a:lnTo>
                      <a:lnTo>
                        <a:pt x="428" y="6"/>
                      </a:lnTo>
                      <a:lnTo>
                        <a:pt x="404" y="10"/>
                      </a:lnTo>
                      <a:lnTo>
                        <a:pt x="378" y="16"/>
                      </a:lnTo>
                      <a:lnTo>
                        <a:pt x="354" y="24"/>
                      </a:lnTo>
                      <a:lnTo>
                        <a:pt x="332" y="32"/>
                      </a:lnTo>
                      <a:lnTo>
                        <a:pt x="308" y="40"/>
                      </a:lnTo>
                      <a:lnTo>
                        <a:pt x="286" y="50"/>
                      </a:lnTo>
                      <a:lnTo>
                        <a:pt x="264" y="62"/>
                      </a:lnTo>
                      <a:lnTo>
                        <a:pt x="222" y="86"/>
                      </a:lnTo>
                      <a:lnTo>
                        <a:pt x="184" y="116"/>
                      </a:lnTo>
                      <a:lnTo>
                        <a:pt x="148" y="148"/>
                      </a:lnTo>
                      <a:lnTo>
                        <a:pt x="116" y="184"/>
                      </a:lnTo>
                      <a:lnTo>
                        <a:pt x="86" y="224"/>
                      </a:lnTo>
                      <a:lnTo>
                        <a:pt x="60" y="266"/>
                      </a:lnTo>
                      <a:lnTo>
                        <a:pt x="50" y="286"/>
                      </a:lnTo>
                      <a:lnTo>
                        <a:pt x="40" y="310"/>
                      </a:lnTo>
                      <a:lnTo>
                        <a:pt x="30" y="332"/>
                      </a:lnTo>
                      <a:lnTo>
                        <a:pt x="22" y="356"/>
                      </a:lnTo>
                      <a:lnTo>
                        <a:pt x="16" y="380"/>
                      </a:lnTo>
                      <a:lnTo>
                        <a:pt x="10" y="404"/>
                      </a:lnTo>
                      <a:lnTo>
                        <a:pt x="6" y="430"/>
                      </a:lnTo>
                      <a:lnTo>
                        <a:pt x="2" y="454"/>
                      </a:lnTo>
                      <a:lnTo>
                        <a:pt x="0" y="480"/>
                      </a:lnTo>
                      <a:lnTo>
                        <a:pt x="0" y="506"/>
                      </a:lnTo>
                      <a:lnTo>
                        <a:pt x="196" y="506"/>
                      </a:lnTo>
                      <a:lnTo>
                        <a:pt x="196" y="506"/>
                      </a:lnTo>
                      <a:lnTo>
                        <a:pt x="198" y="474"/>
                      </a:lnTo>
                      <a:lnTo>
                        <a:pt x="202" y="444"/>
                      </a:lnTo>
                      <a:lnTo>
                        <a:pt x="210" y="414"/>
                      </a:lnTo>
                      <a:lnTo>
                        <a:pt x="220" y="386"/>
                      </a:lnTo>
                      <a:lnTo>
                        <a:pt x="234" y="358"/>
                      </a:lnTo>
                      <a:lnTo>
                        <a:pt x="248" y="334"/>
                      </a:lnTo>
                      <a:lnTo>
                        <a:pt x="266" y="310"/>
                      </a:lnTo>
                      <a:lnTo>
                        <a:pt x="286" y="288"/>
                      </a:lnTo>
                      <a:lnTo>
                        <a:pt x="308" y="268"/>
                      </a:lnTo>
                      <a:lnTo>
                        <a:pt x="332" y="250"/>
                      </a:lnTo>
                      <a:lnTo>
                        <a:pt x="358" y="234"/>
                      </a:lnTo>
                      <a:lnTo>
                        <a:pt x="384" y="220"/>
                      </a:lnTo>
                      <a:lnTo>
                        <a:pt x="414" y="210"/>
                      </a:lnTo>
                      <a:lnTo>
                        <a:pt x="442" y="202"/>
                      </a:lnTo>
                      <a:lnTo>
                        <a:pt x="474" y="198"/>
                      </a:lnTo>
                      <a:lnTo>
                        <a:pt x="506" y="196"/>
                      </a:lnTo>
                      <a:lnTo>
                        <a:pt x="506" y="196"/>
                      </a:lnTo>
                      <a:close/>
                    </a:path>
                  </a:pathLst>
                </a:custGeom>
                <a:solidFill>
                  <a:srgbClr val="04357B"/>
                </a:solidFill>
                <a:ln w="9525" algn="ctr">
                  <a:solidFill>
                    <a:srgbClr val="FFFFFF"/>
                  </a:solidFill>
                  <a:miter lim="800000"/>
                  <a:headEnd/>
                  <a:tailEnd/>
                </a:ln>
                <a:scene3d>
                  <a:camera prst="orthographicFront"/>
                  <a:lightRig rig="threePt" dir="t"/>
                </a:scene3d>
                <a:sp3d>
                  <a:bevelT/>
                  <a:bevelB/>
                </a:sp3d>
              </p:spPr>
              <p:txBody>
                <a:bodyPr lIns="90000" tIns="72000" rIns="90000" bIns="72000" anchor="ctr"/>
                <a:lstStyle/>
                <a:p>
                  <a:pPr marL="0" marR="0" lvl="0" indent="0" algn="ctr" defTabSz="914400" eaLnBrk="1" fontAlgn="auto" latinLnBrk="0" hangingPunct="1">
                    <a:lnSpc>
                      <a:spcPct val="100000"/>
                    </a:lnSpc>
                    <a:spcBef>
                      <a:spcPct val="50000"/>
                    </a:spcBef>
                    <a:spcAft>
                      <a:spcPts val="0"/>
                    </a:spcAft>
                    <a:buClr>
                      <a:srgbClr val="F0AB00"/>
                    </a:buClr>
                    <a:buSzPct val="80000"/>
                    <a:buFontTx/>
                    <a:buNone/>
                    <a:tabLst/>
                    <a:defRPr/>
                  </a:pPr>
                  <a:endParaRPr kumimoji="0" lang="en-US" sz="1800" b="1" i="0" u="none" strike="noStrike" kern="0" cap="none" spc="0" normalizeH="0" baseline="0" noProof="0" dirty="0">
                    <a:ln>
                      <a:noFill/>
                    </a:ln>
                    <a:solidFill>
                      <a:srgbClr val="000000"/>
                    </a:solidFill>
                    <a:effectLst/>
                    <a:uLnTx/>
                    <a:uFillTx/>
                    <a:cs typeface="Arial Unicode MS" pitchFamily="34" charset="-128"/>
                  </a:endParaRPr>
                </a:p>
              </p:txBody>
            </p:sp>
            <p:sp>
              <p:nvSpPr>
                <p:cNvPr id="229" name="TextBox 228"/>
                <p:cNvSpPr txBox="1"/>
                <p:nvPr/>
              </p:nvSpPr>
              <p:spPr>
                <a:xfrm rot="678121">
                  <a:off x="6877202" y="5194275"/>
                  <a:ext cx="746984" cy="714834"/>
                </a:xfrm>
                <a:prstGeom prst="rect">
                  <a:avLst/>
                </a:prstGeom>
                <a:noFill/>
              </p:spPr>
              <p:txBody>
                <a:bodyPr wrap="none" rtlCol="0">
                  <a:prstTxWarp prst="textArchUp">
                    <a:avLst>
                      <a:gd name="adj" fmla="val 13556531"/>
                    </a:avLst>
                  </a:prstTxWarp>
                  <a:spAutoFit/>
                </a:bodyPr>
                <a:lstStyle/>
                <a:p>
                  <a:pPr marL="0" marR="0" indent="0" algn="l" defTabSz="914400">
                    <a:lnSpc>
                      <a:spcPct val="100000"/>
                    </a:lnSpc>
                    <a:spcBef>
                      <a:spcPts val="420"/>
                    </a:spcBef>
                    <a:spcAft>
                      <a:spcPts val="0"/>
                    </a:spcAft>
                    <a:buNone/>
                  </a:pPr>
                  <a:r>
                    <a:rPr lang="de-DE" sz="700" b="1" i="0" u="none" strike="noStrike" cap="none" spc="0" baseline="0" dirty="0" err="1">
                      <a:solidFill>
                        <a:srgbClr val="FFFFFF"/>
                      </a:solidFill>
                      <a:effectLst/>
                      <a:latin typeface="Arial"/>
                      <a:ea typeface="+mn-ea"/>
                      <a:cs typeface="Arial Unicode MS"/>
                    </a:rPr>
                    <a:t>Композитная</a:t>
                  </a:r>
                  <a:endParaRPr lang="de-DE" sz="700" b="1" i="0" u="none" strike="noStrike" cap="none" spc="0" baseline="0" dirty="0">
                    <a:solidFill>
                      <a:srgbClr val="FFFFFF"/>
                    </a:solidFill>
                    <a:effectLst/>
                    <a:latin typeface="Arial"/>
                    <a:ea typeface="+mn-ea"/>
                    <a:cs typeface="Arial Unicode MS"/>
                  </a:endParaRPr>
                </a:p>
                <a:p>
                  <a:pPr marL="0" marR="0" indent="0" algn="l" defTabSz="914400">
                    <a:lnSpc>
                      <a:spcPct val="100000"/>
                    </a:lnSpc>
                    <a:spcBef>
                      <a:spcPts val="420"/>
                    </a:spcBef>
                    <a:spcAft>
                      <a:spcPts val="0"/>
                    </a:spcAft>
                    <a:buNone/>
                  </a:pPr>
                  <a:endParaRPr lang="en-US" sz="700" strike="noStrike" dirty="0" smtClean="0">
                    <a:solidFill>
                      <a:srgbClr val="000000"/>
                    </a:solidFill>
                    <a:cs typeface="Arial Unicode MS"/>
                  </a:endParaRPr>
                </a:p>
              </p:txBody>
            </p:sp>
            <p:sp>
              <p:nvSpPr>
                <p:cNvPr id="236" name="Freeform 14"/>
                <p:cNvSpPr>
                  <a:spLocks/>
                </p:cNvSpPr>
                <p:nvPr/>
              </p:nvSpPr>
              <p:spPr bwMode="gray">
                <a:xfrm>
                  <a:off x="6793806" y="5406694"/>
                  <a:ext cx="894164" cy="444214"/>
                </a:xfrm>
                <a:custGeom>
                  <a:avLst/>
                  <a:gdLst/>
                  <a:ahLst/>
                  <a:cxnLst>
                    <a:cxn ang="0">
                      <a:pos x="0" y="0"/>
                    </a:cxn>
                    <a:cxn ang="0">
                      <a:pos x="0" y="26"/>
                    </a:cxn>
                    <a:cxn ang="0">
                      <a:pos x="6" y="78"/>
                    </a:cxn>
                    <a:cxn ang="0">
                      <a:pos x="16" y="126"/>
                    </a:cxn>
                    <a:cxn ang="0">
                      <a:pos x="30" y="174"/>
                    </a:cxn>
                    <a:cxn ang="0">
                      <a:pos x="50" y="220"/>
                    </a:cxn>
                    <a:cxn ang="0">
                      <a:pos x="86" y="284"/>
                    </a:cxn>
                    <a:cxn ang="0">
                      <a:pos x="148" y="358"/>
                    </a:cxn>
                    <a:cxn ang="0">
                      <a:pos x="222" y="420"/>
                    </a:cxn>
                    <a:cxn ang="0">
                      <a:pos x="286" y="456"/>
                    </a:cxn>
                    <a:cxn ang="0">
                      <a:pos x="332" y="476"/>
                    </a:cxn>
                    <a:cxn ang="0">
                      <a:pos x="378" y="490"/>
                    </a:cxn>
                    <a:cxn ang="0">
                      <a:pos x="428" y="500"/>
                    </a:cxn>
                    <a:cxn ang="0">
                      <a:pos x="480" y="506"/>
                    </a:cxn>
                    <a:cxn ang="0">
                      <a:pos x="506" y="506"/>
                    </a:cxn>
                    <a:cxn ang="0">
                      <a:pos x="556" y="504"/>
                    </a:cxn>
                    <a:cxn ang="0">
                      <a:pos x="606" y="496"/>
                    </a:cxn>
                    <a:cxn ang="0">
                      <a:pos x="656" y="484"/>
                    </a:cxn>
                    <a:cxn ang="0">
                      <a:pos x="702" y="466"/>
                    </a:cxn>
                    <a:cxn ang="0">
                      <a:pos x="746" y="446"/>
                    </a:cxn>
                    <a:cxn ang="0">
                      <a:pos x="826" y="390"/>
                    </a:cxn>
                    <a:cxn ang="0">
                      <a:pos x="896" y="322"/>
                    </a:cxn>
                    <a:cxn ang="0">
                      <a:pos x="950" y="242"/>
                    </a:cxn>
                    <a:cxn ang="0">
                      <a:pos x="970" y="198"/>
                    </a:cxn>
                    <a:cxn ang="0">
                      <a:pos x="988" y="150"/>
                    </a:cxn>
                    <a:cxn ang="0">
                      <a:pos x="1000" y="102"/>
                    </a:cxn>
                    <a:cxn ang="0">
                      <a:pos x="1008" y="52"/>
                    </a:cxn>
                    <a:cxn ang="0">
                      <a:pos x="1010" y="0"/>
                    </a:cxn>
                    <a:cxn ang="0">
                      <a:pos x="814" y="0"/>
                    </a:cxn>
                    <a:cxn ang="0">
                      <a:pos x="808" y="64"/>
                    </a:cxn>
                    <a:cxn ang="0">
                      <a:pos x="790" y="122"/>
                    </a:cxn>
                    <a:cxn ang="0">
                      <a:pos x="762" y="174"/>
                    </a:cxn>
                    <a:cxn ang="0">
                      <a:pos x="724" y="220"/>
                    </a:cxn>
                    <a:cxn ang="0">
                      <a:pos x="678" y="258"/>
                    </a:cxn>
                    <a:cxn ang="0">
                      <a:pos x="626" y="286"/>
                    </a:cxn>
                    <a:cxn ang="0">
                      <a:pos x="568" y="304"/>
                    </a:cxn>
                    <a:cxn ang="0">
                      <a:pos x="506" y="310"/>
                    </a:cxn>
                    <a:cxn ang="0">
                      <a:pos x="474" y="308"/>
                    </a:cxn>
                    <a:cxn ang="0">
                      <a:pos x="414" y="296"/>
                    </a:cxn>
                    <a:cxn ang="0">
                      <a:pos x="358" y="272"/>
                    </a:cxn>
                    <a:cxn ang="0">
                      <a:pos x="308" y="240"/>
                    </a:cxn>
                    <a:cxn ang="0">
                      <a:pos x="266" y="198"/>
                    </a:cxn>
                    <a:cxn ang="0">
                      <a:pos x="234" y="148"/>
                    </a:cxn>
                    <a:cxn ang="0">
                      <a:pos x="210" y="92"/>
                    </a:cxn>
                    <a:cxn ang="0">
                      <a:pos x="198" y="32"/>
                    </a:cxn>
                    <a:cxn ang="0">
                      <a:pos x="196" y="0"/>
                    </a:cxn>
                  </a:cxnLst>
                  <a:rect l="0" t="0" r="r" b="b"/>
                  <a:pathLst>
                    <a:path w="1010" h="506">
                      <a:moveTo>
                        <a:pt x="196" y="0"/>
                      </a:moveTo>
                      <a:lnTo>
                        <a:pt x="0" y="0"/>
                      </a:lnTo>
                      <a:lnTo>
                        <a:pt x="0" y="0"/>
                      </a:lnTo>
                      <a:lnTo>
                        <a:pt x="0" y="26"/>
                      </a:lnTo>
                      <a:lnTo>
                        <a:pt x="2" y="52"/>
                      </a:lnTo>
                      <a:lnTo>
                        <a:pt x="6" y="78"/>
                      </a:lnTo>
                      <a:lnTo>
                        <a:pt x="10" y="102"/>
                      </a:lnTo>
                      <a:lnTo>
                        <a:pt x="16" y="126"/>
                      </a:lnTo>
                      <a:lnTo>
                        <a:pt x="22" y="150"/>
                      </a:lnTo>
                      <a:lnTo>
                        <a:pt x="30" y="174"/>
                      </a:lnTo>
                      <a:lnTo>
                        <a:pt x="40" y="198"/>
                      </a:lnTo>
                      <a:lnTo>
                        <a:pt x="50" y="220"/>
                      </a:lnTo>
                      <a:lnTo>
                        <a:pt x="60" y="242"/>
                      </a:lnTo>
                      <a:lnTo>
                        <a:pt x="86" y="284"/>
                      </a:lnTo>
                      <a:lnTo>
                        <a:pt x="116" y="322"/>
                      </a:lnTo>
                      <a:lnTo>
                        <a:pt x="148" y="358"/>
                      </a:lnTo>
                      <a:lnTo>
                        <a:pt x="184" y="390"/>
                      </a:lnTo>
                      <a:lnTo>
                        <a:pt x="222" y="420"/>
                      </a:lnTo>
                      <a:lnTo>
                        <a:pt x="264" y="446"/>
                      </a:lnTo>
                      <a:lnTo>
                        <a:pt x="286" y="456"/>
                      </a:lnTo>
                      <a:lnTo>
                        <a:pt x="308" y="466"/>
                      </a:lnTo>
                      <a:lnTo>
                        <a:pt x="332" y="476"/>
                      </a:lnTo>
                      <a:lnTo>
                        <a:pt x="354" y="484"/>
                      </a:lnTo>
                      <a:lnTo>
                        <a:pt x="378" y="490"/>
                      </a:lnTo>
                      <a:lnTo>
                        <a:pt x="404" y="496"/>
                      </a:lnTo>
                      <a:lnTo>
                        <a:pt x="428" y="500"/>
                      </a:lnTo>
                      <a:lnTo>
                        <a:pt x="454" y="504"/>
                      </a:lnTo>
                      <a:lnTo>
                        <a:pt x="480" y="506"/>
                      </a:lnTo>
                      <a:lnTo>
                        <a:pt x="506" y="506"/>
                      </a:lnTo>
                      <a:lnTo>
                        <a:pt x="506" y="506"/>
                      </a:lnTo>
                      <a:lnTo>
                        <a:pt x="532" y="506"/>
                      </a:lnTo>
                      <a:lnTo>
                        <a:pt x="556" y="504"/>
                      </a:lnTo>
                      <a:lnTo>
                        <a:pt x="582" y="500"/>
                      </a:lnTo>
                      <a:lnTo>
                        <a:pt x="606" y="496"/>
                      </a:lnTo>
                      <a:lnTo>
                        <a:pt x="632" y="490"/>
                      </a:lnTo>
                      <a:lnTo>
                        <a:pt x="656" y="484"/>
                      </a:lnTo>
                      <a:lnTo>
                        <a:pt x="678" y="476"/>
                      </a:lnTo>
                      <a:lnTo>
                        <a:pt x="702" y="466"/>
                      </a:lnTo>
                      <a:lnTo>
                        <a:pt x="724" y="456"/>
                      </a:lnTo>
                      <a:lnTo>
                        <a:pt x="746" y="446"/>
                      </a:lnTo>
                      <a:lnTo>
                        <a:pt x="788" y="420"/>
                      </a:lnTo>
                      <a:lnTo>
                        <a:pt x="826" y="390"/>
                      </a:lnTo>
                      <a:lnTo>
                        <a:pt x="862" y="358"/>
                      </a:lnTo>
                      <a:lnTo>
                        <a:pt x="896" y="322"/>
                      </a:lnTo>
                      <a:lnTo>
                        <a:pt x="924" y="284"/>
                      </a:lnTo>
                      <a:lnTo>
                        <a:pt x="950" y="242"/>
                      </a:lnTo>
                      <a:lnTo>
                        <a:pt x="960" y="220"/>
                      </a:lnTo>
                      <a:lnTo>
                        <a:pt x="970" y="198"/>
                      </a:lnTo>
                      <a:lnTo>
                        <a:pt x="980" y="174"/>
                      </a:lnTo>
                      <a:lnTo>
                        <a:pt x="988" y="150"/>
                      </a:lnTo>
                      <a:lnTo>
                        <a:pt x="994" y="126"/>
                      </a:lnTo>
                      <a:lnTo>
                        <a:pt x="1000" y="102"/>
                      </a:lnTo>
                      <a:lnTo>
                        <a:pt x="1004" y="78"/>
                      </a:lnTo>
                      <a:lnTo>
                        <a:pt x="1008" y="52"/>
                      </a:lnTo>
                      <a:lnTo>
                        <a:pt x="1010" y="26"/>
                      </a:lnTo>
                      <a:lnTo>
                        <a:pt x="1010" y="0"/>
                      </a:lnTo>
                      <a:lnTo>
                        <a:pt x="814" y="0"/>
                      </a:lnTo>
                      <a:lnTo>
                        <a:pt x="814" y="0"/>
                      </a:lnTo>
                      <a:lnTo>
                        <a:pt x="812" y="32"/>
                      </a:lnTo>
                      <a:lnTo>
                        <a:pt x="808" y="64"/>
                      </a:lnTo>
                      <a:lnTo>
                        <a:pt x="800" y="92"/>
                      </a:lnTo>
                      <a:lnTo>
                        <a:pt x="790" y="122"/>
                      </a:lnTo>
                      <a:lnTo>
                        <a:pt x="778" y="148"/>
                      </a:lnTo>
                      <a:lnTo>
                        <a:pt x="762" y="174"/>
                      </a:lnTo>
                      <a:lnTo>
                        <a:pt x="744" y="198"/>
                      </a:lnTo>
                      <a:lnTo>
                        <a:pt x="724" y="220"/>
                      </a:lnTo>
                      <a:lnTo>
                        <a:pt x="702" y="240"/>
                      </a:lnTo>
                      <a:lnTo>
                        <a:pt x="678" y="258"/>
                      </a:lnTo>
                      <a:lnTo>
                        <a:pt x="652" y="272"/>
                      </a:lnTo>
                      <a:lnTo>
                        <a:pt x="626" y="286"/>
                      </a:lnTo>
                      <a:lnTo>
                        <a:pt x="598" y="296"/>
                      </a:lnTo>
                      <a:lnTo>
                        <a:pt x="568" y="304"/>
                      </a:lnTo>
                      <a:lnTo>
                        <a:pt x="536" y="308"/>
                      </a:lnTo>
                      <a:lnTo>
                        <a:pt x="506" y="310"/>
                      </a:lnTo>
                      <a:lnTo>
                        <a:pt x="506" y="310"/>
                      </a:lnTo>
                      <a:lnTo>
                        <a:pt x="474" y="308"/>
                      </a:lnTo>
                      <a:lnTo>
                        <a:pt x="442" y="304"/>
                      </a:lnTo>
                      <a:lnTo>
                        <a:pt x="414" y="296"/>
                      </a:lnTo>
                      <a:lnTo>
                        <a:pt x="384" y="286"/>
                      </a:lnTo>
                      <a:lnTo>
                        <a:pt x="358" y="272"/>
                      </a:lnTo>
                      <a:lnTo>
                        <a:pt x="332" y="258"/>
                      </a:lnTo>
                      <a:lnTo>
                        <a:pt x="308" y="240"/>
                      </a:lnTo>
                      <a:lnTo>
                        <a:pt x="286" y="220"/>
                      </a:lnTo>
                      <a:lnTo>
                        <a:pt x="266" y="198"/>
                      </a:lnTo>
                      <a:lnTo>
                        <a:pt x="248" y="174"/>
                      </a:lnTo>
                      <a:lnTo>
                        <a:pt x="234" y="148"/>
                      </a:lnTo>
                      <a:lnTo>
                        <a:pt x="220" y="122"/>
                      </a:lnTo>
                      <a:lnTo>
                        <a:pt x="210" y="92"/>
                      </a:lnTo>
                      <a:lnTo>
                        <a:pt x="202" y="64"/>
                      </a:lnTo>
                      <a:lnTo>
                        <a:pt x="198" y="32"/>
                      </a:lnTo>
                      <a:lnTo>
                        <a:pt x="196" y="0"/>
                      </a:lnTo>
                      <a:lnTo>
                        <a:pt x="196" y="0"/>
                      </a:lnTo>
                      <a:close/>
                    </a:path>
                  </a:pathLst>
                </a:custGeom>
                <a:solidFill>
                  <a:srgbClr val="04357B"/>
                </a:solidFill>
                <a:ln w="9525" algn="ctr">
                  <a:solidFill>
                    <a:srgbClr val="FFFFFF"/>
                  </a:solidFill>
                  <a:miter lim="800000"/>
                  <a:headEnd/>
                  <a:tailEnd/>
                </a:ln>
                <a:scene3d>
                  <a:camera prst="orthographicFront"/>
                  <a:lightRig rig="threePt" dir="t"/>
                </a:scene3d>
                <a:sp3d>
                  <a:bevelT/>
                  <a:bevelB/>
                </a:sp3d>
              </p:spPr>
              <p:txBody>
                <a:bodyPr lIns="90000" tIns="72000" rIns="90000" bIns="72000" anchor="ctr"/>
                <a:lstStyle/>
                <a:p>
                  <a:pPr marL="0" marR="0" lvl="0" indent="0" algn="ctr" defTabSz="914400" eaLnBrk="1" fontAlgn="auto" latinLnBrk="0" hangingPunct="1">
                    <a:lnSpc>
                      <a:spcPct val="100000"/>
                    </a:lnSpc>
                    <a:spcBef>
                      <a:spcPct val="50000"/>
                    </a:spcBef>
                    <a:spcAft>
                      <a:spcPts val="0"/>
                    </a:spcAft>
                    <a:buClr>
                      <a:srgbClr val="F0AB00"/>
                    </a:buClr>
                    <a:buSzPct val="80000"/>
                    <a:buFontTx/>
                    <a:buNone/>
                    <a:tabLst/>
                    <a:defRPr/>
                  </a:pPr>
                  <a:endParaRPr kumimoji="0" lang="en-US" sz="1800" b="1" i="0" u="none" strike="noStrike" kern="0" cap="none" spc="0" normalizeH="0" baseline="0" noProof="0" dirty="0">
                    <a:ln>
                      <a:noFill/>
                    </a:ln>
                    <a:solidFill>
                      <a:srgbClr val="000000"/>
                    </a:solidFill>
                    <a:effectLst/>
                    <a:uLnTx/>
                    <a:uFillTx/>
                    <a:cs typeface="Arial Unicode MS" pitchFamily="34" charset="-128"/>
                  </a:endParaRPr>
                </a:p>
              </p:txBody>
            </p:sp>
            <p:sp>
              <p:nvSpPr>
                <p:cNvPr id="237" name="TextBox 236"/>
                <p:cNvSpPr txBox="1"/>
                <p:nvPr/>
              </p:nvSpPr>
              <p:spPr>
                <a:xfrm rot="20433745">
                  <a:off x="6887806" y="5148905"/>
                  <a:ext cx="700298" cy="619110"/>
                </a:xfrm>
                <a:prstGeom prst="rect">
                  <a:avLst/>
                </a:prstGeom>
                <a:noFill/>
              </p:spPr>
              <p:txBody>
                <a:bodyPr wrap="none" rtlCol="0">
                  <a:prstTxWarp prst="textArchDown">
                    <a:avLst>
                      <a:gd name="adj" fmla="val 2254002"/>
                    </a:avLst>
                  </a:prstTxWarp>
                  <a:spAutoFit/>
                </a:bodyPr>
                <a:lstStyle/>
                <a:p>
                  <a:pPr marL="0" marR="0" indent="0" algn="l" defTabSz="914400">
                    <a:lnSpc>
                      <a:spcPct val="100000"/>
                    </a:lnSpc>
                    <a:spcBef>
                      <a:spcPts val="420"/>
                    </a:spcBef>
                    <a:spcAft>
                      <a:spcPts val="0"/>
                    </a:spcAft>
                    <a:buNone/>
                  </a:pPr>
                  <a:r>
                    <a:rPr lang="de-DE" sz="700" b="1" i="0" u="none" strike="noStrike" cap="none" spc="0" baseline="0" dirty="0" err="1">
                      <a:solidFill>
                        <a:srgbClr val="FFFFFF"/>
                      </a:solidFill>
                      <a:effectLst/>
                      <a:latin typeface="Arial"/>
                      <a:ea typeface="+mn-ea"/>
                      <a:cs typeface="Arial Unicode MS"/>
                    </a:rPr>
                    <a:t>среда</a:t>
                  </a:r>
                  <a:endParaRPr lang="de-DE" sz="700" b="1" i="0" u="none" strike="noStrike" cap="none" spc="0" baseline="0" dirty="0">
                    <a:solidFill>
                      <a:srgbClr val="FFFFFF"/>
                    </a:solidFill>
                    <a:effectLst/>
                    <a:latin typeface="Arial"/>
                    <a:ea typeface="+mn-ea"/>
                    <a:cs typeface="Arial Unicode MS"/>
                  </a:endParaRPr>
                </a:p>
              </p:txBody>
            </p:sp>
          </p:grpSp>
        </p:grpSp>
        <p:sp>
          <p:nvSpPr>
            <p:cNvPr id="223" name="TextBox 222"/>
            <p:cNvSpPr txBox="1"/>
            <p:nvPr/>
          </p:nvSpPr>
          <p:spPr>
            <a:xfrm>
              <a:off x="1361872" y="5389124"/>
              <a:ext cx="184731" cy="215444"/>
            </a:xfrm>
            <a:prstGeom prst="rect">
              <a:avLst/>
            </a:prstGeom>
            <a:noFill/>
          </p:spPr>
          <p:txBody>
            <a:bodyPr wrap="none" rtlCol="0">
              <a:spAutoFit/>
            </a:bodyPr>
            <a:lstStyle/>
            <a:p>
              <a:pPr marL="0" marR="0" lvl="0" indent="0" defTabSz="914400" eaLnBrk="1" fontAlgn="base" latinLnBrk="0" hangingPunct="1">
                <a:lnSpc>
                  <a:spcPct val="100000"/>
                </a:lnSpc>
                <a:spcBef>
                  <a:spcPct val="50000"/>
                </a:spcBef>
                <a:spcAft>
                  <a:spcPct val="0"/>
                </a:spcAft>
                <a:buClr>
                  <a:srgbClr val="F0AB00"/>
                </a:buClr>
                <a:buSzPct val="80000"/>
                <a:buFontTx/>
                <a:buNone/>
                <a:tabLst/>
                <a:defRPr/>
              </a:pPr>
              <a:endParaRPr kumimoji="0" sz="800" b="1" i="0" u="none" strike="noStrike" kern="0" cap="none" spc="0" normalizeH="0" baseline="0" noProof="0" dirty="0" smtClean="0">
                <a:ln>
                  <a:noFill/>
                </a:ln>
                <a:solidFill>
                  <a:srgbClr val="FFFFFF"/>
                </a:solidFill>
                <a:effectLst/>
                <a:uLnTx/>
                <a:uFillTx/>
                <a:cs typeface="Arial Unicode MS" pitchFamily="34" charset="-128"/>
              </a:endParaRPr>
            </a:p>
          </p:txBody>
        </p:sp>
      </p:gr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l" defTabSz="914400">
              <a:spcBef>
                <a:spcPts val="0"/>
              </a:spcBef>
              <a:buNone/>
            </a:pPr>
            <a:r>
              <a:rPr lang="en-US" sz="4800" b="1" i="0">
                <a:solidFill>
                  <a:srgbClr val="000000"/>
                </a:solidFill>
                <a:latin typeface="Arial"/>
                <a:ea typeface="+mj-ea"/>
                <a:cs typeface="+mj-cs"/>
              </a:rPr>
              <a:t>Краткосрочный план действий</a:t>
            </a:r>
          </a:p>
        </p:txBody>
      </p:sp>
      <p:pic>
        <p:nvPicPr>
          <p:cNvPr id="12" name="Picture Placeholder 11" descr="272371_l_srgb_s_gl.jpg"/>
          <p:cNvPicPr>
            <a:picLocks noGrp="1" noChangeAspect="1"/>
          </p:cNvPicPr>
          <p:nvPr>
            <p:ph type="pic" sz="quarter" idx="11"/>
          </p:nvPr>
        </p:nvPicPr>
        <p:blipFill>
          <a:blip r:embed="rId3" cstate="print"/>
          <a:srcRect t="31148" b="31148"/>
          <a:stretch>
            <a:fillRect/>
          </a:stretch>
        </p:blip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en-US" sz="2400" b="1" i="0">
                <a:solidFill>
                  <a:srgbClr val="666666"/>
                </a:solidFill>
                <a:latin typeface="Arial"/>
                <a:ea typeface="+mj-ea"/>
                <a:cs typeface="+mj-cs"/>
              </a:rPr>
              <a:t>Оркестровка процессов </a:t>
            </a:r>
            <a:br>
              <a:rPr lang="en-US" sz="2400" b="1" i="0">
                <a:solidFill>
                  <a:srgbClr val="666666"/>
                </a:solidFill>
                <a:latin typeface="Arial"/>
                <a:ea typeface="+mj-ea"/>
                <a:cs typeface="+mj-cs"/>
              </a:rPr>
            </a:br>
            <a:r>
              <a:rPr lang="en-US" sz="2000" b="0" i="0">
                <a:solidFill>
                  <a:srgbClr val="666666"/>
                </a:solidFill>
                <a:latin typeface="Arial"/>
                <a:ea typeface="+mj-ea"/>
                <a:cs typeface="+mj-cs"/>
              </a:rPr>
              <a:t>Поддержка всего жизненного цикла и участников процесса</a:t>
            </a:r>
          </a:p>
        </p:txBody>
      </p:sp>
      <p:sp>
        <p:nvSpPr>
          <p:cNvPr id="4" name="Rectangle 2"/>
          <p:cNvSpPr>
            <a:spLocks noChangeArrowheads="1"/>
          </p:cNvSpPr>
          <p:nvPr/>
        </p:nvSpPr>
        <p:spPr bwMode="gray">
          <a:xfrm>
            <a:off x="151002" y="1322344"/>
            <a:ext cx="4353886" cy="2452702"/>
          </a:xfrm>
          <a:prstGeom prst="rect">
            <a:avLst/>
          </a:prstGeom>
          <a:gradFill flip="none" rotWithShape="1">
            <a:gsLst>
              <a:gs pos="0">
                <a:schemeClr val="bg1">
                  <a:lumMod val="95000"/>
                </a:schemeClr>
              </a:gs>
              <a:gs pos="100000">
                <a:schemeClr val="bg1">
                  <a:lumMod val="85000"/>
                </a:schemeClr>
              </a:gs>
            </a:gsLst>
            <a:lin ang="2700000" scaled="1"/>
            <a:tileRect/>
          </a:gradFill>
          <a:ln w="12700">
            <a:solidFill>
              <a:schemeClr val="bg1"/>
            </a:solidFill>
            <a:miter lim="800000"/>
            <a:headEnd/>
            <a:tailEnd/>
          </a:ln>
        </p:spPr>
        <p:txBody>
          <a:bodyPr wrap="none" anchor="ctr"/>
          <a:lstStyle/>
          <a:p>
            <a:pPr marL="233363" indent="-233363" algn="l">
              <a:lnSpc>
                <a:spcPct val="100000"/>
              </a:lnSpc>
              <a:spcBef>
                <a:spcPct val="0"/>
              </a:spcBef>
              <a:buSzTx/>
              <a:buFont typeface="+mj-lt"/>
              <a:buAutoNum type="arabicPeriod"/>
              <a:defRPr/>
            </a:pPr>
            <a:endParaRPr lang="en-US" dirty="0">
              <a:ea typeface="+mn-ea"/>
              <a:cs typeface="+mn-cs"/>
            </a:endParaRPr>
          </a:p>
        </p:txBody>
      </p:sp>
      <p:sp>
        <p:nvSpPr>
          <p:cNvPr id="5" name="Rectangle 2"/>
          <p:cNvSpPr>
            <a:spLocks noChangeArrowheads="1"/>
          </p:cNvSpPr>
          <p:nvPr/>
        </p:nvSpPr>
        <p:spPr bwMode="gray">
          <a:xfrm>
            <a:off x="4572000" y="1322344"/>
            <a:ext cx="4353886" cy="2452702"/>
          </a:xfrm>
          <a:prstGeom prst="rect">
            <a:avLst/>
          </a:prstGeom>
          <a:gradFill flip="none" rotWithShape="1">
            <a:gsLst>
              <a:gs pos="0">
                <a:schemeClr val="bg1">
                  <a:lumMod val="95000"/>
                </a:schemeClr>
              </a:gs>
              <a:gs pos="100000">
                <a:schemeClr val="bg1">
                  <a:lumMod val="85000"/>
                </a:schemeClr>
              </a:gs>
            </a:gsLst>
            <a:lin ang="2700000" scaled="1"/>
            <a:tileRect/>
          </a:gradFill>
          <a:ln w="12700">
            <a:solidFill>
              <a:schemeClr val="bg1"/>
            </a:solidFill>
            <a:miter lim="800000"/>
            <a:headEnd/>
            <a:tailEnd/>
          </a:ln>
        </p:spPr>
        <p:txBody>
          <a:bodyPr wrap="none" anchor="ctr"/>
          <a:lstStyle/>
          <a:p>
            <a:pPr marL="233363" indent="-233363" algn="l">
              <a:lnSpc>
                <a:spcPct val="100000"/>
              </a:lnSpc>
              <a:spcBef>
                <a:spcPct val="0"/>
              </a:spcBef>
              <a:buSzTx/>
              <a:buFont typeface="+mj-lt"/>
              <a:buAutoNum type="arabicPeriod"/>
              <a:defRPr/>
            </a:pPr>
            <a:endParaRPr lang="en-US" dirty="0">
              <a:ea typeface="+mn-ea"/>
              <a:cs typeface="+mn-cs"/>
            </a:endParaRPr>
          </a:p>
        </p:txBody>
      </p:sp>
      <p:sp>
        <p:nvSpPr>
          <p:cNvPr id="6" name="Rectangle 2"/>
          <p:cNvSpPr>
            <a:spLocks noChangeArrowheads="1"/>
          </p:cNvSpPr>
          <p:nvPr/>
        </p:nvSpPr>
        <p:spPr bwMode="gray">
          <a:xfrm>
            <a:off x="151002" y="3802310"/>
            <a:ext cx="4353886" cy="2452702"/>
          </a:xfrm>
          <a:prstGeom prst="rect">
            <a:avLst/>
          </a:prstGeom>
          <a:gradFill flip="none" rotWithShape="1">
            <a:gsLst>
              <a:gs pos="0">
                <a:schemeClr val="bg1">
                  <a:lumMod val="95000"/>
                </a:schemeClr>
              </a:gs>
              <a:gs pos="100000">
                <a:schemeClr val="bg1">
                  <a:lumMod val="85000"/>
                </a:schemeClr>
              </a:gs>
            </a:gsLst>
            <a:lin ang="2700000" scaled="1"/>
            <a:tileRect/>
          </a:gradFill>
          <a:ln w="12700">
            <a:solidFill>
              <a:schemeClr val="bg1"/>
            </a:solidFill>
            <a:miter lim="800000"/>
            <a:headEnd/>
            <a:tailEnd/>
          </a:ln>
        </p:spPr>
        <p:txBody>
          <a:bodyPr wrap="none" anchor="ctr"/>
          <a:lstStyle/>
          <a:p>
            <a:pPr marL="233363" indent="-233363" algn="l">
              <a:lnSpc>
                <a:spcPct val="100000"/>
              </a:lnSpc>
              <a:spcBef>
                <a:spcPct val="0"/>
              </a:spcBef>
              <a:buSzTx/>
              <a:buFont typeface="+mj-lt"/>
              <a:buAutoNum type="arabicPeriod"/>
              <a:defRPr/>
            </a:pPr>
            <a:endParaRPr lang="en-US" dirty="0">
              <a:ea typeface="+mn-ea"/>
              <a:cs typeface="+mn-cs"/>
            </a:endParaRPr>
          </a:p>
        </p:txBody>
      </p:sp>
      <p:sp>
        <p:nvSpPr>
          <p:cNvPr id="7" name="Rectangle 2"/>
          <p:cNvSpPr>
            <a:spLocks noChangeArrowheads="1"/>
          </p:cNvSpPr>
          <p:nvPr/>
        </p:nvSpPr>
        <p:spPr bwMode="gray">
          <a:xfrm>
            <a:off x="4572000" y="3802310"/>
            <a:ext cx="4353886" cy="2452702"/>
          </a:xfrm>
          <a:prstGeom prst="rect">
            <a:avLst/>
          </a:prstGeom>
          <a:gradFill flip="none" rotWithShape="1">
            <a:gsLst>
              <a:gs pos="0">
                <a:schemeClr val="bg1">
                  <a:lumMod val="95000"/>
                </a:schemeClr>
              </a:gs>
              <a:gs pos="100000">
                <a:schemeClr val="bg1">
                  <a:lumMod val="85000"/>
                </a:schemeClr>
              </a:gs>
            </a:gsLst>
            <a:lin ang="2700000" scaled="1"/>
            <a:tileRect/>
          </a:gradFill>
          <a:ln w="12700">
            <a:solidFill>
              <a:schemeClr val="bg1"/>
            </a:solidFill>
            <a:miter lim="800000"/>
            <a:headEnd/>
            <a:tailEnd/>
          </a:ln>
        </p:spPr>
        <p:txBody>
          <a:bodyPr wrap="none" anchor="ctr"/>
          <a:lstStyle/>
          <a:p>
            <a:pPr marL="233363" indent="-233363" algn="l">
              <a:lnSpc>
                <a:spcPct val="100000"/>
              </a:lnSpc>
              <a:spcBef>
                <a:spcPct val="0"/>
              </a:spcBef>
              <a:buSzTx/>
              <a:buFont typeface="+mj-lt"/>
              <a:buAutoNum type="arabicPeriod"/>
              <a:defRPr/>
            </a:pPr>
            <a:endParaRPr lang="en-US" dirty="0">
              <a:ea typeface="+mn-ea"/>
              <a:cs typeface="+mn-cs"/>
            </a:endParaRPr>
          </a:p>
        </p:txBody>
      </p:sp>
      <p:grpSp>
        <p:nvGrpSpPr>
          <p:cNvPr id="3" name="Group 8"/>
          <p:cNvGrpSpPr>
            <a:grpSpLocks/>
          </p:cNvGrpSpPr>
          <p:nvPr/>
        </p:nvGrpSpPr>
        <p:grpSpPr bwMode="gray">
          <a:xfrm rot="2700000">
            <a:off x="4065719" y="3348573"/>
            <a:ext cx="1009324" cy="1011021"/>
            <a:chOff x="1368" y="876"/>
            <a:chExt cx="2841" cy="2849"/>
          </a:xfrm>
        </p:grpSpPr>
        <p:sp>
          <p:nvSpPr>
            <p:cNvPr id="9" name="Freeform 8"/>
            <p:cNvSpPr>
              <a:spLocks/>
            </p:cNvSpPr>
            <p:nvPr/>
          </p:nvSpPr>
          <p:spPr bwMode="gray">
            <a:xfrm>
              <a:off x="1368" y="876"/>
              <a:ext cx="1532" cy="1388"/>
            </a:xfrm>
            <a:custGeom>
              <a:avLst/>
              <a:gdLst/>
              <a:ahLst/>
              <a:cxnLst>
                <a:cxn ang="0">
                  <a:pos x="0" y="1388"/>
                </a:cxn>
                <a:cxn ang="0">
                  <a:pos x="1352" y="0"/>
                </a:cxn>
                <a:cxn ang="0">
                  <a:pos x="1532" y="240"/>
                </a:cxn>
                <a:cxn ang="0">
                  <a:pos x="1352" y="488"/>
                </a:cxn>
                <a:cxn ang="0">
                  <a:pos x="484" y="1388"/>
                </a:cxn>
                <a:cxn ang="0">
                  <a:pos x="240" y="1200"/>
                </a:cxn>
                <a:cxn ang="0">
                  <a:pos x="0" y="1388"/>
                </a:cxn>
              </a:cxnLst>
              <a:rect l="0" t="0" r="r" b="b"/>
              <a:pathLst>
                <a:path w="1532" h="1388">
                  <a:moveTo>
                    <a:pt x="0" y="1388"/>
                  </a:moveTo>
                  <a:cubicBezTo>
                    <a:pt x="0" y="1388"/>
                    <a:pt x="12" y="148"/>
                    <a:pt x="1352" y="0"/>
                  </a:cubicBezTo>
                  <a:cubicBezTo>
                    <a:pt x="1442" y="120"/>
                    <a:pt x="1532" y="240"/>
                    <a:pt x="1532" y="240"/>
                  </a:cubicBezTo>
                  <a:lnTo>
                    <a:pt x="1352" y="488"/>
                  </a:lnTo>
                  <a:cubicBezTo>
                    <a:pt x="1352" y="488"/>
                    <a:pt x="576" y="500"/>
                    <a:pt x="484" y="1388"/>
                  </a:cubicBezTo>
                  <a:cubicBezTo>
                    <a:pt x="362" y="1294"/>
                    <a:pt x="240" y="1200"/>
                    <a:pt x="240" y="1200"/>
                  </a:cubicBezTo>
                  <a:cubicBezTo>
                    <a:pt x="240" y="1200"/>
                    <a:pt x="0" y="1388"/>
                    <a:pt x="0" y="1388"/>
                  </a:cubicBezTo>
                  <a:close/>
                </a:path>
              </a:pathLst>
            </a:custGeom>
            <a:solidFill>
              <a:srgbClr val="44697D"/>
            </a:solidFill>
            <a:ln w="38100" cap="flat" cmpd="sng">
              <a:solidFill>
                <a:schemeClr val="bg1"/>
              </a:solidFill>
              <a:prstDash val="solid"/>
              <a:round/>
              <a:headEnd/>
              <a:tailEnd/>
            </a:ln>
            <a:effectLst/>
          </p:spPr>
          <p:txBody>
            <a:bodyPr wrap="none" lIns="72000" tIns="72000" rIns="72000" bIns="72000" anchor="ctr"/>
            <a:lstStyle/>
            <a:p>
              <a:endParaRPr lang="de-DE"/>
            </a:p>
          </p:txBody>
        </p:sp>
        <p:sp>
          <p:nvSpPr>
            <p:cNvPr id="10" name="Freeform 10"/>
            <p:cNvSpPr>
              <a:spLocks/>
            </p:cNvSpPr>
            <p:nvPr/>
          </p:nvSpPr>
          <p:spPr bwMode="gray">
            <a:xfrm rot="5400000">
              <a:off x="2749" y="948"/>
              <a:ext cx="1532" cy="1388"/>
            </a:xfrm>
            <a:custGeom>
              <a:avLst/>
              <a:gdLst/>
              <a:ahLst/>
              <a:cxnLst>
                <a:cxn ang="0">
                  <a:pos x="0" y="1388"/>
                </a:cxn>
                <a:cxn ang="0">
                  <a:pos x="1352" y="0"/>
                </a:cxn>
                <a:cxn ang="0">
                  <a:pos x="1532" y="240"/>
                </a:cxn>
                <a:cxn ang="0">
                  <a:pos x="1352" y="488"/>
                </a:cxn>
                <a:cxn ang="0">
                  <a:pos x="484" y="1388"/>
                </a:cxn>
                <a:cxn ang="0">
                  <a:pos x="240" y="1200"/>
                </a:cxn>
                <a:cxn ang="0">
                  <a:pos x="0" y="1388"/>
                </a:cxn>
              </a:cxnLst>
              <a:rect l="0" t="0" r="r" b="b"/>
              <a:pathLst>
                <a:path w="1532" h="1388">
                  <a:moveTo>
                    <a:pt x="0" y="1388"/>
                  </a:moveTo>
                  <a:cubicBezTo>
                    <a:pt x="0" y="1388"/>
                    <a:pt x="12" y="148"/>
                    <a:pt x="1352" y="0"/>
                  </a:cubicBezTo>
                  <a:cubicBezTo>
                    <a:pt x="1442" y="120"/>
                    <a:pt x="1532" y="240"/>
                    <a:pt x="1532" y="240"/>
                  </a:cubicBezTo>
                  <a:lnTo>
                    <a:pt x="1352" y="488"/>
                  </a:lnTo>
                  <a:cubicBezTo>
                    <a:pt x="1352" y="488"/>
                    <a:pt x="576" y="500"/>
                    <a:pt x="484" y="1388"/>
                  </a:cubicBezTo>
                  <a:cubicBezTo>
                    <a:pt x="362" y="1294"/>
                    <a:pt x="240" y="1200"/>
                    <a:pt x="240" y="1200"/>
                  </a:cubicBezTo>
                  <a:cubicBezTo>
                    <a:pt x="240" y="1200"/>
                    <a:pt x="0" y="1388"/>
                    <a:pt x="0" y="1388"/>
                  </a:cubicBezTo>
                  <a:close/>
                </a:path>
              </a:pathLst>
            </a:custGeom>
            <a:solidFill>
              <a:srgbClr val="44697D"/>
            </a:solidFill>
            <a:ln w="38100" cap="flat" cmpd="sng">
              <a:solidFill>
                <a:schemeClr val="bg1"/>
              </a:solidFill>
              <a:prstDash val="solid"/>
              <a:round/>
              <a:headEnd/>
              <a:tailEnd/>
            </a:ln>
            <a:effectLst/>
          </p:spPr>
          <p:txBody>
            <a:bodyPr wrap="none" lIns="72000" tIns="72000" rIns="72000" bIns="72000" anchor="ctr"/>
            <a:lstStyle/>
            <a:p>
              <a:endParaRPr lang="de-DE"/>
            </a:p>
          </p:txBody>
        </p:sp>
        <p:sp>
          <p:nvSpPr>
            <p:cNvPr id="11" name="Freeform 11"/>
            <p:cNvSpPr>
              <a:spLocks/>
            </p:cNvSpPr>
            <p:nvPr/>
          </p:nvSpPr>
          <p:spPr bwMode="gray">
            <a:xfrm flipH="1" flipV="1">
              <a:off x="2677" y="2337"/>
              <a:ext cx="1532" cy="1388"/>
            </a:xfrm>
            <a:custGeom>
              <a:avLst/>
              <a:gdLst/>
              <a:ahLst/>
              <a:cxnLst>
                <a:cxn ang="0">
                  <a:pos x="0" y="1388"/>
                </a:cxn>
                <a:cxn ang="0">
                  <a:pos x="1352" y="0"/>
                </a:cxn>
                <a:cxn ang="0">
                  <a:pos x="1532" y="240"/>
                </a:cxn>
                <a:cxn ang="0">
                  <a:pos x="1352" y="488"/>
                </a:cxn>
                <a:cxn ang="0">
                  <a:pos x="484" y="1388"/>
                </a:cxn>
                <a:cxn ang="0">
                  <a:pos x="240" y="1200"/>
                </a:cxn>
                <a:cxn ang="0">
                  <a:pos x="0" y="1388"/>
                </a:cxn>
              </a:cxnLst>
              <a:rect l="0" t="0" r="r" b="b"/>
              <a:pathLst>
                <a:path w="1532" h="1388">
                  <a:moveTo>
                    <a:pt x="0" y="1388"/>
                  </a:moveTo>
                  <a:cubicBezTo>
                    <a:pt x="0" y="1388"/>
                    <a:pt x="12" y="148"/>
                    <a:pt x="1352" y="0"/>
                  </a:cubicBezTo>
                  <a:cubicBezTo>
                    <a:pt x="1442" y="120"/>
                    <a:pt x="1532" y="240"/>
                    <a:pt x="1532" y="240"/>
                  </a:cubicBezTo>
                  <a:lnTo>
                    <a:pt x="1352" y="488"/>
                  </a:lnTo>
                  <a:cubicBezTo>
                    <a:pt x="1352" y="488"/>
                    <a:pt x="576" y="500"/>
                    <a:pt x="484" y="1388"/>
                  </a:cubicBezTo>
                  <a:cubicBezTo>
                    <a:pt x="362" y="1294"/>
                    <a:pt x="240" y="1200"/>
                    <a:pt x="240" y="1200"/>
                  </a:cubicBezTo>
                  <a:cubicBezTo>
                    <a:pt x="240" y="1200"/>
                    <a:pt x="0" y="1388"/>
                    <a:pt x="0" y="1388"/>
                  </a:cubicBezTo>
                  <a:close/>
                </a:path>
              </a:pathLst>
            </a:custGeom>
            <a:solidFill>
              <a:srgbClr val="44697D"/>
            </a:solidFill>
            <a:ln w="38100" cap="flat" cmpd="sng">
              <a:solidFill>
                <a:schemeClr val="bg1"/>
              </a:solidFill>
              <a:prstDash val="solid"/>
              <a:round/>
              <a:headEnd/>
              <a:tailEnd/>
            </a:ln>
            <a:effectLst/>
          </p:spPr>
          <p:txBody>
            <a:bodyPr wrap="none" lIns="72000" tIns="72000" rIns="72000" bIns="72000" anchor="ctr"/>
            <a:lstStyle/>
            <a:p>
              <a:endParaRPr lang="de-DE"/>
            </a:p>
          </p:txBody>
        </p:sp>
        <p:sp>
          <p:nvSpPr>
            <p:cNvPr id="12" name="Freeform 12"/>
            <p:cNvSpPr>
              <a:spLocks/>
            </p:cNvSpPr>
            <p:nvPr/>
          </p:nvSpPr>
          <p:spPr bwMode="gray">
            <a:xfrm rot="5400000" flipH="1" flipV="1">
              <a:off x="1296" y="2261"/>
              <a:ext cx="1532" cy="1388"/>
            </a:xfrm>
            <a:custGeom>
              <a:avLst/>
              <a:gdLst/>
              <a:ahLst/>
              <a:cxnLst>
                <a:cxn ang="0">
                  <a:pos x="0" y="1388"/>
                </a:cxn>
                <a:cxn ang="0">
                  <a:pos x="1352" y="0"/>
                </a:cxn>
                <a:cxn ang="0">
                  <a:pos x="1532" y="240"/>
                </a:cxn>
                <a:cxn ang="0">
                  <a:pos x="1352" y="488"/>
                </a:cxn>
                <a:cxn ang="0">
                  <a:pos x="484" y="1388"/>
                </a:cxn>
                <a:cxn ang="0">
                  <a:pos x="240" y="1200"/>
                </a:cxn>
                <a:cxn ang="0">
                  <a:pos x="0" y="1388"/>
                </a:cxn>
              </a:cxnLst>
              <a:rect l="0" t="0" r="r" b="b"/>
              <a:pathLst>
                <a:path w="1532" h="1388">
                  <a:moveTo>
                    <a:pt x="0" y="1388"/>
                  </a:moveTo>
                  <a:cubicBezTo>
                    <a:pt x="0" y="1388"/>
                    <a:pt x="12" y="148"/>
                    <a:pt x="1352" y="0"/>
                  </a:cubicBezTo>
                  <a:cubicBezTo>
                    <a:pt x="1442" y="120"/>
                    <a:pt x="1532" y="240"/>
                    <a:pt x="1532" y="240"/>
                  </a:cubicBezTo>
                  <a:lnTo>
                    <a:pt x="1352" y="488"/>
                  </a:lnTo>
                  <a:cubicBezTo>
                    <a:pt x="1352" y="488"/>
                    <a:pt x="576" y="500"/>
                    <a:pt x="484" y="1388"/>
                  </a:cubicBezTo>
                  <a:cubicBezTo>
                    <a:pt x="362" y="1294"/>
                    <a:pt x="240" y="1200"/>
                    <a:pt x="240" y="1200"/>
                  </a:cubicBezTo>
                  <a:cubicBezTo>
                    <a:pt x="240" y="1200"/>
                    <a:pt x="0" y="1388"/>
                    <a:pt x="0" y="1388"/>
                  </a:cubicBezTo>
                  <a:close/>
                </a:path>
              </a:pathLst>
            </a:custGeom>
            <a:solidFill>
              <a:srgbClr val="44697D"/>
            </a:solidFill>
            <a:ln w="38100" cap="flat" cmpd="sng">
              <a:solidFill>
                <a:schemeClr val="bg1"/>
              </a:solidFill>
              <a:prstDash val="solid"/>
              <a:round/>
              <a:headEnd/>
              <a:tailEnd/>
            </a:ln>
            <a:effectLst/>
          </p:spPr>
          <p:txBody>
            <a:bodyPr wrap="none" lIns="72000" tIns="72000" rIns="72000" bIns="72000" anchor="ctr"/>
            <a:lstStyle/>
            <a:p>
              <a:endParaRPr lang="de-DE"/>
            </a:p>
          </p:txBody>
        </p:sp>
      </p:grpSp>
      <p:sp>
        <p:nvSpPr>
          <p:cNvPr id="13" name="Oval 7"/>
          <p:cNvSpPr>
            <a:spLocks noChangeArrowheads="1"/>
          </p:cNvSpPr>
          <p:nvPr/>
        </p:nvSpPr>
        <p:spPr bwMode="gray">
          <a:xfrm>
            <a:off x="3995641" y="3271706"/>
            <a:ext cx="1097419" cy="1098958"/>
          </a:xfrm>
          <a:prstGeom prst="ellipse">
            <a:avLst/>
          </a:prstGeom>
          <a:solidFill>
            <a:schemeClr val="bg1"/>
          </a:solidFill>
          <a:ln w="38100" algn="ctr">
            <a:solidFill>
              <a:schemeClr val="bg1"/>
            </a:solidFill>
            <a:round/>
            <a:headEnd/>
            <a:tailEnd/>
          </a:ln>
          <a:effectLst/>
        </p:spPr>
        <p:txBody>
          <a:bodyPr wrap="none" lIns="72000" tIns="54000" rIns="72000" bIns="54000" anchor="ctr"/>
          <a:lstStyle/>
          <a:p>
            <a:endParaRPr lang="de-DE"/>
          </a:p>
        </p:txBody>
      </p:sp>
      <p:grpSp>
        <p:nvGrpSpPr>
          <p:cNvPr id="8" name="Group 8"/>
          <p:cNvGrpSpPr>
            <a:grpSpLocks/>
          </p:cNvGrpSpPr>
          <p:nvPr/>
        </p:nvGrpSpPr>
        <p:grpSpPr bwMode="gray">
          <a:xfrm rot="2700000">
            <a:off x="4032124" y="3317181"/>
            <a:ext cx="1009324" cy="1011021"/>
            <a:chOff x="1368" y="876"/>
            <a:chExt cx="2841" cy="2849"/>
          </a:xfrm>
        </p:grpSpPr>
        <p:sp>
          <p:nvSpPr>
            <p:cNvPr id="15" name="Freeform 14"/>
            <p:cNvSpPr>
              <a:spLocks/>
            </p:cNvSpPr>
            <p:nvPr/>
          </p:nvSpPr>
          <p:spPr bwMode="gray">
            <a:xfrm>
              <a:off x="1368" y="876"/>
              <a:ext cx="1532" cy="1388"/>
            </a:xfrm>
            <a:custGeom>
              <a:avLst/>
              <a:gdLst/>
              <a:ahLst/>
              <a:cxnLst>
                <a:cxn ang="0">
                  <a:pos x="0" y="1388"/>
                </a:cxn>
                <a:cxn ang="0">
                  <a:pos x="1352" y="0"/>
                </a:cxn>
                <a:cxn ang="0">
                  <a:pos x="1532" y="240"/>
                </a:cxn>
                <a:cxn ang="0">
                  <a:pos x="1352" y="488"/>
                </a:cxn>
                <a:cxn ang="0">
                  <a:pos x="484" y="1388"/>
                </a:cxn>
                <a:cxn ang="0">
                  <a:pos x="240" y="1200"/>
                </a:cxn>
                <a:cxn ang="0">
                  <a:pos x="0" y="1388"/>
                </a:cxn>
              </a:cxnLst>
              <a:rect l="0" t="0" r="r" b="b"/>
              <a:pathLst>
                <a:path w="1532" h="1388">
                  <a:moveTo>
                    <a:pt x="0" y="1388"/>
                  </a:moveTo>
                  <a:cubicBezTo>
                    <a:pt x="0" y="1388"/>
                    <a:pt x="12" y="148"/>
                    <a:pt x="1352" y="0"/>
                  </a:cubicBezTo>
                  <a:cubicBezTo>
                    <a:pt x="1442" y="120"/>
                    <a:pt x="1532" y="240"/>
                    <a:pt x="1532" y="240"/>
                  </a:cubicBezTo>
                  <a:lnTo>
                    <a:pt x="1352" y="488"/>
                  </a:lnTo>
                  <a:cubicBezTo>
                    <a:pt x="1352" y="488"/>
                    <a:pt x="576" y="500"/>
                    <a:pt x="484" y="1388"/>
                  </a:cubicBezTo>
                  <a:cubicBezTo>
                    <a:pt x="362" y="1294"/>
                    <a:pt x="240" y="1200"/>
                    <a:pt x="240" y="1200"/>
                  </a:cubicBezTo>
                  <a:cubicBezTo>
                    <a:pt x="240" y="1200"/>
                    <a:pt x="0" y="1388"/>
                    <a:pt x="0" y="1388"/>
                  </a:cubicBezTo>
                  <a:close/>
                </a:path>
              </a:pathLst>
            </a:custGeom>
            <a:gradFill rotWithShape="1">
              <a:gsLst>
                <a:gs pos="0">
                  <a:srgbClr val="97B5C3"/>
                </a:gs>
                <a:gs pos="100000">
                  <a:srgbClr val="44697D"/>
                </a:gs>
              </a:gsLst>
              <a:lin ang="2700000" scaled="1"/>
            </a:gradFill>
            <a:ln w="12700" algn="ctr">
              <a:solidFill>
                <a:srgbClr val="C6C6C6"/>
              </a:solidFill>
              <a:round/>
              <a:headEnd/>
              <a:tailEnd/>
            </a:ln>
            <a:effectLst>
              <a:outerShdw blurRad="25400" dist="12700" dir="2700000" algn="tl" rotWithShape="0">
                <a:prstClr val="black">
                  <a:alpha val="40000"/>
                </a:prstClr>
              </a:outerShdw>
            </a:effectLst>
          </p:spPr>
          <p:txBody>
            <a:bodyPr tIns="91440" bIns="91440" anchor="ctr"/>
            <a:lstStyle/>
            <a:p>
              <a:pPr>
                <a:lnSpc>
                  <a:spcPct val="100000"/>
                </a:lnSpc>
                <a:spcBef>
                  <a:spcPct val="0"/>
                </a:spcBef>
                <a:buNone/>
                <a:defRPr/>
              </a:pPr>
              <a:endParaRPr lang="de-DE" sz="1400" b="1">
                <a:solidFill>
                  <a:schemeClr val="bg1"/>
                </a:solidFill>
                <a:latin typeface="Arial" charset="0"/>
              </a:endParaRPr>
            </a:p>
          </p:txBody>
        </p:sp>
        <p:sp>
          <p:nvSpPr>
            <p:cNvPr id="16" name="Freeform 10"/>
            <p:cNvSpPr>
              <a:spLocks/>
            </p:cNvSpPr>
            <p:nvPr/>
          </p:nvSpPr>
          <p:spPr bwMode="gray">
            <a:xfrm rot="5400000">
              <a:off x="2749" y="948"/>
              <a:ext cx="1532" cy="1388"/>
            </a:xfrm>
            <a:custGeom>
              <a:avLst/>
              <a:gdLst/>
              <a:ahLst/>
              <a:cxnLst>
                <a:cxn ang="0">
                  <a:pos x="0" y="1388"/>
                </a:cxn>
                <a:cxn ang="0">
                  <a:pos x="1352" y="0"/>
                </a:cxn>
                <a:cxn ang="0">
                  <a:pos x="1532" y="240"/>
                </a:cxn>
                <a:cxn ang="0">
                  <a:pos x="1352" y="488"/>
                </a:cxn>
                <a:cxn ang="0">
                  <a:pos x="484" y="1388"/>
                </a:cxn>
                <a:cxn ang="0">
                  <a:pos x="240" y="1200"/>
                </a:cxn>
                <a:cxn ang="0">
                  <a:pos x="0" y="1388"/>
                </a:cxn>
              </a:cxnLst>
              <a:rect l="0" t="0" r="r" b="b"/>
              <a:pathLst>
                <a:path w="1532" h="1388">
                  <a:moveTo>
                    <a:pt x="0" y="1388"/>
                  </a:moveTo>
                  <a:cubicBezTo>
                    <a:pt x="0" y="1388"/>
                    <a:pt x="12" y="148"/>
                    <a:pt x="1352" y="0"/>
                  </a:cubicBezTo>
                  <a:cubicBezTo>
                    <a:pt x="1442" y="120"/>
                    <a:pt x="1532" y="240"/>
                    <a:pt x="1532" y="240"/>
                  </a:cubicBezTo>
                  <a:lnTo>
                    <a:pt x="1352" y="488"/>
                  </a:lnTo>
                  <a:cubicBezTo>
                    <a:pt x="1352" y="488"/>
                    <a:pt x="576" y="500"/>
                    <a:pt x="484" y="1388"/>
                  </a:cubicBezTo>
                  <a:cubicBezTo>
                    <a:pt x="362" y="1294"/>
                    <a:pt x="240" y="1200"/>
                    <a:pt x="240" y="1200"/>
                  </a:cubicBezTo>
                  <a:cubicBezTo>
                    <a:pt x="240" y="1200"/>
                    <a:pt x="0" y="1388"/>
                    <a:pt x="0" y="1388"/>
                  </a:cubicBezTo>
                  <a:close/>
                </a:path>
              </a:pathLst>
            </a:custGeom>
            <a:gradFill rotWithShape="1">
              <a:gsLst>
                <a:gs pos="0">
                  <a:srgbClr val="97B5C3"/>
                </a:gs>
                <a:gs pos="100000">
                  <a:srgbClr val="44697D"/>
                </a:gs>
              </a:gsLst>
              <a:lin ang="2700000" scaled="1"/>
            </a:gradFill>
            <a:ln w="12700" algn="ctr">
              <a:solidFill>
                <a:srgbClr val="C6C6C6"/>
              </a:solidFill>
              <a:round/>
              <a:headEnd/>
              <a:tailEnd/>
            </a:ln>
            <a:effectLst>
              <a:outerShdw blurRad="25400" dist="12700" dir="2700000" algn="tl" rotWithShape="0">
                <a:prstClr val="black">
                  <a:alpha val="40000"/>
                </a:prstClr>
              </a:outerShdw>
            </a:effectLst>
          </p:spPr>
          <p:txBody>
            <a:bodyPr tIns="91440" bIns="91440" anchor="ctr"/>
            <a:lstStyle/>
            <a:p>
              <a:pPr>
                <a:lnSpc>
                  <a:spcPct val="100000"/>
                </a:lnSpc>
                <a:spcBef>
                  <a:spcPct val="0"/>
                </a:spcBef>
                <a:buNone/>
                <a:defRPr/>
              </a:pPr>
              <a:endParaRPr lang="de-DE" sz="1400" b="1">
                <a:solidFill>
                  <a:schemeClr val="bg1"/>
                </a:solidFill>
                <a:latin typeface="Arial" charset="0"/>
              </a:endParaRPr>
            </a:p>
          </p:txBody>
        </p:sp>
        <p:sp>
          <p:nvSpPr>
            <p:cNvPr id="17" name="Freeform 11"/>
            <p:cNvSpPr>
              <a:spLocks/>
            </p:cNvSpPr>
            <p:nvPr/>
          </p:nvSpPr>
          <p:spPr bwMode="gray">
            <a:xfrm flipH="1" flipV="1">
              <a:off x="2677" y="2337"/>
              <a:ext cx="1532" cy="1388"/>
            </a:xfrm>
            <a:custGeom>
              <a:avLst/>
              <a:gdLst/>
              <a:ahLst/>
              <a:cxnLst>
                <a:cxn ang="0">
                  <a:pos x="0" y="1388"/>
                </a:cxn>
                <a:cxn ang="0">
                  <a:pos x="1352" y="0"/>
                </a:cxn>
                <a:cxn ang="0">
                  <a:pos x="1532" y="240"/>
                </a:cxn>
                <a:cxn ang="0">
                  <a:pos x="1352" y="488"/>
                </a:cxn>
                <a:cxn ang="0">
                  <a:pos x="484" y="1388"/>
                </a:cxn>
                <a:cxn ang="0">
                  <a:pos x="240" y="1200"/>
                </a:cxn>
                <a:cxn ang="0">
                  <a:pos x="0" y="1388"/>
                </a:cxn>
              </a:cxnLst>
              <a:rect l="0" t="0" r="r" b="b"/>
              <a:pathLst>
                <a:path w="1532" h="1388">
                  <a:moveTo>
                    <a:pt x="0" y="1388"/>
                  </a:moveTo>
                  <a:cubicBezTo>
                    <a:pt x="0" y="1388"/>
                    <a:pt x="12" y="148"/>
                    <a:pt x="1352" y="0"/>
                  </a:cubicBezTo>
                  <a:cubicBezTo>
                    <a:pt x="1442" y="120"/>
                    <a:pt x="1532" y="240"/>
                    <a:pt x="1532" y="240"/>
                  </a:cubicBezTo>
                  <a:lnTo>
                    <a:pt x="1352" y="488"/>
                  </a:lnTo>
                  <a:cubicBezTo>
                    <a:pt x="1352" y="488"/>
                    <a:pt x="576" y="500"/>
                    <a:pt x="484" y="1388"/>
                  </a:cubicBezTo>
                  <a:cubicBezTo>
                    <a:pt x="362" y="1294"/>
                    <a:pt x="240" y="1200"/>
                    <a:pt x="240" y="1200"/>
                  </a:cubicBezTo>
                  <a:cubicBezTo>
                    <a:pt x="240" y="1200"/>
                    <a:pt x="0" y="1388"/>
                    <a:pt x="0" y="1388"/>
                  </a:cubicBezTo>
                  <a:close/>
                </a:path>
              </a:pathLst>
            </a:custGeom>
            <a:gradFill rotWithShape="1">
              <a:gsLst>
                <a:gs pos="0">
                  <a:srgbClr val="97B5C3"/>
                </a:gs>
                <a:gs pos="100000">
                  <a:srgbClr val="44697D"/>
                </a:gs>
              </a:gsLst>
              <a:lin ang="2700000" scaled="1"/>
            </a:gradFill>
            <a:ln w="12700" algn="ctr">
              <a:solidFill>
                <a:srgbClr val="C6C6C6"/>
              </a:solidFill>
              <a:round/>
              <a:headEnd/>
              <a:tailEnd/>
            </a:ln>
            <a:effectLst>
              <a:outerShdw blurRad="25400" dist="12700" dir="2700000" algn="tl" rotWithShape="0">
                <a:prstClr val="black">
                  <a:alpha val="40000"/>
                </a:prstClr>
              </a:outerShdw>
            </a:effectLst>
          </p:spPr>
          <p:txBody>
            <a:bodyPr tIns="91440" bIns="91440" anchor="ctr"/>
            <a:lstStyle/>
            <a:p>
              <a:pPr>
                <a:lnSpc>
                  <a:spcPct val="100000"/>
                </a:lnSpc>
                <a:spcBef>
                  <a:spcPct val="0"/>
                </a:spcBef>
                <a:buNone/>
                <a:defRPr/>
              </a:pPr>
              <a:endParaRPr lang="de-DE" sz="1400" b="1">
                <a:solidFill>
                  <a:schemeClr val="bg1"/>
                </a:solidFill>
                <a:latin typeface="Arial" charset="0"/>
              </a:endParaRPr>
            </a:p>
          </p:txBody>
        </p:sp>
        <p:sp>
          <p:nvSpPr>
            <p:cNvPr id="18" name="Freeform 12"/>
            <p:cNvSpPr>
              <a:spLocks/>
            </p:cNvSpPr>
            <p:nvPr/>
          </p:nvSpPr>
          <p:spPr bwMode="gray">
            <a:xfrm rot="5400000" flipH="1" flipV="1">
              <a:off x="1296" y="2261"/>
              <a:ext cx="1532" cy="1388"/>
            </a:xfrm>
            <a:custGeom>
              <a:avLst/>
              <a:gdLst/>
              <a:ahLst/>
              <a:cxnLst>
                <a:cxn ang="0">
                  <a:pos x="0" y="1388"/>
                </a:cxn>
                <a:cxn ang="0">
                  <a:pos x="1352" y="0"/>
                </a:cxn>
                <a:cxn ang="0">
                  <a:pos x="1532" y="240"/>
                </a:cxn>
                <a:cxn ang="0">
                  <a:pos x="1352" y="488"/>
                </a:cxn>
                <a:cxn ang="0">
                  <a:pos x="484" y="1388"/>
                </a:cxn>
                <a:cxn ang="0">
                  <a:pos x="240" y="1200"/>
                </a:cxn>
                <a:cxn ang="0">
                  <a:pos x="0" y="1388"/>
                </a:cxn>
              </a:cxnLst>
              <a:rect l="0" t="0" r="r" b="b"/>
              <a:pathLst>
                <a:path w="1532" h="1388">
                  <a:moveTo>
                    <a:pt x="0" y="1388"/>
                  </a:moveTo>
                  <a:cubicBezTo>
                    <a:pt x="0" y="1388"/>
                    <a:pt x="12" y="148"/>
                    <a:pt x="1352" y="0"/>
                  </a:cubicBezTo>
                  <a:cubicBezTo>
                    <a:pt x="1442" y="120"/>
                    <a:pt x="1532" y="240"/>
                    <a:pt x="1532" y="240"/>
                  </a:cubicBezTo>
                  <a:lnTo>
                    <a:pt x="1352" y="488"/>
                  </a:lnTo>
                  <a:cubicBezTo>
                    <a:pt x="1352" y="488"/>
                    <a:pt x="576" y="500"/>
                    <a:pt x="484" y="1388"/>
                  </a:cubicBezTo>
                  <a:cubicBezTo>
                    <a:pt x="362" y="1294"/>
                    <a:pt x="240" y="1200"/>
                    <a:pt x="240" y="1200"/>
                  </a:cubicBezTo>
                  <a:cubicBezTo>
                    <a:pt x="240" y="1200"/>
                    <a:pt x="0" y="1388"/>
                    <a:pt x="0" y="1388"/>
                  </a:cubicBezTo>
                  <a:close/>
                </a:path>
              </a:pathLst>
            </a:custGeom>
            <a:gradFill rotWithShape="1">
              <a:gsLst>
                <a:gs pos="0">
                  <a:srgbClr val="97B5C3"/>
                </a:gs>
                <a:gs pos="100000">
                  <a:srgbClr val="44697D"/>
                </a:gs>
              </a:gsLst>
              <a:lin ang="2700000" scaled="1"/>
            </a:gradFill>
            <a:ln w="12700" algn="ctr">
              <a:solidFill>
                <a:srgbClr val="C6C6C6"/>
              </a:solidFill>
              <a:round/>
              <a:headEnd/>
              <a:tailEnd/>
            </a:ln>
            <a:effectLst>
              <a:outerShdw blurRad="25400" dist="12700" dir="2700000" algn="tl" rotWithShape="0">
                <a:prstClr val="black">
                  <a:alpha val="40000"/>
                </a:prstClr>
              </a:outerShdw>
            </a:effectLst>
          </p:spPr>
          <p:txBody>
            <a:bodyPr tIns="91440" bIns="91440" anchor="ctr"/>
            <a:lstStyle/>
            <a:p>
              <a:pPr>
                <a:lnSpc>
                  <a:spcPct val="100000"/>
                </a:lnSpc>
                <a:spcBef>
                  <a:spcPct val="0"/>
                </a:spcBef>
                <a:buNone/>
                <a:defRPr/>
              </a:pPr>
              <a:endParaRPr lang="de-DE" sz="1400" b="1">
                <a:solidFill>
                  <a:schemeClr val="bg1"/>
                </a:solidFill>
                <a:latin typeface="Arial" charset="0"/>
              </a:endParaRPr>
            </a:p>
          </p:txBody>
        </p:sp>
      </p:grpSp>
      <p:sp>
        <p:nvSpPr>
          <p:cNvPr id="19" name="Text Box 38"/>
          <p:cNvSpPr txBox="1">
            <a:spLocks noChangeArrowheads="1"/>
          </p:cNvSpPr>
          <p:nvPr/>
        </p:nvSpPr>
        <p:spPr bwMode="gray">
          <a:xfrm>
            <a:off x="228965" y="2466364"/>
            <a:ext cx="1760609" cy="882934"/>
          </a:xfrm>
          <a:prstGeom prst="rect">
            <a:avLst/>
          </a:prstGeom>
          <a:noFill/>
          <a:ln w="9525">
            <a:noFill/>
            <a:miter lim="800000"/>
            <a:headEnd/>
            <a:tailEnd/>
          </a:ln>
          <a:effectLst>
            <a:prstShdw prst="shdw17" dist="17961" dir="2700000">
              <a:srgbClr val="EAEAEA">
                <a:gamma/>
                <a:shade val="60000"/>
                <a:invGamma/>
              </a:srgbClr>
            </a:prstShdw>
          </a:effectLst>
        </p:spPr>
        <p:txBody>
          <a:bodyPr wrap="square">
            <a:spAutoFit/>
          </a:bodyPr>
          <a:lstStyle/>
          <a:p>
            <a:pPr algn="l" defTabSz="914400">
              <a:lnSpc>
                <a:spcPct val="95000"/>
              </a:lnSpc>
              <a:buNone/>
            </a:pPr>
            <a:r>
              <a:rPr lang="en-US" sz="600" b="1" i="0" dirty="0" err="1">
                <a:latin typeface="Courier New"/>
                <a:ea typeface="+mn-ea"/>
                <a:cs typeface="+mn-cs"/>
              </a:rPr>
              <a:t>Функция</a:t>
            </a:r>
            <a:r>
              <a:rPr lang="en-US" sz="600" b="1" i="0" dirty="0">
                <a:latin typeface="Courier New"/>
                <a:ea typeface="+mn-ea"/>
                <a:cs typeface="+mn-cs"/>
              </a:rPr>
              <a:t> </a:t>
            </a:r>
            <a:r>
              <a:rPr lang="en-US" sz="600" b="1" i="0" dirty="0" err="1">
                <a:latin typeface="Courier New"/>
                <a:ea typeface="+mn-ea"/>
                <a:cs typeface="+mn-cs"/>
              </a:rPr>
              <a:t>расчета</a:t>
            </a:r>
            <a:r>
              <a:rPr lang="en-US" sz="600" b="1" i="0" dirty="0">
                <a:latin typeface="Courier New"/>
                <a:ea typeface="+mn-ea"/>
                <a:cs typeface="+mn-cs"/>
              </a:rPr>
              <a:t> </a:t>
            </a:r>
            <a:r>
              <a:rPr lang="en-US" sz="600" b="1" i="0" dirty="0" err="1">
                <a:latin typeface="Courier New"/>
                <a:ea typeface="+mn-ea"/>
                <a:cs typeface="+mn-cs"/>
              </a:rPr>
              <a:t>бонуса</a:t>
            </a:r>
            <a:endParaRPr lang="en-US" sz="600" b="1" i="0" dirty="0">
              <a:latin typeface="Courier New"/>
              <a:ea typeface="+mn-ea"/>
              <a:cs typeface="+mn-cs"/>
            </a:endParaRPr>
          </a:p>
          <a:p>
            <a:pPr algn="l" defTabSz="914400">
              <a:lnSpc>
                <a:spcPct val="95000"/>
              </a:lnSpc>
              <a:buNone/>
            </a:pPr>
            <a:r>
              <a:rPr lang="en-US" sz="600" b="1" i="0" dirty="0" err="1">
                <a:latin typeface="Courier New"/>
                <a:ea typeface="+mn-ea"/>
                <a:cs typeface="+mn-cs"/>
              </a:rPr>
              <a:t>Входные</a:t>
            </a:r>
            <a:r>
              <a:rPr lang="en-US" sz="600" b="1" i="0" dirty="0">
                <a:latin typeface="Courier New"/>
                <a:ea typeface="+mn-ea"/>
                <a:cs typeface="+mn-cs"/>
              </a:rPr>
              <a:t> </a:t>
            </a:r>
            <a:r>
              <a:rPr lang="en-US" sz="600" b="1" i="0" dirty="0" err="1">
                <a:latin typeface="Courier New"/>
                <a:ea typeface="+mn-ea"/>
                <a:cs typeface="+mn-cs"/>
              </a:rPr>
              <a:t>параметры</a:t>
            </a:r>
            <a:r>
              <a:rPr lang="en-US" sz="600" b="1" i="0" dirty="0">
                <a:latin typeface="Courier New"/>
                <a:ea typeface="+mn-ea"/>
                <a:cs typeface="+mn-cs"/>
              </a:rPr>
              <a:t>: Designation CHAR*10, Performance INTEGER, </a:t>
            </a:r>
          </a:p>
          <a:p>
            <a:pPr algn="l" defTabSz="914400">
              <a:lnSpc>
                <a:spcPct val="95000"/>
              </a:lnSpc>
              <a:buNone/>
            </a:pPr>
            <a:r>
              <a:rPr lang="en-US" sz="600" b="1" i="0" dirty="0" err="1">
                <a:latin typeface="Courier New"/>
                <a:ea typeface="+mn-ea"/>
                <a:cs typeface="+mn-cs"/>
              </a:rPr>
              <a:t>Выходные</a:t>
            </a:r>
            <a:r>
              <a:rPr lang="en-US" sz="600" b="1" i="0" dirty="0">
                <a:latin typeface="Courier New"/>
                <a:ea typeface="+mn-ea"/>
                <a:cs typeface="+mn-cs"/>
              </a:rPr>
              <a:t> </a:t>
            </a:r>
            <a:r>
              <a:rPr lang="en-US" sz="600" b="1" i="0" dirty="0" err="1">
                <a:latin typeface="Courier New"/>
                <a:ea typeface="+mn-ea"/>
                <a:cs typeface="+mn-cs"/>
              </a:rPr>
              <a:t>параметры</a:t>
            </a:r>
            <a:r>
              <a:rPr lang="en-US" sz="600" b="1" i="0" dirty="0">
                <a:latin typeface="Courier New"/>
                <a:ea typeface="+mn-ea"/>
                <a:cs typeface="+mn-cs"/>
              </a:rPr>
              <a:t>: Bonus INTEGER</a:t>
            </a:r>
          </a:p>
          <a:p>
            <a:pPr algn="l" defTabSz="914400">
              <a:lnSpc>
                <a:spcPct val="95000"/>
              </a:lnSpc>
              <a:buNone/>
            </a:pPr>
            <a:r>
              <a:rPr lang="en-US" sz="600" b="1" i="0" dirty="0">
                <a:latin typeface="Courier New"/>
                <a:ea typeface="+mn-ea"/>
                <a:cs typeface="+mn-cs"/>
              </a:rPr>
              <a:t>IF Designation = “Manager”</a:t>
            </a:r>
          </a:p>
          <a:p>
            <a:pPr algn="l" defTabSz="914400">
              <a:lnSpc>
                <a:spcPct val="95000"/>
              </a:lnSpc>
              <a:buNone/>
            </a:pPr>
            <a:r>
              <a:rPr lang="en-US" sz="600" b="1" i="0" dirty="0">
                <a:latin typeface="Courier New"/>
                <a:ea typeface="+mn-ea"/>
                <a:cs typeface="+mn-cs"/>
              </a:rPr>
              <a:t>THEN</a:t>
            </a:r>
          </a:p>
          <a:p>
            <a:pPr algn="l" defTabSz="914400">
              <a:lnSpc>
                <a:spcPct val="95000"/>
              </a:lnSpc>
              <a:buNone/>
              <a:tabLst>
                <a:tab pos="182563" algn="l"/>
              </a:tabLst>
            </a:pPr>
            <a:r>
              <a:rPr lang="en-US" sz="600" b="1" i="0" dirty="0">
                <a:latin typeface="Courier New"/>
                <a:ea typeface="+mn-ea"/>
                <a:cs typeface="+mn-cs"/>
              </a:rPr>
              <a:t>	IF Performance = 1</a:t>
            </a:r>
          </a:p>
          <a:p>
            <a:pPr algn="l" defTabSz="914400">
              <a:lnSpc>
                <a:spcPct val="95000"/>
              </a:lnSpc>
              <a:buNone/>
              <a:tabLst>
                <a:tab pos="182563" algn="l"/>
              </a:tabLst>
            </a:pPr>
            <a:r>
              <a:rPr lang="en-US" sz="600" b="1" i="0" dirty="0">
                <a:latin typeface="Courier New"/>
                <a:ea typeface="+mn-ea"/>
                <a:cs typeface="+mn-cs"/>
              </a:rPr>
              <a:t>	THEN Bonus = 15 ELSE Bonus = 10 END-IF</a:t>
            </a:r>
          </a:p>
        </p:txBody>
      </p:sp>
      <p:sp>
        <p:nvSpPr>
          <p:cNvPr id="20" name="TextBox 19"/>
          <p:cNvSpPr txBox="1"/>
          <p:nvPr/>
        </p:nvSpPr>
        <p:spPr bwMode="gray">
          <a:xfrm>
            <a:off x="1759756" y="3019501"/>
            <a:ext cx="412292" cy="278538"/>
          </a:xfrm>
          <a:prstGeom prst="rect">
            <a:avLst/>
          </a:prstGeom>
          <a:noFill/>
        </p:spPr>
        <p:txBody>
          <a:bodyPr wrap="none" rtlCol="0">
            <a:spAutoFit/>
          </a:bodyPr>
          <a:lstStyle/>
          <a:p>
            <a:pPr algn="l" defTabSz="914400">
              <a:buNone/>
            </a:pPr>
            <a:r>
              <a:rPr lang="en-US" sz="1050" b="1" i="1">
                <a:latin typeface="Arial"/>
                <a:ea typeface="+mn-ea"/>
                <a:cs typeface="+mn-cs"/>
              </a:rPr>
              <a:t>ЛИБО</a:t>
            </a:r>
          </a:p>
        </p:txBody>
      </p:sp>
      <p:sp>
        <p:nvSpPr>
          <p:cNvPr id="21" name="Rectangle 20"/>
          <p:cNvSpPr/>
          <p:nvPr/>
        </p:nvSpPr>
        <p:spPr bwMode="gray">
          <a:xfrm>
            <a:off x="4685251" y="1457969"/>
            <a:ext cx="1656826" cy="523220"/>
          </a:xfrm>
          <a:prstGeom prst="rect">
            <a:avLst/>
          </a:prstGeom>
        </p:spPr>
        <p:txBody>
          <a:bodyPr wrap="square">
            <a:spAutoFit/>
          </a:bodyPr>
          <a:lstStyle/>
          <a:p>
            <a:pPr marL="182880" indent="-182880" algn="l" defTabSz="914400">
              <a:lnSpc>
                <a:spcPct val="70000"/>
              </a:lnSpc>
              <a:spcBef>
                <a:spcPts val="1080"/>
              </a:spcBef>
              <a:buNone/>
            </a:pPr>
            <a:r>
              <a:rPr lang="en-US" sz="1800" b="1" i="0" dirty="0" err="1">
                <a:solidFill>
                  <a:srgbClr val="0076CB"/>
                </a:solidFill>
                <a:latin typeface="Arial"/>
                <a:ea typeface="+mn-ea"/>
                <a:cs typeface="+mn-cs"/>
              </a:rPr>
              <a:t>Внедрение</a:t>
            </a:r>
            <a:endParaRPr lang="en-US" sz="1800" b="1" i="0" dirty="0">
              <a:solidFill>
                <a:srgbClr val="0076CB"/>
              </a:solidFill>
              <a:latin typeface="Arial"/>
              <a:ea typeface="+mn-ea"/>
              <a:cs typeface="+mn-cs"/>
            </a:endParaRPr>
          </a:p>
          <a:p>
            <a:pPr marL="182880" indent="-182880" algn="l" defTabSz="914400">
              <a:lnSpc>
                <a:spcPct val="70000"/>
              </a:lnSpc>
              <a:spcBef>
                <a:spcPts val="840"/>
              </a:spcBef>
              <a:buNone/>
            </a:pPr>
            <a:r>
              <a:rPr lang="en-US" sz="1200" b="0" i="0" dirty="0">
                <a:solidFill>
                  <a:srgbClr val="000000"/>
                </a:solidFill>
                <a:latin typeface="Arial"/>
                <a:ea typeface="+mn-ea"/>
                <a:cs typeface="+mn-cs"/>
              </a:rPr>
              <a:t>ИТ-</a:t>
            </a:r>
            <a:r>
              <a:rPr lang="en-US" sz="1200" b="0" i="0" dirty="0" err="1">
                <a:solidFill>
                  <a:srgbClr val="000000"/>
                </a:solidFill>
                <a:latin typeface="Arial"/>
                <a:ea typeface="+mn-ea"/>
                <a:cs typeface="+mn-cs"/>
              </a:rPr>
              <a:t>разработчик</a:t>
            </a:r>
            <a:endParaRPr lang="en-US" sz="1200" b="0" i="0" dirty="0">
              <a:solidFill>
                <a:srgbClr val="000000"/>
              </a:solidFill>
              <a:latin typeface="Arial"/>
              <a:ea typeface="+mn-ea"/>
              <a:cs typeface="+mn-cs"/>
            </a:endParaRPr>
          </a:p>
        </p:txBody>
      </p:sp>
      <p:sp>
        <p:nvSpPr>
          <p:cNvPr id="22" name="Rectangle 21"/>
          <p:cNvSpPr/>
          <p:nvPr/>
        </p:nvSpPr>
        <p:spPr bwMode="gray">
          <a:xfrm>
            <a:off x="205531" y="1457969"/>
            <a:ext cx="2126609" cy="523220"/>
          </a:xfrm>
          <a:prstGeom prst="rect">
            <a:avLst/>
          </a:prstGeom>
        </p:spPr>
        <p:txBody>
          <a:bodyPr wrap="square">
            <a:spAutoFit/>
          </a:bodyPr>
          <a:lstStyle/>
          <a:p>
            <a:pPr marL="182880" indent="-182880" algn="l" defTabSz="914400">
              <a:lnSpc>
                <a:spcPct val="70000"/>
              </a:lnSpc>
              <a:spcBef>
                <a:spcPts val="1080"/>
              </a:spcBef>
              <a:buNone/>
            </a:pPr>
            <a:r>
              <a:rPr lang="en-US" sz="1800" b="1" i="0" dirty="0" err="1">
                <a:solidFill>
                  <a:srgbClr val="0076CB"/>
                </a:solidFill>
                <a:latin typeface="Arial"/>
                <a:ea typeface="+mn-ea"/>
                <a:cs typeface="+mn-cs"/>
              </a:rPr>
              <a:t>Моделирование</a:t>
            </a:r>
            <a:endParaRPr lang="en-US" sz="1800" b="1" i="0" dirty="0">
              <a:solidFill>
                <a:srgbClr val="0076CB"/>
              </a:solidFill>
              <a:latin typeface="Arial"/>
              <a:ea typeface="+mn-ea"/>
              <a:cs typeface="+mn-cs"/>
            </a:endParaRPr>
          </a:p>
          <a:p>
            <a:pPr marL="182880" indent="-182880" algn="l" defTabSz="914400">
              <a:lnSpc>
                <a:spcPct val="70000"/>
              </a:lnSpc>
              <a:spcBef>
                <a:spcPts val="840"/>
              </a:spcBef>
              <a:buNone/>
            </a:pPr>
            <a:r>
              <a:rPr lang="en-US" sz="1200" b="0" i="0" dirty="0" err="1">
                <a:solidFill>
                  <a:srgbClr val="000000"/>
                </a:solidFill>
                <a:latin typeface="Arial"/>
                <a:ea typeface="+mn-ea"/>
                <a:cs typeface="+mn-cs"/>
              </a:rPr>
              <a:t>Бизнес-аналитик</a:t>
            </a:r>
            <a:endParaRPr lang="en-US" sz="1200" b="0" i="0" dirty="0">
              <a:solidFill>
                <a:srgbClr val="000000"/>
              </a:solidFill>
              <a:latin typeface="Arial"/>
              <a:ea typeface="+mn-ea"/>
              <a:cs typeface="+mn-cs"/>
            </a:endParaRPr>
          </a:p>
        </p:txBody>
      </p:sp>
      <p:sp>
        <p:nvSpPr>
          <p:cNvPr id="23" name="Rectangle 22"/>
          <p:cNvSpPr/>
          <p:nvPr/>
        </p:nvSpPr>
        <p:spPr bwMode="gray">
          <a:xfrm>
            <a:off x="205530" y="3932722"/>
            <a:ext cx="2133565" cy="518091"/>
          </a:xfrm>
          <a:prstGeom prst="rect">
            <a:avLst/>
          </a:prstGeom>
        </p:spPr>
        <p:txBody>
          <a:bodyPr wrap="square">
            <a:spAutoFit/>
          </a:bodyPr>
          <a:lstStyle/>
          <a:p>
            <a:pPr marL="182880" indent="-182880" algn="l" defTabSz="914400">
              <a:lnSpc>
                <a:spcPct val="70000"/>
              </a:lnSpc>
              <a:spcBef>
                <a:spcPts val="1080"/>
              </a:spcBef>
              <a:buNone/>
            </a:pPr>
            <a:r>
              <a:rPr lang="en-US" sz="1800" b="1" i="0" dirty="0" err="1">
                <a:solidFill>
                  <a:srgbClr val="0076CB"/>
                </a:solidFill>
                <a:latin typeface="Arial"/>
                <a:ea typeface="+mn-ea"/>
                <a:cs typeface="+mn-cs"/>
              </a:rPr>
              <a:t>Оптимизация</a:t>
            </a:r>
            <a:endParaRPr lang="en-US" sz="1800" b="1" i="0" dirty="0">
              <a:solidFill>
                <a:srgbClr val="0076CB"/>
              </a:solidFill>
              <a:latin typeface="Arial"/>
              <a:ea typeface="+mn-ea"/>
              <a:cs typeface="+mn-cs"/>
            </a:endParaRPr>
          </a:p>
          <a:p>
            <a:pPr marL="182880" indent="-182880" algn="l" defTabSz="914400">
              <a:lnSpc>
                <a:spcPct val="70000"/>
              </a:lnSpc>
              <a:spcBef>
                <a:spcPts val="840"/>
              </a:spcBef>
              <a:buNone/>
            </a:pPr>
            <a:r>
              <a:rPr lang="en-US" sz="1200" b="0" i="0" dirty="0" err="1">
                <a:solidFill>
                  <a:srgbClr val="000000"/>
                </a:solidFill>
                <a:latin typeface="Arial"/>
                <a:ea typeface="+mn-ea"/>
                <a:cs typeface="+mn-cs"/>
              </a:rPr>
              <a:t>Владельцы</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процессов</a:t>
            </a:r>
            <a:endParaRPr lang="en-US" sz="1200" b="0" i="0" dirty="0">
              <a:solidFill>
                <a:srgbClr val="000000"/>
              </a:solidFill>
              <a:latin typeface="Arial"/>
              <a:ea typeface="+mn-ea"/>
              <a:cs typeface="+mn-cs"/>
            </a:endParaRPr>
          </a:p>
        </p:txBody>
      </p:sp>
      <p:sp>
        <p:nvSpPr>
          <p:cNvPr id="24" name="Rectangle 23"/>
          <p:cNvSpPr/>
          <p:nvPr/>
        </p:nvSpPr>
        <p:spPr bwMode="gray">
          <a:xfrm>
            <a:off x="5052899" y="3882388"/>
            <a:ext cx="1645081" cy="1240340"/>
          </a:xfrm>
          <a:prstGeom prst="rect">
            <a:avLst/>
          </a:prstGeom>
        </p:spPr>
        <p:txBody>
          <a:bodyPr wrap="square">
            <a:spAutoFit/>
          </a:bodyPr>
          <a:lstStyle/>
          <a:p>
            <a:pPr marL="182880" indent="-182880" algn="l" defTabSz="914400">
              <a:lnSpc>
                <a:spcPct val="70000"/>
              </a:lnSpc>
              <a:spcBef>
                <a:spcPts val="1080"/>
              </a:spcBef>
              <a:buNone/>
            </a:pPr>
            <a:r>
              <a:rPr lang="en-US" sz="1800" b="1" i="0" dirty="0" err="1">
                <a:solidFill>
                  <a:srgbClr val="0076CB"/>
                </a:solidFill>
                <a:latin typeface="Arial"/>
                <a:ea typeface="+mn-ea"/>
                <a:cs typeface="+mn-cs"/>
              </a:rPr>
              <a:t>Выполнение</a:t>
            </a:r>
            <a:endParaRPr lang="en-US" sz="1800" b="1" i="0" dirty="0">
              <a:solidFill>
                <a:srgbClr val="0076CB"/>
              </a:solidFill>
              <a:latin typeface="Arial"/>
              <a:ea typeface="+mn-ea"/>
              <a:cs typeface="+mn-cs"/>
            </a:endParaRPr>
          </a:p>
          <a:p>
            <a:pPr algn="l" defTabSz="914400">
              <a:lnSpc>
                <a:spcPct val="70000"/>
              </a:lnSpc>
              <a:spcBef>
                <a:spcPts val="840"/>
              </a:spcBef>
              <a:buNone/>
            </a:pPr>
            <a:r>
              <a:rPr lang="en-US" sz="1200" b="0" i="0" dirty="0" err="1">
                <a:solidFill>
                  <a:srgbClr val="000000"/>
                </a:solidFill>
                <a:latin typeface="Arial"/>
                <a:ea typeface="+mn-ea"/>
                <a:cs typeface="+mn-cs"/>
              </a:rPr>
              <a:t>Владельцы</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процессов</a:t>
            </a:r>
            <a:endParaRPr lang="en-US" sz="1200" b="0" i="0" dirty="0">
              <a:solidFill>
                <a:srgbClr val="000000"/>
              </a:solidFill>
              <a:latin typeface="Arial"/>
              <a:ea typeface="+mn-ea"/>
              <a:cs typeface="+mn-cs"/>
            </a:endParaRPr>
          </a:p>
          <a:p>
            <a:pPr algn="l" defTabSz="914400">
              <a:lnSpc>
                <a:spcPct val="70000"/>
              </a:lnSpc>
              <a:spcBef>
                <a:spcPts val="840"/>
              </a:spcBef>
              <a:buNone/>
            </a:pPr>
            <a:r>
              <a:rPr lang="en-US" sz="1200" b="0" i="0" dirty="0">
                <a:solidFill>
                  <a:srgbClr val="000000"/>
                </a:solidFill>
                <a:latin typeface="Arial"/>
                <a:ea typeface="+mn-ea"/>
                <a:cs typeface="+mn-cs"/>
              </a:rPr>
              <a:t>ИТ-</a:t>
            </a:r>
            <a:r>
              <a:rPr lang="en-US" sz="1200" b="0" i="0" dirty="0" err="1">
                <a:solidFill>
                  <a:srgbClr val="000000"/>
                </a:solidFill>
                <a:latin typeface="Arial"/>
                <a:ea typeface="+mn-ea"/>
                <a:cs typeface="+mn-cs"/>
              </a:rPr>
              <a:t>администратор</a:t>
            </a:r>
            <a:endParaRPr lang="en-US" sz="1200" b="0" i="0" dirty="0">
              <a:solidFill>
                <a:srgbClr val="000000"/>
              </a:solidFill>
              <a:latin typeface="Arial"/>
              <a:ea typeface="+mn-ea"/>
              <a:cs typeface="+mn-cs"/>
            </a:endParaRPr>
          </a:p>
          <a:p>
            <a:pPr algn="l" defTabSz="914400">
              <a:lnSpc>
                <a:spcPct val="70000"/>
              </a:lnSpc>
              <a:spcBef>
                <a:spcPts val="840"/>
              </a:spcBef>
              <a:buNone/>
            </a:pPr>
            <a:r>
              <a:rPr lang="en-US" sz="1200" b="0" i="0" dirty="0" err="1">
                <a:solidFill>
                  <a:srgbClr val="000000"/>
                </a:solidFill>
                <a:latin typeface="Arial"/>
                <a:ea typeface="+mn-ea"/>
                <a:cs typeface="+mn-cs"/>
              </a:rPr>
              <a:t>Конечный</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пользователь</a:t>
            </a:r>
            <a:endParaRPr lang="en-US" sz="1200" b="0" i="0" dirty="0">
              <a:solidFill>
                <a:srgbClr val="000000"/>
              </a:solidFill>
              <a:latin typeface="Arial"/>
              <a:ea typeface="+mn-ea"/>
              <a:cs typeface="+mn-cs"/>
            </a:endParaRPr>
          </a:p>
        </p:txBody>
      </p:sp>
      <p:grpSp>
        <p:nvGrpSpPr>
          <p:cNvPr id="14" name="Группа 13"/>
          <p:cNvGrpSpPr/>
          <p:nvPr/>
        </p:nvGrpSpPr>
        <p:grpSpPr>
          <a:xfrm>
            <a:off x="7025222" y="3936854"/>
            <a:ext cx="1820996" cy="537348"/>
            <a:chOff x="6593421" y="3886054"/>
            <a:chExt cx="2236001" cy="659810"/>
          </a:xfrm>
        </p:grpSpPr>
        <p:pic>
          <p:nvPicPr>
            <p:cNvPr id="26" name="Picture 10" descr="banner_2grids.jpg"/>
            <p:cNvPicPr>
              <a:picLocks noChangeAspect="1"/>
            </p:cNvPicPr>
            <p:nvPr/>
          </p:nvPicPr>
          <p:blipFill>
            <a:blip r:embed="rId3" cstate="print"/>
            <a:srcRect l="5538" t="17185" r="16793" b="41270"/>
            <a:stretch>
              <a:fillRect/>
            </a:stretch>
          </p:blipFill>
          <p:spPr bwMode="gray">
            <a:xfrm>
              <a:off x="7384259" y="3886055"/>
              <a:ext cx="706253" cy="659656"/>
            </a:xfrm>
            <a:prstGeom prst="rect">
              <a:avLst/>
            </a:prstGeom>
            <a:gradFill rotWithShape="1">
              <a:gsLst>
                <a:gs pos="0">
                  <a:srgbClr val="FFE8AF"/>
                </a:gs>
                <a:gs pos="100000">
                  <a:srgbClr val="FFBC13"/>
                </a:gs>
              </a:gsLst>
              <a:lin ang="2700000" scaled="1"/>
            </a:gradFill>
            <a:ln w="12700" algn="ctr">
              <a:solidFill>
                <a:srgbClr val="DBDBDB"/>
              </a:solidFill>
              <a:round/>
              <a:headEnd/>
              <a:tailEnd/>
            </a:ln>
            <a:effectLst>
              <a:outerShdw blurRad="25400" dist="12700" dir="2700000" algn="tl" rotWithShape="0">
                <a:prstClr val="black">
                  <a:alpha val="40000"/>
                </a:prstClr>
              </a:outerShdw>
            </a:effectLst>
          </p:spPr>
        </p:pic>
        <p:pic>
          <p:nvPicPr>
            <p:cNvPr id="27" name="Picture 71" descr="загрузить"/>
            <p:cNvPicPr>
              <a:picLocks noChangeAspect="1" noChangeArrowheads="1"/>
            </p:cNvPicPr>
            <p:nvPr/>
          </p:nvPicPr>
          <p:blipFill>
            <a:blip r:embed="rId4" cstate="print"/>
            <a:srcRect l="36246" r="26366"/>
            <a:stretch>
              <a:fillRect/>
            </a:stretch>
          </p:blipFill>
          <p:spPr bwMode="gray">
            <a:xfrm>
              <a:off x="6593421" y="3886055"/>
              <a:ext cx="764050" cy="659809"/>
            </a:xfrm>
            <a:prstGeom prst="rect">
              <a:avLst/>
            </a:prstGeom>
            <a:gradFill rotWithShape="1">
              <a:gsLst>
                <a:gs pos="0">
                  <a:srgbClr val="FFE8AF"/>
                </a:gs>
                <a:gs pos="100000">
                  <a:srgbClr val="FFBC13"/>
                </a:gs>
              </a:gsLst>
              <a:lin ang="2700000" scaled="1"/>
            </a:gradFill>
            <a:ln w="12700" algn="ctr">
              <a:solidFill>
                <a:srgbClr val="DBDBDB"/>
              </a:solidFill>
              <a:round/>
              <a:headEnd/>
              <a:tailEnd/>
            </a:ln>
            <a:effectLst>
              <a:outerShdw blurRad="25400" dist="12700" dir="2700000" algn="tl" rotWithShape="0">
                <a:prstClr val="black">
                  <a:alpha val="40000"/>
                </a:prstClr>
              </a:outerShdw>
            </a:effectLst>
          </p:spPr>
        </p:pic>
        <p:pic>
          <p:nvPicPr>
            <p:cNvPr id="28" name="Picture 56" descr="132552_l_srgb_s_gl"/>
            <p:cNvPicPr>
              <a:picLocks noChangeAspect="1" noChangeArrowheads="1"/>
            </p:cNvPicPr>
            <p:nvPr/>
          </p:nvPicPr>
          <p:blipFill>
            <a:blip r:embed="rId5" cstate="print"/>
            <a:srcRect l="36693" t="18020" r="27283" b="43196"/>
            <a:stretch>
              <a:fillRect/>
            </a:stretch>
          </p:blipFill>
          <p:spPr bwMode="gray">
            <a:xfrm>
              <a:off x="8111902" y="3886054"/>
              <a:ext cx="717520" cy="659655"/>
            </a:xfrm>
            <a:prstGeom prst="rect">
              <a:avLst/>
            </a:prstGeom>
            <a:gradFill rotWithShape="1">
              <a:gsLst>
                <a:gs pos="0">
                  <a:srgbClr val="FFE8AF"/>
                </a:gs>
                <a:gs pos="100000">
                  <a:srgbClr val="FFBC13"/>
                </a:gs>
              </a:gsLst>
              <a:lin ang="2700000" scaled="1"/>
            </a:gradFill>
            <a:ln w="12700" algn="ctr">
              <a:solidFill>
                <a:srgbClr val="DBDBDB"/>
              </a:solidFill>
              <a:round/>
              <a:headEnd/>
              <a:tailEnd/>
            </a:ln>
            <a:effectLst>
              <a:outerShdw blurRad="25400" dist="12700" dir="2700000" algn="tl" rotWithShape="0">
                <a:prstClr val="black">
                  <a:alpha val="40000"/>
                </a:prstClr>
              </a:outerShdw>
            </a:effectLst>
          </p:spPr>
        </p:pic>
      </p:grpSp>
      <p:pic>
        <p:nvPicPr>
          <p:cNvPr id="29" name="Picture 71" descr="загрузить"/>
          <p:cNvPicPr>
            <a:picLocks noChangeAspect="1" noChangeArrowheads="1"/>
          </p:cNvPicPr>
          <p:nvPr/>
        </p:nvPicPr>
        <p:blipFill>
          <a:blip r:embed="rId4" cstate="print"/>
          <a:srcRect l="36246" r="26366"/>
          <a:stretch>
            <a:fillRect/>
          </a:stretch>
        </p:blipFill>
        <p:spPr bwMode="gray">
          <a:xfrm>
            <a:off x="3180826" y="3876959"/>
            <a:ext cx="755009" cy="652001"/>
          </a:xfrm>
          <a:prstGeom prst="rect">
            <a:avLst/>
          </a:prstGeom>
          <a:gradFill rotWithShape="1">
            <a:gsLst>
              <a:gs pos="0">
                <a:srgbClr val="FFE8AF"/>
              </a:gs>
              <a:gs pos="100000">
                <a:srgbClr val="FFBC13"/>
              </a:gs>
            </a:gsLst>
            <a:lin ang="2700000" scaled="1"/>
          </a:gradFill>
          <a:ln w="12700" algn="ctr">
            <a:solidFill>
              <a:srgbClr val="DBDBDB"/>
            </a:solidFill>
            <a:round/>
            <a:headEnd/>
            <a:tailEnd/>
          </a:ln>
          <a:effectLst>
            <a:outerShdw blurRad="25400" dist="12700" dir="2700000" algn="tl" rotWithShape="0">
              <a:prstClr val="black">
                <a:alpha val="40000"/>
              </a:prstClr>
            </a:outerShdw>
          </a:effectLst>
        </p:spPr>
      </p:pic>
      <p:pic>
        <p:nvPicPr>
          <p:cNvPr id="30" name="Picture 31" descr="132558_l_srgb_s_gl"/>
          <p:cNvPicPr>
            <a:picLocks noChangeAspect="1" noChangeArrowheads="1"/>
          </p:cNvPicPr>
          <p:nvPr/>
        </p:nvPicPr>
        <p:blipFill>
          <a:blip r:embed="rId6" cstate="print"/>
          <a:srcRect l="46265" t="5292" r="18229" b="53056"/>
          <a:stretch>
            <a:fillRect/>
          </a:stretch>
        </p:blipFill>
        <p:spPr bwMode="gray">
          <a:xfrm>
            <a:off x="3633832" y="1396855"/>
            <a:ext cx="776884" cy="683615"/>
          </a:xfrm>
          <a:prstGeom prst="rect">
            <a:avLst/>
          </a:prstGeom>
          <a:gradFill rotWithShape="1">
            <a:gsLst>
              <a:gs pos="0">
                <a:srgbClr val="FFE8AF"/>
              </a:gs>
              <a:gs pos="100000">
                <a:srgbClr val="FFBC13"/>
              </a:gs>
            </a:gsLst>
            <a:lin ang="2700000" scaled="1"/>
          </a:gradFill>
          <a:ln w="12700" algn="ctr">
            <a:solidFill>
              <a:srgbClr val="DBDBDB"/>
            </a:solidFill>
            <a:round/>
            <a:headEnd/>
            <a:tailEnd/>
          </a:ln>
          <a:effectLst>
            <a:outerShdw blurRad="25400" dist="12700" dir="2700000" algn="tl" rotWithShape="0">
              <a:prstClr val="black">
                <a:alpha val="40000"/>
              </a:prstClr>
            </a:outerShdw>
          </a:effectLst>
        </p:spPr>
      </p:pic>
      <p:pic>
        <p:nvPicPr>
          <p:cNvPr id="31" name="Picture 53" descr="132559_l_srgb_s_gl"/>
          <p:cNvPicPr>
            <a:picLocks noChangeAspect="1" noChangeArrowheads="1"/>
          </p:cNvPicPr>
          <p:nvPr/>
        </p:nvPicPr>
        <p:blipFill>
          <a:blip r:embed="rId7" cstate="print"/>
          <a:srcRect l="29500" t="11613" r="10788" b="34972"/>
          <a:stretch>
            <a:fillRect/>
          </a:stretch>
        </p:blipFill>
        <p:spPr bwMode="gray">
          <a:xfrm>
            <a:off x="7999413" y="1396855"/>
            <a:ext cx="830009" cy="683615"/>
          </a:xfrm>
          <a:prstGeom prst="rect">
            <a:avLst/>
          </a:prstGeom>
          <a:gradFill rotWithShape="1">
            <a:gsLst>
              <a:gs pos="0">
                <a:srgbClr val="FFE8AF"/>
              </a:gs>
              <a:gs pos="100000">
                <a:srgbClr val="FFBC13"/>
              </a:gs>
            </a:gsLst>
            <a:lin ang="2700000" scaled="1"/>
          </a:gradFill>
          <a:ln w="12700" algn="ctr">
            <a:solidFill>
              <a:srgbClr val="DBDBDB"/>
            </a:solidFill>
            <a:round/>
            <a:headEnd/>
            <a:tailEnd/>
          </a:ln>
          <a:effectLst>
            <a:outerShdw blurRad="25400" dist="12700" dir="2700000" algn="tl" rotWithShape="0">
              <a:prstClr val="black">
                <a:alpha val="40000"/>
              </a:prstClr>
            </a:outerShdw>
          </a:effectLst>
        </p:spPr>
      </p:pic>
      <p:pic>
        <p:nvPicPr>
          <p:cNvPr id="33" name="Picture 5"/>
          <p:cNvPicPr>
            <a:picLocks noChangeAspect="1" noChangeArrowheads="1"/>
          </p:cNvPicPr>
          <p:nvPr/>
        </p:nvPicPr>
        <p:blipFill>
          <a:blip r:embed="rId8" cstate="email"/>
          <a:srcRect/>
          <a:stretch>
            <a:fillRect/>
          </a:stretch>
        </p:blipFill>
        <p:spPr bwMode="gray">
          <a:xfrm>
            <a:off x="1833502" y="1996450"/>
            <a:ext cx="1276199" cy="821202"/>
          </a:xfrm>
          <a:prstGeom prst="rect">
            <a:avLst/>
          </a:prstGeom>
          <a:noFill/>
          <a:ln w="9525">
            <a:noFill/>
            <a:miter lim="800000"/>
            <a:headEnd/>
            <a:tailEnd/>
          </a:ln>
        </p:spPr>
      </p:pic>
      <p:grpSp>
        <p:nvGrpSpPr>
          <p:cNvPr id="25" name="Group 280"/>
          <p:cNvGrpSpPr/>
          <p:nvPr/>
        </p:nvGrpSpPr>
        <p:grpSpPr bwMode="gray">
          <a:xfrm>
            <a:off x="2339095" y="2649898"/>
            <a:ext cx="1601160" cy="868814"/>
            <a:chOff x="2238427" y="2876401"/>
            <a:chExt cx="1601160" cy="868814"/>
          </a:xfrm>
        </p:grpSpPr>
        <p:sp>
          <p:nvSpPr>
            <p:cNvPr id="38" name="Rectangle 14"/>
            <p:cNvSpPr>
              <a:spLocks noChangeArrowheads="1"/>
            </p:cNvSpPr>
            <p:nvPr/>
          </p:nvSpPr>
          <p:spPr bwMode="gray">
            <a:xfrm>
              <a:off x="2808223" y="2876401"/>
              <a:ext cx="603352" cy="130322"/>
            </a:xfrm>
            <a:prstGeom prst="rect">
              <a:avLst/>
            </a:prstGeom>
            <a:solidFill>
              <a:srgbClr val="44697D"/>
            </a:solidFill>
            <a:ln w="9525" algn="ctr">
              <a:solidFill>
                <a:schemeClr val="bg1"/>
              </a:solidFill>
              <a:miter lim="800000"/>
              <a:headEnd type="none" w="sm" len="sm"/>
              <a:tailEnd type="none" w="sm" len="sm"/>
            </a:ln>
            <a:effectLst/>
          </p:spPr>
          <p:txBody>
            <a:bodyPr lIns="0" tIns="72000" rIns="0" bIns="72000" anchor="ctr"/>
            <a:lstStyle/>
            <a:p>
              <a:pPr algn="ctr" defTabSz="914400">
                <a:spcBef>
                  <a:spcPts val="144"/>
                </a:spcBef>
                <a:buNone/>
              </a:pPr>
              <a:r>
                <a:rPr lang="en-US" sz="400" b="1" i="0" dirty="0" err="1">
                  <a:solidFill>
                    <a:srgbClr val="FFFFFF"/>
                  </a:solidFill>
                  <a:latin typeface="Arial"/>
                  <a:ea typeface="+mn-ea"/>
                  <a:cs typeface="+mn-cs"/>
                </a:rPr>
                <a:t>Производительность</a:t>
              </a:r>
              <a:endParaRPr lang="en-US" sz="400" b="1" i="0" dirty="0">
                <a:solidFill>
                  <a:srgbClr val="FFFFFF"/>
                </a:solidFill>
                <a:latin typeface="Arial"/>
                <a:ea typeface="+mn-ea"/>
                <a:cs typeface="+mn-cs"/>
              </a:endParaRPr>
            </a:p>
          </p:txBody>
        </p:sp>
        <p:sp>
          <p:nvSpPr>
            <p:cNvPr id="39" name="Rectangle 15"/>
            <p:cNvSpPr>
              <a:spLocks noChangeArrowheads="1"/>
            </p:cNvSpPr>
            <p:nvPr/>
          </p:nvSpPr>
          <p:spPr bwMode="gray">
            <a:xfrm>
              <a:off x="3411576" y="2876401"/>
              <a:ext cx="428011" cy="130322"/>
            </a:xfrm>
            <a:prstGeom prst="rect">
              <a:avLst/>
            </a:prstGeom>
            <a:solidFill>
              <a:srgbClr val="44697D"/>
            </a:solidFill>
            <a:ln w="9525" algn="ctr">
              <a:solidFill>
                <a:schemeClr val="bg1"/>
              </a:solidFill>
              <a:miter lim="800000"/>
              <a:headEnd type="none" w="sm" len="sm"/>
              <a:tailEnd type="none" w="sm" len="sm"/>
            </a:ln>
            <a:effectLst/>
          </p:spPr>
          <p:txBody>
            <a:bodyPr lIns="72000" tIns="72000" rIns="72000" bIns="72000" anchor="ctr"/>
            <a:lstStyle/>
            <a:p>
              <a:pPr algn="l" defTabSz="914400">
                <a:spcBef>
                  <a:spcPts val="144"/>
                </a:spcBef>
                <a:buNone/>
              </a:pPr>
              <a:r>
                <a:rPr lang="en-US" sz="400" b="1" i="0">
                  <a:solidFill>
                    <a:srgbClr val="FFFFFF"/>
                  </a:solidFill>
                  <a:latin typeface="Arial"/>
                  <a:ea typeface="+mn-ea"/>
                  <a:cs typeface="+mn-cs"/>
                </a:rPr>
                <a:t>Бонус</a:t>
              </a:r>
            </a:p>
          </p:txBody>
        </p:sp>
        <p:sp>
          <p:nvSpPr>
            <p:cNvPr id="40" name="Rectangle 16"/>
            <p:cNvSpPr>
              <a:spLocks noChangeArrowheads="1"/>
            </p:cNvSpPr>
            <p:nvPr/>
          </p:nvSpPr>
          <p:spPr bwMode="gray">
            <a:xfrm>
              <a:off x="2808223" y="3006723"/>
              <a:ext cx="603352" cy="82356"/>
            </a:xfrm>
            <a:prstGeom prst="rect">
              <a:avLst/>
            </a:prstGeom>
            <a:solidFill>
              <a:srgbClr val="DFDFDF"/>
            </a:solidFill>
            <a:ln w="9525">
              <a:solidFill>
                <a:schemeClr val="bg1"/>
              </a:solidFill>
              <a:miter lim="800000"/>
              <a:headEnd type="none" w="sm" len="sm"/>
              <a:tailEnd type="none" w="sm" len="sm"/>
            </a:ln>
            <a:effectLst/>
          </p:spPr>
          <p:txBody>
            <a:bodyPr lIns="72000" tIns="0" rIns="72000" bIns="0" anchor="ctr"/>
            <a:lstStyle/>
            <a:p>
              <a:pPr algn="l" defTabSz="914400">
                <a:spcBef>
                  <a:spcPts val="144"/>
                </a:spcBef>
                <a:buNone/>
              </a:pPr>
              <a:r>
                <a:rPr lang="en-US" sz="600" b="0" i="0">
                  <a:latin typeface="Arial"/>
                  <a:ea typeface="+mn-ea"/>
                  <a:cs typeface="+mn-cs"/>
                </a:rPr>
                <a:t>Хорошо</a:t>
              </a:r>
            </a:p>
          </p:txBody>
        </p:sp>
        <p:sp>
          <p:nvSpPr>
            <p:cNvPr id="41" name="Rectangle 17"/>
            <p:cNvSpPr>
              <a:spLocks noChangeArrowheads="1"/>
            </p:cNvSpPr>
            <p:nvPr/>
          </p:nvSpPr>
          <p:spPr bwMode="gray">
            <a:xfrm>
              <a:off x="3411576" y="3006723"/>
              <a:ext cx="428011" cy="82356"/>
            </a:xfrm>
            <a:prstGeom prst="rect">
              <a:avLst/>
            </a:prstGeom>
            <a:solidFill>
              <a:srgbClr val="DFDFDF"/>
            </a:solidFill>
            <a:ln w="9525">
              <a:solidFill>
                <a:schemeClr val="bg1"/>
              </a:solidFill>
              <a:miter lim="800000"/>
              <a:headEnd type="none" w="sm" len="sm"/>
              <a:tailEnd type="none" w="sm" len="sm"/>
            </a:ln>
            <a:effectLst/>
          </p:spPr>
          <p:txBody>
            <a:bodyPr lIns="72000" tIns="0" rIns="72000" bIns="0" anchor="ctr"/>
            <a:lstStyle/>
            <a:p>
              <a:pPr algn="l" defTabSz="914400">
                <a:spcBef>
                  <a:spcPts val="144"/>
                </a:spcBef>
                <a:buNone/>
              </a:pPr>
              <a:r>
                <a:rPr lang="en-US" sz="600" b="0" i="0">
                  <a:latin typeface="Arial"/>
                  <a:ea typeface="+mn-ea"/>
                  <a:cs typeface="+mn-cs"/>
                </a:rPr>
                <a:t>20</a:t>
              </a:r>
            </a:p>
          </p:txBody>
        </p:sp>
        <p:sp>
          <p:nvSpPr>
            <p:cNvPr id="42" name="Rectangle 18"/>
            <p:cNvSpPr>
              <a:spLocks noChangeArrowheads="1"/>
            </p:cNvSpPr>
            <p:nvPr/>
          </p:nvSpPr>
          <p:spPr bwMode="gray">
            <a:xfrm>
              <a:off x="2808223" y="3089079"/>
              <a:ext cx="603352" cy="81451"/>
            </a:xfrm>
            <a:prstGeom prst="rect">
              <a:avLst/>
            </a:prstGeom>
            <a:solidFill>
              <a:srgbClr val="DFDFDF"/>
            </a:solidFill>
            <a:ln w="9525">
              <a:solidFill>
                <a:schemeClr val="bg1"/>
              </a:solidFill>
              <a:miter lim="800000"/>
              <a:headEnd type="none" w="sm" len="sm"/>
              <a:tailEnd type="none" w="sm" len="sm"/>
            </a:ln>
            <a:effectLst/>
          </p:spPr>
          <p:txBody>
            <a:bodyPr lIns="72000" tIns="0" rIns="72000" bIns="0" anchor="ctr"/>
            <a:lstStyle/>
            <a:p>
              <a:pPr algn="l" defTabSz="914400">
                <a:spcBef>
                  <a:spcPts val="144"/>
                </a:spcBef>
                <a:buNone/>
              </a:pPr>
              <a:r>
                <a:rPr lang="en-US" sz="600" b="0" i="0">
                  <a:latin typeface="Arial"/>
                  <a:ea typeface="+mn-ea"/>
                  <a:cs typeface="+mn-cs"/>
                </a:rPr>
                <a:t>Средне</a:t>
              </a:r>
            </a:p>
          </p:txBody>
        </p:sp>
        <p:sp>
          <p:nvSpPr>
            <p:cNvPr id="43" name="Rectangle 19"/>
            <p:cNvSpPr>
              <a:spLocks noChangeArrowheads="1"/>
            </p:cNvSpPr>
            <p:nvPr/>
          </p:nvSpPr>
          <p:spPr bwMode="gray">
            <a:xfrm>
              <a:off x="3411576" y="3089079"/>
              <a:ext cx="428011" cy="81451"/>
            </a:xfrm>
            <a:prstGeom prst="rect">
              <a:avLst/>
            </a:prstGeom>
            <a:solidFill>
              <a:srgbClr val="DFDFDF"/>
            </a:solidFill>
            <a:ln w="9525">
              <a:solidFill>
                <a:schemeClr val="bg1"/>
              </a:solidFill>
              <a:miter lim="800000"/>
              <a:headEnd type="none" w="sm" len="sm"/>
              <a:tailEnd type="none" w="sm" len="sm"/>
            </a:ln>
            <a:effectLst/>
          </p:spPr>
          <p:txBody>
            <a:bodyPr lIns="72000" tIns="0" rIns="72000" bIns="0" anchor="ctr"/>
            <a:lstStyle/>
            <a:p>
              <a:pPr algn="l" defTabSz="914400">
                <a:spcBef>
                  <a:spcPts val="144"/>
                </a:spcBef>
                <a:buNone/>
              </a:pPr>
              <a:r>
                <a:rPr lang="en-US" sz="600" b="0" i="0">
                  <a:latin typeface="Arial"/>
                  <a:ea typeface="+mn-ea"/>
                  <a:cs typeface="+mn-cs"/>
                </a:rPr>
                <a:t>15</a:t>
              </a:r>
            </a:p>
          </p:txBody>
        </p:sp>
        <p:sp>
          <p:nvSpPr>
            <p:cNvPr id="44" name="Rectangle 20"/>
            <p:cNvSpPr>
              <a:spLocks noChangeArrowheads="1"/>
            </p:cNvSpPr>
            <p:nvPr/>
          </p:nvSpPr>
          <p:spPr bwMode="gray">
            <a:xfrm>
              <a:off x="2808223" y="3170531"/>
              <a:ext cx="603352" cy="82356"/>
            </a:xfrm>
            <a:prstGeom prst="rect">
              <a:avLst/>
            </a:prstGeom>
            <a:solidFill>
              <a:srgbClr val="DFDFDF"/>
            </a:solidFill>
            <a:ln w="9525">
              <a:solidFill>
                <a:schemeClr val="bg1"/>
              </a:solidFill>
              <a:miter lim="800000"/>
              <a:headEnd type="none" w="sm" len="sm"/>
              <a:tailEnd type="none" w="sm" len="sm"/>
            </a:ln>
            <a:effectLst/>
          </p:spPr>
          <p:txBody>
            <a:bodyPr lIns="72000" tIns="0" rIns="72000" bIns="0" anchor="ctr"/>
            <a:lstStyle/>
            <a:p>
              <a:pPr algn="l" defTabSz="914400">
                <a:spcBef>
                  <a:spcPts val="144"/>
                </a:spcBef>
                <a:buNone/>
              </a:pPr>
              <a:r>
                <a:rPr lang="en-US" sz="600" b="0" i="0">
                  <a:latin typeface="Arial"/>
                  <a:ea typeface="+mn-ea"/>
                  <a:cs typeface="+mn-cs"/>
                </a:rPr>
                <a:t>*</a:t>
              </a:r>
            </a:p>
          </p:txBody>
        </p:sp>
        <p:sp>
          <p:nvSpPr>
            <p:cNvPr id="45" name="Rectangle 21"/>
            <p:cNvSpPr>
              <a:spLocks noChangeArrowheads="1"/>
            </p:cNvSpPr>
            <p:nvPr/>
          </p:nvSpPr>
          <p:spPr bwMode="gray">
            <a:xfrm>
              <a:off x="3411576" y="3170531"/>
              <a:ext cx="428011" cy="82356"/>
            </a:xfrm>
            <a:prstGeom prst="rect">
              <a:avLst/>
            </a:prstGeom>
            <a:solidFill>
              <a:srgbClr val="DFDFDF"/>
            </a:solidFill>
            <a:ln w="9525">
              <a:solidFill>
                <a:schemeClr val="bg1"/>
              </a:solidFill>
              <a:miter lim="800000"/>
              <a:headEnd type="none" w="sm" len="sm"/>
              <a:tailEnd type="none" w="sm" len="sm"/>
            </a:ln>
            <a:effectLst/>
          </p:spPr>
          <p:txBody>
            <a:bodyPr lIns="72000" tIns="0" rIns="72000" bIns="0" anchor="ctr"/>
            <a:lstStyle/>
            <a:p>
              <a:pPr algn="l" defTabSz="914400">
                <a:spcBef>
                  <a:spcPts val="144"/>
                </a:spcBef>
                <a:buNone/>
              </a:pPr>
              <a:r>
                <a:rPr lang="en-US" sz="600" b="0" i="0">
                  <a:latin typeface="Arial"/>
                  <a:ea typeface="+mn-ea"/>
                  <a:cs typeface="+mn-cs"/>
                </a:rPr>
                <a:t>10</a:t>
              </a:r>
            </a:p>
          </p:txBody>
        </p:sp>
        <p:sp>
          <p:nvSpPr>
            <p:cNvPr id="46" name="Rectangle 22"/>
            <p:cNvSpPr>
              <a:spLocks noChangeArrowheads="1"/>
            </p:cNvSpPr>
            <p:nvPr/>
          </p:nvSpPr>
          <p:spPr bwMode="gray">
            <a:xfrm>
              <a:off x="2808223" y="3252887"/>
              <a:ext cx="603352" cy="82356"/>
            </a:xfrm>
            <a:prstGeom prst="rect">
              <a:avLst/>
            </a:prstGeom>
            <a:solidFill>
              <a:srgbClr val="DFDFDF"/>
            </a:solidFill>
            <a:ln w="9525">
              <a:solidFill>
                <a:schemeClr val="bg1"/>
              </a:solidFill>
              <a:miter lim="800000"/>
              <a:headEnd type="none" w="sm" len="sm"/>
              <a:tailEnd type="none" w="sm" len="sm"/>
            </a:ln>
            <a:effectLst/>
          </p:spPr>
          <p:txBody>
            <a:bodyPr lIns="72000" tIns="0" rIns="72000" bIns="0" anchor="ctr"/>
            <a:lstStyle/>
            <a:p>
              <a:pPr algn="l" defTabSz="914400">
                <a:spcBef>
                  <a:spcPts val="144"/>
                </a:spcBef>
                <a:buNone/>
              </a:pPr>
              <a:r>
                <a:rPr lang="en-US" sz="600" b="0" i="0">
                  <a:latin typeface="Arial"/>
                  <a:ea typeface="+mn-ea"/>
                  <a:cs typeface="+mn-cs"/>
                </a:rPr>
                <a:t>Хорошо</a:t>
              </a:r>
            </a:p>
          </p:txBody>
        </p:sp>
        <p:sp>
          <p:nvSpPr>
            <p:cNvPr id="47" name="Rectangle 23"/>
            <p:cNvSpPr>
              <a:spLocks noChangeArrowheads="1"/>
            </p:cNvSpPr>
            <p:nvPr/>
          </p:nvSpPr>
          <p:spPr bwMode="gray">
            <a:xfrm>
              <a:off x="3411576" y="3252887"/>
              <a:ext cx="428011" cy="82356"/>
            </a:xfrm>
            <a:prstGeom prst="rect">
              <a:avLst/>
            </a:prstGeom>
            <a:solidFill>
              <a:srgbClr val="DFDFDF"/>
            </a:solidFill>
            <a:ln w="9525">
              <a:solidFill>
                <a:schemeClr val="bg1"/>
              </a:solidFill>
              <a:miter lim="800000"/>
              <a:headEnd type="none" w="sm" len="sm"/>
              <a:tailEnd type="none" w="sm" len="sm"/>
            </a:ln>
            <a:effectLst/>
          </p:spPr>
          <p:txBody>
            <a:bodyPr lIns="72000" tIns="0" rIns="72000" bIns="0" anchor="ctr"/>
            <a:lstStyle/>
            <a:p>
              <a:pPr algn="l" defTabSz="914400">
                <a:spcBef>
                  <a:spcPts val="144"/>
                </a:spcBef>
                <a:buNone/>
              </a:pPr>
              <a:r>
                <a:rPr lang="en-US" sz="600" b="0" i="0">
                  <a:latin typeface="Arial"/>
                  <a:ea typeface="+mn-ea"/>
                  <a:cs typeface="+mn-cs"/>
                </a:rPr>
                <a:t>15</a:t>
              </a:r>
            </a:p>
          </p:txBody>
        </p:sp>
        <p:sp>
          <p:nvSpPr>
            <p:cNvPr id="48" name="Rectangle 24"/>
            <p:cNvSpPr>
              <a:spLocks noChangeArrowheads="1"/>
            </p:cNvSpPr>
            <p:nvPr/>
          </p:nvSpPr>
          <p:spPr bwMode="gray">
            <a:xfrm>
              <a:off x="2808223" y="3335243"/>
              <a:ext cx="603352" cy="82356"/>
            </a:xfrm>
            <a:prstGeom prst="rect">
              <a:avLst/>
            </a:prstGeom>
            <a:solidFill>
              <a:srgbClr val="DFDFDF"/>
            </a:solidFill>
            <a:ln w="9525">
              <a:solidFill>
                <a:schemeClr val="bg1"/>
              </a:solidFill>
              <a:miter lim="800000"/>
              <a:headEnd type="none" w="sm" len="sm"/>
              <a:tailEnd type="none" w="sm" len="sm"/>
            </a:ln>
            <a:effectLst/>
          </p:spPr>
          <p:txBody>
            <a:bodyPr lIns="72000" tIns="0" rIns="72000" bIns="0" anchor="ctr"/>
            <a:lstStyle/>
            <a:p>
              <a:pPr algn="l" defTabSz="914400">
                <a:spcBef>
                  <a:spcPts val="144"/>
                </a:spcBef>
                <a:buNone/>
              </a:pPr>
              <a:r>
                <a:rPr lang="en-US" sz="600" b="0" i="0">
                  <a:latin typeface="Arial"/>
                  <a:ea typeface="+mn-ea"/>
                  <a:cs typeface="+mn-cs"/>
                </a:rPr>
                <a:t>Средне</a:t>
              </a:r>
            </a:p>
          </p:txBody>
        </p:sp>
        <p:sp>
          <p:nvSpPr>
            <p:cNvPr id="49" name="Rectangle 25"/>
            <p:cNvSpPr>
              <a:spLocks noChangeArrowheads="1"/>
            </p:cNvSpPr>
            <p:nvPr/>
          </p:nvSpPr>
          <p:spPr bwMode="gray">
            <a:xfrm>
              <a:off x="3411576" y="3335243"/>
              <a:ext cx="428011" cy="82356"/>
            </a:xfrm>
            <a:prstGeom prst="rect">
              <a:avLst/>
            </a:prstGeom>
            <a:solidFill>
              <a:srgbClr val="DFDFDF"/>
            </a:solidFill>
            <a:ln w="9525">
              <a:solidFill>
                <a:schemeClr val="bg1"/>
              </a:solidFill>
              <a:miter lim="800000"/>
              <a:headEnd type="none" w="sm" len="sm"/>
              <a:tailEnd type="none" w="sm" len="sm"/>
            </a:ln>
            <a:effectLst/>
          </p:spPr>
          <p:txBody>
            <a:bodyPr lIns="72000" tIns="0" rIns="72000" bIns="0" anchor="ctr"/>
            <a:lstStyle/>
            <a:p>
              <a:pPr algn="l" defTabSz="914400">
                <a:spcBef>
                  <a:spcPts val="144"/>
                </a:spcBef>
                <a:buNone/>
              </a:pPr>
              <a:r>
                <a:rPr lang="en-US" sz="600" b="0" i="0">
                  <a:latin typeface="Arial"/>
                  <a:ea typeface="+mn-ea"/>
                  <a:cs typeface="+mn-cs"/>
                </a:rPr>
                <a:t>10</a:t>
              </a:r>
            </a:p>
          </p:txBody>
        </p:sp>
        <p:sp>
          <p:nvSpPr>
            <p:cNvPr id="50" name="Rectangle 26"/>
            <p:cNvSpPr>
              <a:spLocks noChangeArrowheads="1"/>
            </p:cNvSpPr>
            <p:nvPr/>
          </p:nvSpPr>
          <p:spPr bwMode="gray">
            <a:xfrm>
              <a:off x="2808223" y="3417600"/>
              <a:ext cx="603352" cy="81451"/>
            </a:xfrm>
            <a:prstGeom prst="rect">
              <a:avLst/>
            </a:prstGeom>
            <a:solidFill>
              <a:srgbClr val="DFDFDF"/>
            </a:solidFill>
            <a:ln w="9525">
              <a:solidFill>
                <a:schemeClr val="bg1"/>
              </a:solidFill>
              <a:miter lim="800000"/>
              <a:headEnd type="none" w="sm" len="sm"/>
              <a:tailEnd type="none" w="sm" len="sm"/>
            </a:ln>
            <a:effectLst/>
          </p:spPr>
          <p:txBody>
            <a:bodyPr lIns="72000" tIns="0" rIns="72000" bIns="0" anchor="ctr"/>
            <a:lstStyle/>
            <a:p>
              <a:pPr algn="l" defTabSz="914400">
                <a:spcBef>
                  <a:spcPts val="144"/>
                </a:spcBef>
                <a:buNone/>
              </a:pPr>
              <a:r>
                <a:rPr lang="en-US" sz="600" b="0" i="0">
                  <a:latin typeface="Arial"/>
                  <a:ea typeface="+mn-ea"/>
                  <a:cs typeface="+mn-cs"/>
                </a:rPr>
                <a:t>*</a:t>
              </a:r>
            </a:p>
          </p:txBody>
        </p:sp>
        <p:sp>
          <p:nvSpPr>
            <p:cNvPr id="51" name="Rectangle 27"/>
            <p:cNvSpPr>
              <a:spLocks noChangeArrowheads="1"/>
            </p:cNvSpPr>
            <p:nvPr/>
          </p:nvSpPr>
          <p:spPr bwMode="gray">
            <a:xfrm>
              <a:off x="3411576" y="3417600"/>
              <a:ext cx="428011" cy="81451"/>
            </a:xfrm>
            <a:prstGeom prst="rect">
              <a:avLst/>
            </a:prstGeom>
            <a:solidFill>
              <a:srgbClr val="DFDFDF"/>
            </a:solidFill>
            <a:ln w="9525">
              <a:solidFill>
                <a:schemeClr val="bg1"/>
              </a:solidFill>
              <a:miter lim="800000"/>
              <a:headEnd type="none" w="sm" len="sm"/>
              <a:tailEnd type="none" w="sm" len="sm"/>
            </a:ln>
            <a:effectLst/>
          </p:spPr>
          <p:txBody>
            <a:bodyPr lIns="72000" tIns="0" rIns="72000" bIns="0" anchor="ctr"/>
            <a:lstStyle/>
            <a:p>
              <a:pPr algn="l" defTabSz="914400">
                <a:spcBef>
                  <a:spcPts val="144"/>
                </a:spcBef>
                <a:buNone/>
              </a:pPr>
              <a:r>
                <a:rPr lang="en-US" sz="600" b="0" i="0">
                  <a:latin typeface="Arial"/>
                  <a:ea typeface="+mn-ea"/>
                  <a:cs typeface="+mn-cs"/>
                </a:rPr>
                <a:t>5</a:t>
              </a:r>
            </a:p>
          </p:txBody>
        </p:sp>
        <p:sp>
          <p:nvSpPr>
            <p:cNvPr id="52" name="Rectangle 28"/>
            <p:cNvSpPr>
              <a:spLocks noChangeArrowheads="1"/>
            </p:cNvSpPr>
            <p:nvPr/>
          </p:nvSpPr>
          <p:spPr bwMode="gray">
            <a:xfrm>
              <a:off x="2808223" y="3499051"/>
              <a:ext cx="603352" cy="82356"/>
            </a:xfrm>
            <a:prstGeom prst="rect">
              <a:avLst/>
            </a:prstGeom>
            <a:solidFill>
              <a:srgbClr val="DFDFDF"/>
            </a:solidFill>
            <a:ln w="9525">
              <a:solidFill>
                <a:schemeClr val="bg1"/>
              </a:solidFill>
              <a:miter lim="800000"/>
              <a:headEnd type="none" w="sm" len="sm"/>
              <a:tailEnd type="none" w="sm" len="sm"/>
            </a:ln>
            <a:effectLst/>
          </p:spPr>
          <p:txBody>
            <a:bodyPr lIns="72000" tIns="0" rIns="72000" bIns="0" anchor="ctr"/>
            <a:lstStyle/>
            <a:p>
              <a:pPr algn="l" defTabSz="914400">
                <a:spcBef>
                  <a:spcPts val="144"/>
                </a:spcBef>
                <a:buNone/>
              </a:pPr>
              <a:r>
                <a:rPr lang="en-US" sz="600" b="0" i="0">
                  <a:latin typeface="Arial"/>
                  <a:ea typeface="+mn-ea"/>
                  <a:cs typeface="+mn-cs"/>
                </a:rPr>
                <a:t>Хорошо</a:t>
              </a:r>
            </a:p>
          </p:txBody>
        </p:sp>
        <p:sp>
          <p:nvSpPr>
            <p:cNvPr id="53" name="Rectangle 29"/>
            <p:cNvSpPr>
              <a:spLocks noChangeArrowheads="1"/>
            </p:cNvSpPr>
            <p:nvPr/>
          </p:nvSpPr>
          <p:spPr bwMode="gray">
            <a:xfrm>
              <a:off x="3411576" y="3499051"/>
              <a:ext cx="428011" cy="82356"/>
            </a:xfrm>
            <a:prstGeom prst="rect">
              <a:avLst/>
            </a:prstGeom>
            <a:solidFill>
              <a:srgbClr val="DFDFDF"/>
            </a:solidFill>
            <a:ln w="9525">
              <a:solidFill>
                <a:schemeClr val="bg1"/>
              </a:solidFill>
              <a:miter lim="800000"/>
              <a:headEnd type="none" w="sm" len="sm"/>
              <a:tailEnd type="none" w="sm" len="sm"/>
            </a:ln>
            <a:effectLst/>
          </p:spPr>
          <p:txBody>
            <a:bodyPr lIns="72000" tIns="0" rIns="72000" bIns="0" anchor="ctr"/>
            <a:lstStyle/>
            <a:p>
              <a:pPr algn="l" defTabSz="914400">
                <a:spcBef>
                  <a:spcPts val="144"/>
                </a:spcBef>
                <a:buNone/>
              </a:pPr>
              <a:r>
                <a:rPr lang="en-US" sz="600" b="0" i="0">
                  <a:latin typeface="Arial"/>
                  <a:ea typeface="+mn-ea"/>
                  <a:cs typeface="+mn-cs"/>
                </a:rPr>
                <a:t>10</a:t>
              </a:r>
            </a:p>
          </p:txBody>
        </p:sp>
        <p:sp>
          <p:nvSpPr>
            <p:cNvPr id="54" name="Rectangle 30"/>
            <p:cNvSpPr>
              <a:spLocks noChangeArrowheads="1"/>
            </p:cNvSpPr>
            <p:nvPr/>
          </p:nvSpPr>
          <p:spPr bwMode="gray">
            <a:xfrm>
              <a:off x="2808223" y="3581407"/>
              <a:ext cx="603352" cy="82356"/>
            </a:xfrm>
            <a:prstGeom prst="rect">
              <a:avLst/>
            </a:prstGeom>
            <a:solidFill>
              <a:srgbClr val="DFDFDF"/>
            </a:solidFill>
            <a:ln w="9525">
              <a:solidFill>
                <a:schemeClr val="bg1"/>
              </a:solidFill>
              <a:miter lim="800000"/>
              <a:headEnd type="none" w="sm" len="sm"/>
              <a:tailEnd type="none" w="sm" len="sm"/>
            </a:ln>
            <a:effectLst/>
          </p:spPr>
          <p:txBody>
            <a:bodyPr lIns="72000" tIns="0" rIns="72000" bIns="0" anchor="ctr"/>
            <a:lstStyle/>
            <a:p>
              <a:pPr algn="l" defTabSz="914400">
                <a:spcBef>
                  <a:spcPts val="144"/>
                </a:spcBef>
                <a:buNone/>
              </a:pPr>
              <a:r>
                <a:rPr lang="en-US" sz="600" b="0" i="0">
                  <a:latin typeface="Arial"/>
                  <a:ea typeface="+mn-ea"/>
                  <a:cs typeface="+mn-cs"/>
                </a:rPr>
                <a:t>Средне</a:t>
              </a:r>
            </a:p>
          </p:txBody>
        </p:sp>
        <p:sp>
          <p:nvSpPr>
            <p:cNvPr id="55" name="Rectangle 31"/>
            <p:cNvSpPr>
              <a:spLocks noChangeArrowheads="1"/>
            </p:cNvSpPr>
            <p:nvPr/>
          </p:nvSpPr>
          <p:spPr bwMode="gray">
            <a:xfrm>
              <a:off x="3411576" y="3581407"/>
              <a:ext cx="428011" cy="82356"/>
            </a:xfrm>
            <a:prstGeom prst="rect">
              <a:avLst/>
            </a:prstGeom>
            <a:solidFill>
              <a:srgbClr val="DFDFDF"/>
            </a:solidFill>
            <a:ln w="9525">
              <a:solidFill>
                <a:schemeClr val="bg1"/>
              </a:solidFill>
              <a:miter lim="800000"/>
              <a:headEnd type="none" w="sm" len="sm"/>
              <a:tailEnd type="none" w="sm" len="sm"/>
            </a:ln>
            <a:effectLst/>
          </p:spPr>
          <p:txBody>
            <a:bodyPr lIns="72000" tIns="0" rIns="72000" bIns="0" anchor="ctr"/>
            <a:lstStyle/>
            <a:p>
              <a:pPr algn="l" defTabSz="914400">
                <a:spcBef>
                  <a:spcPts val="144"/>
                </a:spcBef>
                <a:buNone/>
              </a:pPr>
              <a:r>
                <a:rPr lang="en-US" sz="600" b="0" i="0">
                  <a:latin typeface="Arial"/>
                  <a:ea typeface="+mn-ea"/>
                  <a:cs typeface="+mn-cs"/>
                </a:rPr>
                <a:t>5</a:t>
              </a:r>
            </a:p>
          </p:txBody>
        </p:sp>
        <p:sp>
          <p:nvSpPr>
            <p:cNvPr id="56" name="Rectangle 32"/>
            <p:cNvSpPr>
              <a:spLocks noChangeArrowheads="1"/>
            </p:cNvSpPr>
            <p:nvPr/>
          </p:nvSpPr>
          <p:spPr bwMode="gray">
            <a:xfrm>
              <a:off x="2808223" y="3663764"/>
              <a:ext cx="603352" cy="81451"/>
            </a:xfrm>
            <a:prstGeom prst="rect">
              <a:avLst/>
            </a:prstGeom>
            <a:solidFill>
              <a:srgbClr val="DFDFDF"/>
            </a:solidFill>
            <a:ln w="9525">
              <a:solidFill>
                <a:schemeClr val="bg1"/>
              </a:solidFill>
              <a:miter lim="800000"/>
              <a:headEnd type="none" w="sm" len="sm"/>
              <a:tailEnd type="none" w="sm" len="sm"/>
            </a:ln>
            <a:effectLst/>
          </p:spPr>
          <p:txBody>
            <a:bodyPr lIns="72000" tIns="0" rIns="72000" bIns="0" anchor="ctr"/>
            <a:lstStyle/>
            <a:p>
              <a:pPr algn="l" defTabSz="914400">
                <a:spcBef>
                  <a:spcPts val="144"/>
                </a:spcBef>
                <a:buNone/>
              </a:pPr>
              <a:r>
                <a:rPr lang="en-US" sz="600" b="0" i="0">
                  <a:latin typeface="Arial"/>
                  <a:ea typeface="+mn-ea"/>
                  <a:cs typeface="+mn-cs"/>
                </a:rPr>
                <a:t>*</a:t>
              </a:r>
            </a:p>
          </p:txBody>
        </p:sp>
        <p:sp>
          <p:nvSpPr>
            <p:cNvPr id="57" name="Rectangle 33"/>
            <p:cNvSpPr>
              <a:spLocks noChangeArrowheads="1"/>
            </p:cNvSpPr>
            <p:nvPr/>
          </p:nvSpPr>
          <p:spPr bwMode="gray">
            <a:xfrm>
              <a:off x="3411576" y="3663764"/>
              <a:ext cx="428011" cy="81451"/>
            </a:xfrm>
            <a:prstGeom prst="rect">
              <a:avLst/>
            </a:prstGeom>
            <a:solidFill>
              <a:srgbClr val="DFDFDF"/>
            </a:solidFill>
            <a:ln w="9525">
              <a:solidFill>
                <a:schemeClr val="bg1"/>
              </a:solidFill>
              <a:miter lim="800000"/>
              <a:headEnd type="none" w="sm" len="sm"/>
              <a:tailEnd type="none" w="sm" len="sm"/>
            </a:ln>
            <a:effectLst/>
          </p:spPr>
          <p:txBody>
            <a:bodyPr lIns="72000" tIns="0" rIns="72000" bIns="0" anchor="ctr"/>
            <a:lstStyle/>
            <a:p>
              <a:pPr algn="l" defTabSz="914400">
                <a:spcBef>
                  <a:spcPts val="144"/>
                </a:spcBef>
                <a:buNone/>
              </a:pPr>
              <a:r>
                <a:rPr lang="en-US" sz="600" b="0" i="0">
                  <a:latin typeface="Arial"/>
                  <a:ea typeface="+mn-ea"/>
                  <a:cs typeface="+mn-cs"/>
                </a:rPr>
                <a:t>0</a:t>
              </a:r>
            </a:p>
          </p:txBody>
        </p:sp>
        <p:sp>
          <p:nvSpPr>
            <p:cNvPr id="58" name="Rectangle 34"/>
            <p:cNvSpPr>
              <a:spLocks noChangeArrowheads="1"/>
            </p:cNvSpPr>
            <p:nvPr/>
          </p:nvSpPr>
          <p:spPr bwMode="gray">
            <a:xfrm>
              <a:off x="2238427" y="3006723"/>
              <a:ext cx="582671" cy="246164"/>
            </a:xfrm>
            <a:prstGeom prst="rect">
              <a:avLst/>
            </a:prstGeom>
            <a:solidFill>
              <a:srgbClr val="CCCCCC"/>
            </a:solidFill>
            <a:ln w="9525">
              <a:solidFill>
                <a:schemeClr val="bg1"/>
              </a:solidFill>
              <a:miter lim="800000"/>
              <a:headEnd type="none" w="sm" len="sm"/>
              <a:tailEnd type="none" w="sm" len="sm"/>
            </a:ln>
            <a:effectLst/>
          </p:spPr>
          <p:txBody>
            <a:bodyPr lIns="72000" tIns="0" rIns="72000" bIns="0" anchor="ctr"/>
            <a:lstStyle/>
            <a:p>
              <a:pPr algn="l" defTabSz="914400">
                <a:spcBef>
                  <a:spcPts val="144"/>
                </a:spcBef>
                <a:buNone/>
              </a:pPr>
              <a:r>
                <a:rPr lang="en-US" sz="500" b="0" i="0">
                  <a:latin typeface="Arial"/>
                  <a:ea typeface="+mn-ea"/>
                  <a:cs typeface="+mn-cs"/>
                </a:rPr>
                <a:t>Менеджер</a:t>
              </a:r>
            </a:p>
          </p:txBody>
        </p:sp>
        <p:sp>
          <p:nvSpPr>
            <p:cNvPr id="59" name="Rectangle 35"/>
            <p:cNvSpPr>
              <a:spLocks noChangeArrowheads="1"/>
            </p:cNvSpPr>
            <p:nvPr/>
          </p:nvSpPr>
          <p:spPr bwMode="gray">
            <a:xfrm>
              <a:off x="2238427" y="3252887"/>
              <a:ext cx="582671" cy="246164"/>
            </a:xfrm>
            <a:prstGeom prst="rect">
              <a:avLst/>
            </a:prstGeom>
            <a:solidFill>
              <a:srgbClr val="CCCCCC"/>
            </a:solidFill>
            <a:ln w="9525">
              <a:solidFill>
                <a:schemeClr val="bg1"/>
              </a:solidFill>
              <a:miter lim="800000"/>
              <a:headEnd type="none" w="sm" len="sm"/>
              <a:tailEnd type="none" w="sm" len="sm"/>
            </a:ln>
            <a:effectLst/>
          </p:spPr>
          <p:txBody>
            <a:bodyPr lIns="72000" tIns="0" rIns="72000" bIns="0" anchor="ctr"/>
            <a:lstStyle/>
            <a:p>
              <a:pPr algn="l" defTabSz="914400">
                <a:spcBef>
                  <a:spcPts val="144"/>
                </a:spcBef>
                <a:buNone/>
              </a:pPr>
              <a:r>
                <a:rPr lang="en-US" sz="500" b="0" i="0">
                  <a:latin typeface="Arial"/>
                  <a:ea typeface="+mn-ea"/>
                  <a:cs typeface="+mn-cs"/>
                </a:rPr>
                <a:t>Архитектор</a:t>
              </a:r>
            </a:p>
          </p:txBody>
        </p:sp>
        <p:sp>
          <p:nvSpPr>
            <p:cNvPr id="60" name="Rectangle 36"/>
            <p:cNvSpPr>
              <a:spLocks noChangeArrowheads="1"/>
            </p:cNvSpPr>
            <p:nvPr/>
          </p:nvSpPr>
          <p:spPr bwMode="gray">
            <a:xfrm>
              <a:off x="2238427" y="3499051"/>
              <a:ext cx="582671" cy="246164"/>
            </a:xfrm>
            <a:prstGeom prst="rect">
              <a:avLst/>
            </a:prstGeom>
            <a:solidFill>
              <a:srgbClr val="CCCCCC"/>
            </a:solidFill>
            <a:ln w="9525">
              <a:solidFill>
                <a:schemeClr val="bg1"/>
              </a:solidFill>
              <a:miter lim="800000"/>
              <a:headEnd type="none" w="sm" len="sm"/>
              <a:tailEnd type="none" w="sm" len="sm"/>
            </a:ln>
            <a:effectLst/>
          </p:spPr>
          <p:txBody>
            <a:bodyPr lIns="72000" tIns="0" rIns="72000" bIns="0" anchor="ctr"/>
            <a:lstStyle/>
            <a:p>
              <a:pPr algn="l" defTabSz="914400">
                <a:spcBef>
                  <a:spcPts val="144"/>
                </a:spcBef>
                <a:buNone/>
              </a:pPr>
              <a:r>
                <a:rPr lang="en-US" sz="500" b="0" i="0" dirty="0" err="1">
                  <a:latin typeface="Arial"/>
                  <a:ea typeface="+mn-ea"/>
                  <a:cs typeface="+mn-cs"/>
                </a:rPr>
                <a:t>Программист</a:t>
              </a:r>
              <a:endParaRPr lang="en-US" sz="500" b="0" i="0" dirty="0">
                <a:latin typeface="Arial"/>
                <a:ea typeface="+mn-ea"/>
                <a:cs typeface="+mn-cs"/>
              </a:endParaRPr>
            </a:p>
          </p:txBody>
        </p:sp>
        <p:sp>
          <p:nvSpPr>
            <p:cNvPr id="61" name="Rectangle 37"/>
            <p:cNvSpPr>
              <a:spLocks noChangeArrowheads="1"/>
            </p:cNvSpPr>
            <p:nvPr/>
          </p:nvSpPr>
          <p:spPr bwMode="gray">
            <a:xfrm>
              <a:off x="2238427" y="2876401"/>
              <a:ext cx="582671" cy="130322"/>
            </a:xfrm>
            <a:prstGeom prst="rect">
              <a:avLst/>
            </a:prstGeom>
            <a:solidFill>
              <a:srgbClr val="44697D"/>
            </a:solidFill>
            <a:ln w="9525" algn="ctr">
              <a:solidFill>
                <a:schemeClr val="bg1"/>
              </a:solidFill>
              <a:miter lim="800000"/>
              <a:headEnd type="none" w="sm" len="sm"/>
              <a:tailEnd type="none" w="sm" len="sm"/>
            </a:ln>
            <a:effectLst/>
          </p:spPr>
          <p:txBody>
            <a:bodyPr lIns="72000" tIns="72000" rIns="72000" bIns="72000" anchor="ctr"/>
            <a:lstStyle/>
            <a:p>
              <a:pPr algn="l" defTabSz="914400">
                <a:spcBef>
                  <a:spcPts val="144"/>
                </a:spcBef>
                <a:buNone/>
              </a:pPr>
              <a:r>
                <a:rPr lang="en-US" sz="400" b="1" i="0" dirty="0" err="1">
                  <a:solidFill>
                    <a:srgbClr val="FFFFFF"/>
                  </a:solidFill>
                  <a:latin typeface="Arial"/>
                  <a:ea typeface="+mn-ea"/>
                  <a:cs typeface="+mn-cs"/>
                </a:rPr>
                <a:t>Обозначение</a:t>
              </a:r>
              <a:endParaRPr lang="en-US" sz="400" b="1" i="0" dirty="0">
                <a:solidFill>
                  <a:srgbClr val="FFFFFF"/>
                </a:solidFill>
                <a:latin typeface="Arial"/>
                <a:ea typeface="+mn-ea"/>
                <a:cs typeface="+mn-cs"/>
              </a:endParaRPr>
            </a:p>
          </p:txBody>
        </p:sp>
      </p:grpSp>
      <p:pic>
        <p:nvPicPr>
          <p:cNvPr id="63" name="Picture 3"/>
          <p:cNvPicPr>
            <a:picLocks noChangeAspect="1" noChangeArrowheads="1"/>
          </p:cNvPicPr>
          <p:nvPr/>
        </p:nvPicPr>
        <p:blipFill>
          <a:blip r:embed="rId9" cstate="email"/>
          <a:srcRect/>
          <a:stretch>
            <a:fillRect/>
          </a:stretch>
        </p:blipFill>
        <p:spPr bwMode="gray">
          <a:xfrm>
            <a:off x="5611871" y="2239490"/>
            <a:ext cx="1589918" cy="1020062"/>
          </a:xfrm>
          <a:prstGeom prst="rect">
            <a:avLst/>
          </a:prstGeom>
          <a:noFill/>
          <a:ln w="9525">
            <a:noFill/>
            <a:miter lim="800000"/>
            <a:headEnd/>
            <a:tailEnd/>
          </a:ln>
        </p:spPr>
      </p:pic>
      <p:pic>
        <p:nvPicPr>
          <p:cNvPr id="66" name="Picture 2"/>
          <p:cNvPicPr>
            <a:picLocks noChangeAspect="1" noChangeArrowheads="1"/>
          </p:cNvPicPr>
          <p:nvPr/>
        </p:nvPicPr>
        <p:blipFill>
          <a:blip r:embed="rId10" cstate="print"/>
          <a:srcRect r="14379"/>
          <a:stretch>
            <a:fillRect/>
          </a:stretch>
        </p:blipFill>
        <p:spPr bwMode="gray">
          <a:xfrm>
            <a:off x="6906345" y="2465641"/>
            <a:ext cx="1192568" cy="1119202"/>
          </a:xfrm>
          <a:prstGeom prst="rect">
            <a:avLst/>
          </a:prstGeom>
          <a:ln>
            <a:noFill/>
          </a:ln>
          <a:effectLst/>
        </p:spPr>
      </p:pic>
      <p:pic>
        <p:nvPicPr>
          <p:cNvPr id="69" name="Picture 6"/>
          <p:cNvPicPr>
            <a:picLocks noChangeAspect="1" noChangeArrowheads="1"/>
          </p:cNvPicPr>
          <p:nvPr/>
        </p:nvPicPr>
        <p:blipFill>
          <a:blip r:embed="rId11" cstate="print"/>
          <a:srcRect l="11069" t="14771" r="29134" b="28932"/>
          <a:stretch>
            <a:fillRect/>
          </a:stretch>
        </p:blipFill>
        <p:spPr bwMode="gray">
          <a:xfrm>
            <a:off x="779394" y="4663371"/>
            <a:ext cx="1380617" cy="1039626"/>
          </a:xfrm>
          <a:prstGeom prst="rect">
            <a:avLst/>
          </a:prstGeom>
          <a:ln>
            <a:solidFill>
              <a:schemeClr val="bg1"/>
            </a:solidFill>
          </a:ln>
          <a:effectLst/>
        </p:spPr>
      </p:pic>
      <p:pic>
        <p:nvPicPr>
          <p:cNvPr id="72" name="Picture 7" descr="Parameter_panel2"/>
          <p:cNvPicPr preferRelativeResize="0">
            <a:picLocks noChangeAspect="1" noChangeArrowheads="1"/>
          </p:cNvPicPr>
          <p:nvPr/>
        </p:nvPicPr>
        <p:blipFill>
          <a:blip r:embed="rId12" cstate="print"/>
          <a:srcRect l="28045" t="24372" r="21693" b="20862"/>
          <a:stretch>
            <a:fillRect/>
          </a:stretch>
        </p:blipFill>
        <p:spPr bwMode="gray">
          <a:xfrm>
            <a:off x="2057738" y="4693740"/>
            <a:ext cx="1571625" cy="1342741"/>
          </a:xfrm>
          <a:prstGeom prst="rect">
            <a:avLst/>
          </a:prstGeom>
          <a:noFill/>
          <a:ln w="9525">
            <a:noFill/>
            <a:miter lim="800000"/>
            <a:headEnd/>
            <a:tailEnd/>
          </a:ln>
          <a:effectLst/>
        </p:spPr>
      </p:pic>
      <p:pic>
        <p:nvPicPr>
          <p:cNvPr id="75" name="Picture 4"/>
          <p:cNvPicPr>
            <a:picLocks noChangeAspect="1" noChangeArrowheads="1"/>
          </p:cNvPicPr>
          <p:nvPr/>
        </p:nvPicPr>
        <p:blipFill>
          <a:blip r:embed="rId13" cstate="print"/>
          <a:srcRect/>
          <a:stretch>
            <a:fillRect/>
          </a:stretch>
        </p:blipFill>
        <p:spPr bwMode="gray">
          <a:xfrm>
            <a:off x="6016715" y="5149514"/>
            <a:ext cx="1592100" cy="923184"/>
          </a:xfrm>
          <a:prstGeom prst="rect">
            <a:avLst/>
          </a:prstGeom>
          <a:ln>
            <a:noFill/>
          </a:ln>
          <a:effectLst/>
        </p:spPr>
      </p:pic>
      <p:grpSp>
        <p:nvGrpSpPr>
          <p:cNvPr id="32" name="Group 293"/>
          <p:cNvGrpSpPr/>
          <p:nvPr/>
        </p:nvGrpSpPr>
        <p:grpSpPr bwMode="gray">
          <a:xfrm>
            <a:off x="7403942" y="4700110"/>
            <a:ext cx="763253" cy="1265654"/>
            <a:chOff x="7612654" y="5024376"/>
            <a:chExt cx="763253" cy="1265654"/>
          </a:xfrm>
        </p:grpSpPr>
        <p:pic>
          <p:nvPicPr>
            <p:cNvPr id="100" name="Picture 65" descr="afaefes"/>
            <p:cNvPicPr>
              <a:picLocks noChangeAspect="1" noChangeArrowheads="1"/>
            </p:cNvPicPr>
            <p:nvPr/>
          </p:nvPicPr>
          <p:blipFill>
            <a:blip r:embed="rId14" cstate="print"/>
            <a:srcRect/>
            <a:stretch>
              <a:fillRect/>
            </a:stretch>
          </p:blipFill>
          <p:spPr bwMode="gray">
            <a:xfrm>
              <a:off x="7612654" y="5024376"/>
              <a:ext cx="763253" cy="1265654"/>
            </a:xfrm>
            <a:prstGeom prst="rect">
              <a:avLst/>
            </a:prstGeom>
            <a:noFill/>
          </p:spPr>
        </p:pic>
        <p:sp>
          <p:nvSpPr>
            <p:cNvPr id="101" name="Rectangle 75"/>
            <p:cNvSpPr>
              <a:spLocks noChangeArrowheads="1"/>
            </p:cNvSpPr>
            <p:nvPr/>
          </p:nvSpPr>
          <p:spPr bwMode="gray">
            <a:xfrm>
              <a:off x="7674524" y="5236307"/>
              <a:ext cx="627529" cy="835865"/>
            </a:xfrm>
            <a:prstGeom prst="rect">
              <a:avLst/>
            </a:prstGeom>
            <a:solidFill>
              <a:schemeClr val="tx1"/>
            </a:solidFill>
            <a:ln w="3175" algn="ctr">
              <a:noFill/>
              <a:miter lim="800000"/>
              <a:headEnd/>
              <a:tailEnd/>
            </a:ln>
            <a:effectLst/>
          </p:spPr>
          <p:txBody>
            <a:bodyPr wrap="none" lIns="18000" tIns="46800" rIns="18000" bIns="46800" anchor="ctr"/>
            <a:lstStyle/>
            <a:p>
              <a:pPr>
                <a:buNone/>
              </a:pPr>
              <a:endParaRPr lang="en-US"/>
            </a:p>
          </p:txBody>
        </p:sp>
        <p:grpSp>
          <p:nvGrpSpPr>
            <p:cNvPr id="34" name="Group 68"/>
            <p:cNvGrpSpPr>
              <a:grpSpLocks/>
            </p:cNvGrpSpPr>
            <p:nvPr/>
          </p:nvGrpSpPr>
          <p:grpSpPr bwMode="gray">
            <a:xfrm>
              <a:off x="7711239" y="5332638"/>
              <a:ext cx="159675" cy="146721"/>
              <a:chOff x="3765" y="1031"/>
              <a:chExt cx="346" cy="344"/>
            </a:xfrm>
          </p:grpSpPr>
          <p:sp>
            <p:nvSpPr>
              <p:cNvPr id="114" name="Rectangle 67"/>
              <p:cNvSpPr>
                <a:spLocks noChangeArrowheads="1"/>
              </p:cNvSpPr>
              <p:nvPr/>
            </p:nvSpPr>
            <p:spPr bwMode="gray">
              <a:xfrm>
                <a:off x="3819" y="1072"/>
                <a:ext cx="245" cy="251"/>
              </a:xfrm>
              <a:prstGeom prst="rect">
                <a:avLst/>
              </a:prstGeom>
              <a:solidFill>
                <a:schemeClr val="bg1"/>
              </a:solidFill>
              <a:ln w="9525" algn="ctr">
                <a:noFill/>
                <a:miter lim="800000"/>
                <a:headEnd/>
                <a:tailEnd/>
              </a:ln>
              <a:effectLst/>
            </p:spPr>
            <p:txBody>
              <a:bodyPr wrap="none" lIns="18000" tIns="46800" rIns="18000" bIns="46800" anchor="ctr"/>
              <a:lstStyle/>
              <a:p>
                <a:pPr>
                  <a:buNone/>
                </a:pPr>
                <a:endParaRPr lang="en-US"/>
              </a:p>
            </p:txBody>
          </p:sp>
          <p:pic>
            <p:nvPicPr>
              <p:cNvPr id="115" name="Picture 66"/>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gray">
              <a:xfrm>
                <a:off x="3765" y="1031"/>
                <a:ext cx="346" cy="344"/>
              </a:xfrm>
              <a:prstGeom prst="rect">
                <a:avLst/>
              </a:prstGeom>
              <a:noFill/>
              <a:ln w="9525" algn="ctr">
                <a:noFill/>
                <a:miter lim="800000"/>
                <a:headEnd/>
                <a:tailEnd/>
              </a:ln>
              <a:effectLst/>
            </p:spPr>
          </p:pic>
        </p:grpSp>
        <p:pic>
          <p:nvPicPr>
            <p:cNvPr id="103" name="Picture 74" descr="afaefes"/>
            <p:cNvPicPr>
              <a:picLocks noChangeAspect="1" noChangeArrowheads="1"/>
            </p:cNvPicPr>
            <p:nvPr/>
          </p:nvPicPr>
          <p:blipFill>
            <a:blip r:embed="rId16" cstate="print"/>
            <a:srcRect l="32187" t="32343" r="11554" b="53978"/>
            <a:stretch>
              <a:fillRect/>
            </a:stretch>
          </p:blipFill>
          <p:spPr bwMode="gray">
            <a:xfrm>
              <a:off x="7690491" y="5507518"/>
              <a:ext cx="605174" cy="253428"/>
            </a:xfrm>
            <a:prstGeom prst="rect">
              <a:avLst/>
            </a:prstGeom>
            <a:noFill/>
          </p:spPr>
        </p:pic>
        <p:pic>
          <p:nvPicPr>
            <p:cNvPr id="104" name="Picture 103" descr="afaefes"/>
            <p:cNvPicPr>
              <a:picLocks noChangeAspect="1" noChangeArrowheads="1"/>
            </p:cNvPicPr>
            <p:nvPr/>
          </p:nvPicPr>
          <p:blipFill>
            <a:blip r:embed="rId16" cstate="print"/>
            <a:srcRect l="32187" t="21063" r="11554" b="66698"/>
            <a:stretch>
              <a:fillRect/>
            </a:stretch>
          </p:blipFill>
          <p:spPr bwMode="gray">
            <a:xfrm>
              <a:off x="7690491" y="5765391"/>
              <a:ext cx="605174" cy="226751"/>
            </a:xfrm>
            <a:prstGeom prst="rect">
              <a:avLst/>
            </a:prstGeom>
            <a:noFill/>
          </p:spPr>
        </p:pic>
        <p:pic>
          <p:nvPicPr>
            <p:cNvPr id="105" name="Picture 104" descr="afaefes"/>
            <p:cNvPicPr>
              <a:picLocks noChangeAspect="1" noChangeArrowheads="1"/>
            </p:cNvPicPr>
            <p:nvPr/>
          </p:nvPicPr>
          <p:blipFill>
            <a:blip r:embed="rId16" cstate="print"/>
            <a:srcRect l="32187" t="45541" r="49406" b="41978"/>
            <a:stretch>
              <a:fillRect/>
            </a:stretch>
          </p:blipFill>
          <p:spPr bwMode="gray">
            <a:xfrm>
              <a:off x="8092876" y="5302998"/>
              <a:ext cx="197999" cy="231197"/>
            </a:xfrm>
            <a:prstGeom prst="rect">
              <a:avLst/>
            </a:prstGeom>
            <a:noFill/>
          </p:spPr>
        </p:pic>
        <p:sp>
          <p:nvSpPr>
            <p:cNvPr id="106" name="Rounded Rectangle 105"/>
            <p:cNvSpPr/>
            <p:nvPr/>
          </p:nvSpPr>
          <p:spPr bwMode="gray">
            <a:xfrm>
              <a:off x="7883796" y="5306995"/>
              <a:ext cx="216409" cy="231834"/>
            </a:xfrm>
            <a:prstGeom prst="roundRect">
              <a:avLst/>
            </a:prstGeom>
            <a:solidFill>
              <a:schemeClr val="tx1"/>
            </a:solidFill>
            <a:ln w="25400" cap="flat" cmpd="sng" algn="ctr">
              <a:noFill/>
              <a:prstDash val="solid"/>
              <a:round/>
              <a:headEnd type="none" w="med" len="med"/>
              <a:tailEnd type="none" w="med" len="med"/>
            </a:ln>
            <a:effectLst>
              <a:glow rad="101600">
                <a:schemeClr val="accent1">
                  <a:satMod val="175000"/>
                  <a:alpha val="40000"/>
                </a:schemeClr>
              </a:glow>
            </a:effectLst>
          </p:spPr>
          <p:txBody>
            <a:bodyPr tIns="91440" bIns="91440" anchor="ctr"/>
            <a:lstStyle/>
            <a:p>
              <a:pPr marL="184150" indent="-182563">
                <a:lnSpc>
                  <a:spcPct val="100000"/>
                </a:lnSpc>
                <a:spcBef>
                  <a:spcPts val="1400"/>
                </a:spcBef>
                <a:buClr>
                  <a:srgbClr val="F0AB00"/>
                </a:buClr>
                <a:buNone/>
                <a:defRPr/>
              </a:pPr>
              <a:endParaRPr lang="en-US"/>
            </a:p>
          </p:txBody>
        </p:sp>
        <p:sp>
          <p:nvSpPr>
            <p:cNvPr id="107" name="Text Box 79"/>
            <p:cNvSpPr txBox="1">
              <a:spLocks noChangeArrowheads="1"/>
            </p:cNvSpPr>
            <p:nvPr/>
          </p:nvSpPr>
          <p:spPr bwMode="gray">
            <a:xfrm>
              <a:off x="7935595" y="5439345"/>
              <a:ext cx="113296" cy="145297"/>
            </a:xfrm>
            <a:prstGeom prst="rect">
              <a:avLst/>
            </a:prstGeom>
            <a:noFill/>
            <a:ln w="9525" algn="ctr">
              <a:noFill/>
              <a:miter lim="800000"/>
              <a:headEnd/>
              <a:tailEnd/>
            </a:ln>
            <a:effectLst>
              <a:prstShdw prst="shdw17" dist="17961" dir="2700000">
                <a:schemeClr val="bg2">
                  <a:gamma/>
                  <a:shade val="60000"/>
                  <a:invGamma/>
                </a:schemeClr>
              </a:prstShdw>
            </a:effectLst>
          </p:spPr>
          <p:txBody>
            <a:bodyPr wrap="none" lIns="18000" tIns="46800" rIns="18000" bIns="46800">
              <a:spAutoFit/>
            </a:bodyPr>
            <a:lstStyle/>
            <a:p>
              <a:pPr marL="246888" indent="-246888" algn="l" defTabSz="914400">
                <a:buNone/>
              </a:pPr>
              <a:r>
                <a:rPr lang="en-US" sz="300" b="0" i="0">
                  <a:solidFill>
                    <a:srgbClr val="FFFFFF"/>
                  </a:solidFill>
                  <a:latin typeface="Arial"/>
                  <a:ea typeface="+mn-ea"/>
                  <a:cs typeface="+mn-cs"/>
                </a:rPr>
                <a:t>SAP</a:t>
              </a:r>
            </a:p>
          </p:txBody>
        </p:sp>
        <p:sp>
          <p:nvSpPr>
            <p:cNvPr id="108" name="Text Box 80"/>
            <p:cNvSpPr txBox="1">
              <a:spLocks noChangeArrowheads="1"/>
            </p:cNvSpPr>
            <p:nvPr/>
          </p:nvSpPr>
          <p:spPr bwMode="gray">
            <a:xfrm>
              <a:off x="7719233" y="5439345"/>
              <a:ext cx="151768" cy="145297"/>
            </a:xfrm>
            <a:prstGeom prst="rect">
              <a:avLst/>
            </a:prstGeom>
            <a:noFill/>
            <a:ln w="9525" algn="ctr">
              <a:noFill/>
              <a:miter lim="800000"/>
              <a:headEnd/>
              <a:tailEnd/>
            </a:ln>
            <a:effectLst>
              <a:prstShdw prst="shdw17" dist="17961" dir="2700000">
                <a:schemeClr val="bg2">
                  <a:gamma/>
                  <a:shade val="60000"/>
                  <a:invGamma/>
                </a:schemeClr>
              </a:prstShdw>
            </a:effectLst>
          </p:spPr>
          <p:txBody>
            <a:bodyPr wrap="none" lIns="18000" tIns="46800" rIns="18000" bIns="46800">
              <a:spAutoFit/>
            </a:bodyPr>
            <a:lstStyle/>
            <a:p>
              <a:pPr marL="246888" indent="-246888" algn="l" defTabSz="914400">
                <a:buNone/>
              </a:pPr>
              <a:r>
                <a:rPr lang="en-US" sz="300" b="0" i="0">
                  <a:solidFill>
                    <a:srgbClr val="FFFFFF"/>
                  </a:solidFill>
                  <a:latin typeface="Arial"/>
                  <a:ea typeface="+mn-ea"/>
                  <a:cs typeface="+mn-cs"/>
                </a:rPr>
                <a:t>Twitter</a:t>
              </a:r>
            </a:p>
          </p:txBody>
        </p:sp>
        <p:grpSp>
          <p:nvGrpSpPr>
            <p:cNvPr id="35" name="Group 73"/>
            <p:cNvGrpSpPr>
              <a:grpSpLocks/>
            </p:cNvGrpSpPr>
            <p:nvPr/>
          </p:nvGrpSpPr>
          <p:grpSpPr bwMode="gray">
            <a:xfrm>
              <a:off x="7910845" y="5331157"/>
              <a:ext cx="161274" cy="149686"/>
              <a:chOff x="4484" y="1280"/>
              <a:chExt cx="924" cy="923"/>
            </a:xfrm>
          </p:grpSpPr>
          <p:sp>
            <p:nvSpPr>
              <p:cNvPr id="110" name="AutoShape 70"/>
              <p:cNvSpPr>
                <a:spLocks noChangeArrowheads="1"/>
              </p:cNvSpPr>
              <p:nvPr/>
            </p:nvSpPr>
            <p:spPr bwMode="gray">
              <a:xfrm>
                <a:off x="4484" y="1280"/>
                <a:ext cx="923" cy="923"/>
              </a:xfrm>
              <a:prstGeom prst="roundRect">
                <a:avLst>
                  <a:gd name="adj" fmla="val 16667"/>
                </a:avLst>
              </a:prstGeom>
              <a:gradFill rotWithShape="1">
                <a:gsLst>
                  <a:gs pos="0">
                    <a:schemeClr val="bg2"/>
                  </a:gs>
                  <a:gs pos="100000">
                    <a:schemeClr val="bg2">
                      <a:gamma/>
                      <a:tint val="33725"/>
                      <a:invGamma/>
                    </a:schemeClr>
                  </a:gs>
                </a:gsLst>
                <a:lin ang="5400000" scaled="1"/>
              </a:gradFill>
              <a:ln w="9525" algn="ctr">
                <a:solidFill>
                  <a:schemeClr val="accent2"/>
                </a:solidFill>
                <a:round/>
                <a:headEnd/>
                <a:tailEnd/>
              </a:ln>
              <a:effectLst/>
            </p:spPr>
            <p:txBody>
              <a:bodyPr wrap="none" lIns="18000" tIns="46800" rIns="18000" bIns="46800" anchor="ctr"/>
              <a:lstStyle/>
              <a:p>
                <a:pPr>
                  <a:buNone/>
                </a:pPr>
                <a:endParaRPr lang="en-US"/>
              </a:p>
            </p:txBody>
          </p:sp>
          <p:sp>
            <p:nvSpPr>
              <p:cNvPr id="111" name="Freeform 71"/>
              <p:cNvSpPr>
                <a:spLocks/>
              </p:cNvSpPr>
              <p:nvPr/>
            </p:nvSpPr>
            <p:spPr bwMode="gray">
              <a:xfrm>
                <a:off x="4485" y="1280"/>
                <a:ext cx="923" cy="533"/>
              </a:xfrm>
              <a:custGeom>
                <a:avLst/>
                <a:gdLst/>
                <a:ahLst/>
                <a:cxnLst>
                  <a:cxn ang="0">
                    <a:pos x="0" y="309"/>
                  </a:cxn>
                  <a:cxn ang="0">
                    <a:pos x="923" y="309"/>
                  </a:cxn>
                  <a:cxn ang="0">
                    <a:pos x="923" y="0"/>
                  </a:cxn>
                  <a:cxn ang="0">
                    <a:pos x="0" y="0"/>
                  </a:cxn>
                  <a:cxn ang="0">
                    <a:pos x="0" y="309"/>
                  </a:cxn>
                </a:cxnLst>
                <a:rect l="0" t="0" r="r" b="b"/>
                <a:pathLst>
                  <a:path w="923" h="533">
                    <a:moveTo>
                      <a:pt x="0" y="309"/>
                    </a:moveTo>
                    <a:cubicBezTo>
                      <a:pt x="454" y="533"/>
                      <a:pt x="923" y="309"/>
                      <a:pt x="923" y="309"/>
                    </a:cubicBezTo>
                    <a:lnTo>
                      <a:pt x="923" y="0"/>
                    </a:lnTo>
                    <a:lnTo>
                      <a:pt x="0" y="0"/>
                    </a:lnTo>
                    <a:cubicBezTo>
                      <a:pt x="0" y="0"/>
                      <a:pt x="0" y="154"/>
                      <a:pt x="0" y="309"/>
                    </a:cubicBezTo>
                    <a:close/>
                  </a:path>
                </a:pathLst>
              </a:custGeom>
              <a:gradFill rotWithShape="1">
                <a:gsLst>
                  <a:gs pos="0">
                    <a:schemeClr val="bg1">
                      <a:gamma/>
                      <a:tint val="0"/>
                      <a:invGamma/>
                      <a:alpha val="0"/>
                    </a:schemeClr>
                  </a:gs>
                  <a:gs pos="100000">
                    <a:schemeClr val="bg1"/>
                  </a:gs>
                </a:gsLst>
                <a:lin ang="5400000" scaled="1"/>
              </a:gradFill>
              <a:ln w="9525" cap="flat" cmpd="sng">
                <a:noFill/>
                <a:prstDash val="solid"/>
                <a:round/>
                <a:headEnd/>
                <a:tailEnd/>
              </a:ln>
              <a:effectLst/>
            </p:spPr>
            <p:txBody>
              <a:bodyPr wrap="none" lIns="18000" tIns="46800" rIns="18000" bIns="46800" anchor="ctr"/>
              <a:lstStyle/>
              <a:p>
                <a:pPr>
                  <a:buNone/>
                </a:pPr>
                <a:endParaRPr lang="en-US"/>
              </a:p>
            </p:txBody>
          </p:sp>
          <p:pic>
            <p:nvPicPr>
              <p:cNvPr id="112" name="Picture 28" descr="SAP logo"/>
              <p:cNvPicPr>
                <a:picLocks noChangeAspect="1" noChangeArrowheads="1"/>
              </p:cNvPicPr>
              <p:nvPr/>
            </p:nvPicPr>
            <p:blipFill>
              <a:blip r:embed="rId17" cstate="print"/>
              <a:srcRect/>
              <a:stretch>
                <a:fillRect/>
              </a:stretch>
            </p:blipFill>
            <p:spPr bwMode="gray">
              <a:xfrm>
                <a:off x="4554" y="1530"/>
                <a:ext cx="810" cy="403"/>
              </a:xfrm>
              <a:prstGeom prst="rect">
                <a:avLst/>
              </a:prstGeom>
              <a:noFill/>
              <a:ln w="9525">
                <a:noFill/>
                <a:miter lim="800000"/>
                <a:headEnd/>
                <a:tailEnd/>
              </a:ln>
            </p:spPr>
          </p:pic>
          <p:sp>
            <p:nvSpPr>
              <p:cNvPr id="113" name="Freeform 72"/>
              <p:cNvSpPr>
                <a:spLocks/>
              </p:cNvSpPr>
              <p:nvPr/>
            </p:nvSpPr>
            <p:spPr bwMode="gray">
              <a:xfrm>
                <a:off x="4485" y="1286"/>
                <a:ext cx="923" cy="533"/>
              </a:xfrm>
              <a:custGeom>
                <a:avLst/>
                <a:gdLst/>
                <a:ahLst/>
                <a:cxnLst>
                  <a:cxn ang="0">
                    <a:pos x="0" y="309"/>
                  </a:cxn>
                  <a:cxn ang="0">
                    <a:pos x="923" y="309"/>
                  </a:cxn>
                  <a:cxn ang="0">
                    <a:pos x="923" y="0"/>
                  </a:cxn>
                  <a:cxn ang="0">
                    <a:pos x="0" y="0"/>
                  </a:cxn>
                  <a:cxn ang="0">
                    <a:pos x="0" y="309"/>
                  </a:cxn>
                </a:cxnLst>
                <a:rect l="0" t="0" r="r" b="b"/>
                <a:pathLst>
                  <a:path w="923" h="533">
                    <a:moveTo>
                      <a:pt x="0" y="309"/>
                    </a:moveTo>
                    <a:cubicBezTo>
                      <a:pt x="454" y="533"/>
                      <a:pt x="923" y="309"/>
                      <a:pt x="923" y="309"/>
                    </a:cubicBezTo>
                    <a:lnTo>
                      <a:pt x="923" y="0"/>
                    </a:lnTo>
                    <a:lnTo>
                      <a:pt x="0" y="0"/>
                    </a:lnTo>
                    <a:cubicBezTo>
                      <a:pt x="0" y="0"/>
                      <a:pt x="0" y="154"/>
                      <a:pt x="0" y="309"/>
                    </a:cubicBezTo>
                    <a:close/>
                  </a:path>
                </a:pathLst>
              </a:custGeom>
              <a:gradFill rotWithShape="1">
                <a:gsLst>
                  <a:gs pos="0">
                    <a:schemeClr val="bg1">
                      <a:gamma/>
                      <a:tint val="0"/>
                      <a:invGamma/>
                      <a:alpha val="0"/>
                    </a:schemeClr>
                  </a:gs>
                  <a:gs pos="100000">
                    <a:schemeClr val="bg1">
                      <a:alpha val="47000"/>
                    </a:schemeClr>
                  </a:gs>
                </a:gsLst>
                <a:lin ang="5400000" scaled="1"/>
              </a:gradFill>
              <a:ln w="9525" cap="flat" cmpd="sng">
                <a:noFill/>
                <a:prstDash val="solid"/>
                <a:round/>
                <a:headEnd/>
                <a:tailEnd/>
              </a:ln>
              <a:effectLst/>
            </p:spPr>
            <p:txBody>
              <a:bodyPr wrap="none" lIns="18000" tIns="46800" rIns="18000" bIns="46800" anchor="ctr"/>
              <a:lstStyle/>
              <a:p>
                <a:pPr>
                  <a:buNone/>
                </a:pPr>
                <a:endParaRPr lang="en-US"/>
              </a:p>
            </p:txBody>
          </p:sp>
        </p:grpSp>
      </p:gr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en-US" sz="2400" b="1" i="0">
                <a:solidFill>
                  <a:srgbClr val="666666"/>
                </a:solidFill>
                <a:latin typeface="Arial"/>
                <a:ea typeface="+mj-ea"/>
                <a:cs typeface="+mj-cs"/>
              </a:rPr>
              <a:t>Совместное моделирование процессов</a:t>
            </a:r>
            <a:br>
              <a:rPr lang="en-US" sz="2400" b="1" i="0">
                <a:solidFill>
                  <a:srgbClr val="666666"/>
                </a:solidFill>
                <a:latin typeface="Arial"/>
                <a:ea typeface="+mj-ea"/>
                <a:cs typeface="+mj-cs"/>
              </a:rPr>
            </a:br>
            <a:r>
              <a:rPr lang="en-US" sz="2000" b="0" i="0">
                <a:solidFill>
                  <a:srgbClr val="666666"/>
                </a:solidFill>
                <a:latin typeface="Arial"/>
                <a:ea typeface="+mj-ea"/>
                <a:cs typeface="+mj-cs"/>
              </a:rPr>
              <a:t>Ликвидация разрыва между ИТ и бизнесом</a:t>
            </a:r>
          </a:p>
        </p:txBody>
      </p:sp>
      <p:sp>
        <p:nvSpPr>
          <p:cNvPr id="5" name="Rounded Rectangle 4"/>
          <p:cNvSpPr/>
          <p:nvPr/>
        </p:nvSpPr>
        <p:spPr bwMode="gray">
          <a:xfrm>
            <a:off x="149899" y="1273584"/>
            <a:ext cx="5396461" cy="4693107"/>
          </a:xfrm>
          <a:prstGeom prst="roundRect">
            <a:avLst>
              <a:gd name="adj" fmla="val 4392"/>
            </a:avLst>
          </a:prstGeom>
          <a:solidFill>
            <a:schemeClr val="bg1"/>
          </a:solidFill>
          <a:ln w="12700" algn="ctr">
            <a:solidFill>
              <a:schemeClr val="accent2"/>
            </a:solidFill>
            <a:miter lim="800000"/>
            <a:headEnd/>
            <a:tailEnd/>
          </a:ln>
        </p:spPr>
        <p:txBody>
          <a:bodyPr lIns="90000" tIns="72000" rIns="144000" bIns="72000" rtlCol="0" anchor="ctr"/>
          <a:lstStyle/>
          <a:p>
            <a:pPr marL="184150" marR="0" indent="-184150" algn="ctr" defTabSz="914400" eaLnBrk="1" fontAlgn="base" latinLnBrk="0" hangingPunct="1">
              <a:lnSpc>
                <a:spcPct val="100000"/>
              </a:lnSpc>
              <a:spcBef>
                <a:spcPct val="50000"/>
              </a:spcBef>
              <a:spcAft>
                <a:spcPct val="0"/>
              </a:spcAft>
              <a:buClr>
                <a:srgbClr val="F0AB00"/>
              </a:buClr>
              <a:buSzPct val="80000"/>
              <a:tabLst/>
            </a:pPr>
            <a:endParaRPr kumimoji="0" lang="de-DE"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pic>
        <p:nvPicPr>
          <p:cNvPr id="6" name="Picture 44" descr="sap angle"/>
          <p:cNvPicPr>
            <a:picLocks noChangeAspect="1" noChangeArrowheads="1"/>
          </p:cNvPicPr>
          <p:nvPr/>
        </p:nvPicPr>
        <p:blipFill>
          <a:blip r:embed="rId3" cstate="print"/>
          <a:srcRect/>
          <a:stretch>
            <a:fillRect/>
          </a:stretch>
        </p:blipFill>
        <p:spPr bwMode="auto">
          <a:xfrm>
            <a:off x="6329560" y="5398578"/>
            <a:ext cx="305531" cy="272382"/>
          </a:xfrm>
          <a:prstGeom prst="rect">
            <a:avLst/>
          </a:prstGeom>
          <a:noFill/>
          <a:ln w="9525">
            <a:noFill/>
            <a:miter lim="800000"/>
            <a:headEnd/>
            <a:tailEnd/>
          </a:ln>
        </p:spPr>
      </p:pic>
      <p:sp>
        <p:nvSpPr>
          <p:cNvPr id="7" name="AutoShape 4"/>
          <p:cNvSpPr>
            <a:spLocks noChangeArrowheads="1"/>
          </p:cNvSpPr>
          <p:nvPr/>
        </p:nvSpPr>
        <p:spPr bwMode="gray">
          <a:xfrm>
            <a:off x="5636950" y="2544417"/>
            <a:ext cx="3327168" cy="3422731"/>
          </a:xfrm>
          <a:prstGeom prst="roundRect">
            <a:avLst>
              <a:gd name="adj" fmla="val 5815"/>
            </a:avLst>
          </a:prstGeom>
          <a:gradFill rotWithShape="1">
            <a:gsLst>
              <a:gs pos="0">
                <a:srgbClr val="F0F0F0"/>
              </a:gs>
              <a:gs pos="100000">
                <a:srgbClr val="FEFEFE"/>
              </a:gs>
            </a:gsLst>
            <a:lin ang="2700000" scaled="1"/>
          </a:gradFill>
          <a:ln w="12700" algn="ctr">
            <a:solidFill>
              <a:schemeClr val="accent2"/>
            </a:solidFill>
            <a:round/>
            <a:headEnd/>
            <a:tailEnd/>
          </a:ln>
          <a:effectLst>
            <a:prstShdw prst="shdw17" dist="17961" dir="2700000">
              <a:srgbClr val="909090"/>
            </a:prstShdw>
          </a:effectLst>
        </p:spPr>
        <p:txBody>
          <a:bodyPr wrap="square" lIns="72000" tIns="72000" rIns="72000" bIns="72000" anchor="ctr">
            <a:noAutofit/>
          </a:bodyPr>
          <a:lstStyle/>
          <a:p>
            <a:pPr marL="164592" indent="-164592" algn="l" defTabSz="914400">
              <a:buClr>
                <a:srgbClr val="F0AB00"/>
              </a:buClr>
              <a:buSzPct val="80000"/>
              <a:buFont typeface="Wingdings"/>
              <a:buChar char="n"/>
            </a:pPr>
            <a:r>
              <a:rPr lang="en-US" sz="1400" b="0" i="0" dirty="0" err="1">
                <a:latin typeface="Arial"/>
                <a:ea typeface="+mn-ea"/>
                <a:cs typeface="+mn-cs"/>
              </a:rPr>
              <a:t>Совместное</a:t>
            </a:r>
            <a:r>
              <a:rPr lang="en-US" sz="1400" b="0" i="0" dirty="0">
                <a:latin typeface="Arial"/>
                <a:ea typeface="+mn-ea"/>
                <a:cs typeface="+mn-cs"/>
              </a:rPr>
              <a:t> </a:t>
            </a:r>
            <a:r>
              <a:rPr lang="ru-RU" sz="1400" b="0" i="0" dirty="0" err="1" smtClean="0">
                <a:latin typeface="Arial"/>
                <a:ea typeface="+mn-ea"/>
                <a:cs typeface="+mn-cs"/>
              </a:rPr>
              <a:t>веб</a:t>
            </a:r>
            <a:r>
              <a:rPr lang="ru-RU" sz="1400" b="0" i="0" dirty="0" smtClean="0">
                <a:latin typeface="Arial"/>
                <a:ea typeface="+mn-ea"/>
                <a:cs typeface="+mn-cs"/>
              </a:rPr>
              <a:t>-</a:t>
            </a:r>
            <a:r>
              <a:rPr lang="en-US" sz="1400" b="0" i="0" dirty="0" err="1" smtClean="0">
                <a:latin typeface="Arial"/>
                <a:ea typeface="+mn-ea"/>
                <a:cs typeface="+mn-cs"/>
              </a:rPr>
              <a:t>ориентированное</a:t>
            </a:r>
            <a:r>
              <a:rPr lang="en-US" sz="1400" b="0" i="0" dirty="0" smtClean="0">
                <a:latin typeface="Arial"/>
                <a:ea typeface="+mn-ea"/>
                <a:cs typeface="+mn-cs"/>
              </a:rPr>
              <a:t> </a:t>
            </a:r>
            <a:r>
              <a:rPr lang="en-US" sz="1400" b="0" i="0" dirty="0" err="1">
                <a:latin typeface="Arial"/>
                <a:ea typeface="+mn-ea"/>
                <a:cs typeface="+mn-cs"/>
              </a:rPr>
              <a:t>моделирование</a:t>
            </a:r>
            <a:r>
              <a:rPr lang="en-US" sz="1400" b="0" i="0" dirty="0">
                <a:latin typeface="Arial"/>
                <a:ea typeface="+mn-ea"/>
                <a:cs typeface="+mn-cs"/>
              </a:rPr>
              <a:t> </a:t>
            </a:r>
            <a:r>
              <a:rPr lang="en-US" sz="1400" b="0" i="0" dirty="0" err="1">
                <a:latin typeface="Arial"/>
                <a:ea typeface="+mn-ea"/>
                <a:cs typeface="+mn-cs"/>
              </a:rPr>
              <a:t>процессов</a:t>
            </a:r>
            <a:r>
              <a:rPr lang="en-US" sz="1400" b="0" i="0" dirty="0">
                <a:latin typeface="Arial"/>
                <a:ea typeface="+mn-ea"/>
                <a:cs typeface="+mn-cs"/>
              </a:rPr>
              <a:t> в SAP </a:t>
            </a:r>
            <a:r>
              <a:rPr lang="en-US" sz="1400" b="0" i="0" dirty="0" err="1">
                <a:latin typeface="Arial"/>
                <a:ea typeface="+mn-ea"/>
                <a:cs typeface="+mn-cs"/>
              </a:rPr>
              <a:t>Streamwork</a:t>
            </a:r>
            <a:endParaRPr lang="en-US" sz="1400" b="0" i="0" dirty="0">
              <a:latin typeface="Arial"/>
              <a:ea typeface="+mn-ea"/>
              <a:cs typeface="+mn-cs"/>
            </a:endParaRPr>
          </a:p>
          <a:p>
            <a:pPr marL="164592" indent="-164592" algn="l" defTabSz="914400">
              <a:buClr>
                <a:srgbClr val="F0AB00"/>
              </a:buClr>
              <a:buSzPct val="80000"/>
              <a:buFont typeface="Wingdings"/>
              <a:buChar char="n"/>
            </a:pPr>
            <a:endParaRPr lang="en-US" sz="1400" dirty="0" smtClean="0"/>
          </a:p>
          <a:p>
            <a:pPr marL="164592" indent="-164592" algn="l" defTabSz="914400">
              <a:buClr>
                <a:srgbClr val="F0AB00"/>
              </a:buClr>
              <a:buSzPct val="80000"/>
              <a:buFont typeface="Wingdings"/>
              <a:buChar char="n"/>
            </a:pPr>
            <a:r>
              <a:rPr lang="en-US" sz="1400" b="0" i="0" dirty="0" err="1">
                <a:latin typeface="Arial"/>
                <a:ea typeface="+mn-ea"/>
                <a:cs typeface="+mn-cs"/>
              </a:rPr>
              <a:t>Прямой</a:t>
            </a:r>
            <a:r>
              <a:rPr lang="en-US" sz="1400" b="0" i="0" dirty="0">
                <a:latin typeface="Arial"/>
                <a:ea typeface="+mn-ea"/>
                <a:cs typeface="+mn-cs"/>
              </a:rPr>
              <a:t> </a:t>
            </a:r>
            <a:r>
              <a:rPr lang="en-US" sz="1400" b="0" i="0" dirty="0" err="1">
                <a:latin typeface="Arial"/>
                <a:ea typeface="+mn-ea"/>
                <a:cs typeface="+mn-cs"/>
              </a:rPr>
              <a:t>путь</a:t>
            </a:r>
            <a:r>
              <a:rPr lang="en-US" sz="1400" b="0" i="0" dirty="0">
                <a:latin typeface="Arial"/>
                <a:ea typeface="+mn-ea"/>
                <a:cs typeface="+mn-cs"/>
              </a:rPr>
              <a:t> </a:t>
            </a:r>
            <a:r>
              <a:rPr lang="en-US" sz="1400" b="0" i="0" dirty="0" err="1">
                <a:latin typeface="Arial"/>
                <a:ea typeface="+mn-ea"/>
                <a:cs typeface="+mn-cs"/>
              </a:rPr>
              <a:t>от</a:t>
            </a:r>
            <a:r>
              <a:rPr lang="en-US" sz="1400" b="0" i="0" dirty="0">
                <a:latin typeface="Arial"/>
                <a:ea typeface="+mn-ea"/>
                <a:cs typeface="+mn-cs"/>
              </a:rPr>
              <a:t> </a:t>
            </a:r>
            <a:r>
              <a:rPr lang="en-US" sz="1400" b="0" i="0" dirty="0" err="1">
                <a:latin typeface="Arial"/>
                <a:ea typeface="+mn-ea"/>
                <a:cs typeface="+mn-cs"/>
              </a:rPr>
              <a:t>требований</a:t>
            </a:r>
            <a:r>
              <a:rPr lang="en-US" sz="1400" b="0" i="0" dirty="0">
                <a:latin typeface="Arial"/>
                <a:ea typeface="+mn-ea"/>
                <a:cs typeface="+mn-cs"/>
              </a:rPr>
              <a:t> </a:t>
            </a:r>
            <a:r>
              <a:rPr lang="en-US" sz="1400" b="0" i="0" dirty="0" err="1">
                <a:latin typeface="Arial"/>
                <a:ea typeface="+mn-ea"/>
                <a:cs typeface="+mn-cs"/>
              </a:rPr>
              <a:t>бизнеса</a:t>
            </a:r>
            <a:r>
              <a:rPr lang="en-US" sz="1400" b="0" i="0" dirty="0">
                <a:latin typeface="Arial"/>
                <a:ea typeface="+mn-ea"/>
                <a:cs typeface="+mn-cs"/>
              </a:rPr>
              <a:t> </a:t>
            </a:r>
            <a:r>
              <a:rPr lang="en-US" sz="1400" b="0" i="0" dirty="0" err="1">
                <a:latin typeface="Arial"/>
                <a:ea typeface="+mn-ea"/>
                <a:cs typeface="+mn-cs"/>
              </a:rPr>
              <a:t>до</a:t>
            </a:r>
            <a:r>
              <a:rPr lang="en-US" sz="1400" b="0" i="0" dirty="0">
                <a:latin typeface="Arial"/>
                <a:ea typeface="+mn-ea"/>
                <a:cs typeface="+mn-cs"/>
              </a:rPr>
              <a:t> </a:t>
            </a:r>
            <a:r>
              <a:rPr lang="en-US" sz="1400" b="0" i="0" dirty="0" err="1">
                <a:latin typeface="Arial"/>
                <a:ea typeface="+mn-ea"/>
                <a:cs typeface="+mn-cs"/>
              </a:rPr>
              <a:t>выполнения</a:t>
            </a:r>
            <a:r>
              <a:rPr lang="en-US" sz="1400" b="0" i="0" dirty="0">
                <a:latin typeface="Arial"/>
                <a:ea typeface="+mn-ea"/>
                <a:cs typeface="+mn-cs"/>
              </a:rPr>
              <a:t> </a:t>
            </a:r>
            <a:r>
              <a:rPr lang="en-US" sz="1400" b="0" i="0" dirty="0" err="1">
                <a:latin typeface="Arial"/>
                <a:ea typeface="+mn-ea"/>
                <a:cs typeface="+mn-cs"/>
              </a:rPr>
              <a:t>процессов</a:t>
            </a:r>
            <a:endParaRPr lang="en-US" sz="1400" b="0" i="0" dirty="0">
              <a:latin typeface="Arial"/>
              <a:ea typeface="+mn-ea"/>
              <a:cs typeface="+mn-cs"/>
            </a:endParaRPr>
          </a:p>
          <a:p>
            <a:pPr marL="164592" indent="-164592" algn="l" defTabSz="914400">
              <a:buClr>
                <a:srgbClr val="F0AB00"/>
              </a:buClr>
              <a:buSzPct val="80000"/>
              <a:buFont typeface="Wingdings"/>
              <a:buChar char="n"/>
            </a:pPr>
            <a:endParaRPr lang="en-US" sz="1400" dirty="0" smtClean="0"/>
          </a:p>
          <a:p>
            <a:pPr marL="164592" indent="-164592" algn="l" defTabSz="914400">
              <a:buClr>
                <a:srgbClr val="F0AB00"/>
              </a:buClr>
              <a:buSzPct val="80000"/>
              <a:buFont typeface="Wingdings"/>
              <a:buChar char="n"/>
            </a:pPr>
            <a:r>
              <a:rPr lang="en-US" sz="1400" b="0" i="0" dirty="0" err="1">
                <a:latin typeface="Arial"/>
                <a:ea typeface="+mn-ea"/>
                <a:cs typeface="+mn-cs"/>
              </a:rPr>
              <a:t>Бизнес-пользователи</a:t>
            </a:r>
            <a:r>
              <a:rPr lang="en-US" sz="1400" b="0" i="0" dirty="0">
                <a:latin typeface="Arial"/>
                <a:ea typeface="+mn-ea"/>
                <a:cs typeface="+mn-cs"/>
              </a:rPr>
              <a:t> </a:t>
            </a:r>
            <a:r>
              <a:rPr lang="en-US" sz="1400" b="0" i="0" dirty="0" err="1">
                <a:latin typeface="Arial"/>
                <a:ea typeface="+mn-ea"/>
                <a:cs typeface="+mn-cs"/>
              </a:rPr>
              <a:t>получают</a:t>
            </a:r>
            <a:r>
              <a:rPr lang="en-US" sz="1400" b="0" i="0" dirty="0">
                <a:latin typeface="Arial"/>
                <a:ea typeface="+mn-ea"/>
                <a:cs typeface="+mn-cs"/>
              </a:rPr>
              <a:t> </a:t>
            </a:r>
            <a:r>
              <a:rPr lang="en-US" sz="1400" b="0" i="0" dirty="0" err="1">
                <a:latin typeface="Arial"/>
                <a:ea typeface="+mn-ea"/>
                <a:cs typeface="+mn-cs"/>
              </a:rPr>
              <a:t>возможность</a:t>
            </a:r>
            <a:r>
              <a:rPr lang="en-US" sz="1400" b="0" i="0" dirty="0">
                <a:latin typeface="Arial"/>
                <a:ea typeface="+mn-ea"/>
                <a:cs typeface="+mn-cs"/>
              </a:rPr>
              <a:t> </a:t>
            </a:r>
            <a:r>
              <a:rPr lang="en-US" sz="1400" b="0" i="0" dirty="0" err="1">
                <a:latin typeface="Arial"/>
                <a:ea typeface="+mn-ea"/>
                <a:cs typeface="+mn-cs"/>
              </a:rPr>
              <a:t>участвовать</a:t>
            </a:r>
            <a:r>
              <a:rPr lang="en-US" sz="1400" b="0" i="0" dirty="0">
                <a:latin typeface="Arial"/>
                <a:ea typeface="+mn-ea"/>
                <a:cs typeface="+mn-cs"/>
              </a:rPr>
              <a:t> </a:t>
            </a:r>
            <a:r>
              <a:rPr lang="en-US" sz="1400" b="0" i="0" dirty="0" smtClean="0">
                <a:latin typeface="Arial"/>
                <a:ea typeface="+mn-ea"/>
                <a:cs typeface="+mn-cs"/>
              </a:rPr>
              <a:t>в</a:t>
            </a:r>
            <a:r>
              <a:rPr lang="ru-RU" sz="1400" b="0" i="0" dirty="0" smtClean="0">
                <a:latin typeface="Arial"/>
                <a:ea typeface="+mn-ea"/>
                <a:cs typeface="+mn-cs"/>
              </a:rPr>
              <a:t> </a:t>
            </a:r>
            <a:r>
              <a:rPr lang="en-US" sz="1400" b="0" i="0" dirty="0" err="1" smtClean="0">
                <a:latin typeface="Arial"/>
                <a:ea typeface="+mn-ea"/>
                <a:cs typeface="+mn-cs"/>
              </a:rPr>
              <a:t>определении</a:t>
            </a:r>
            <a:r>
              <a:rPr lang="en-US" sz="1400" b="0" i="0" dirty="0" smtClean="0">
                <a:latin typeface="Arial"/>
                <a:ea typeface="+mn-ea"/>
                <a:cs typeface="+mn-cs"/>
              </a:rPr>
              <a:t> </a:t>
            </a:r>
            <a:r>
              <a:rPr lang="en-US" sz="1400" b="0" i="0" dirty="0">
                <a:latin typeface="Arial"/>
                <a:ea typeface="+mn-ea"/>
                <a:cs typeface="+mn-cs"/>
              </a:rPr>
              <a:t>и </a:t>
            </a:r>
            <a:r>
              <a:rPr lang="en-US" sz="1400" b="0" i="0" dirty="0" err="1">
                <a:latin typeface="Arial"/>
                <a:ea typeface="+mn-ea"/>
                <a:cs typeface="+mn-cs"/>
              </a:rPr>
              <a:t>создании</a:t>
            </a:r>
            <a:r>
              <a:rPr lang="en-US" sz="1400" b="0" i="0" dirty="0">
                <a:latin typeface="Arial"/>
                <a:ea typeface="+mn-ea"/>
                <a:cs typeface="+mn-cs"/>
              </a:rPr>
              <a:t> </a:t>
            </a:r>
            <a:r>
              <a:rPr lang="en-US" sz="1400" b="0" i="0" dirty="0" err="1">
                <a:latin typeface="Arial"/>
                <a:ea typeface="+mn-ea"/>
                <a:cs typeface="+mn-cs"/>
              </a:rPr>
              <a:t>процессов</a:t>
            </a:r>
            <a:endParaRPr lang="en-US" sz="1400" b="0" i="0" dirty="0">
              <a:latin typeface="Arial"/>
              <a:ea typeface="+mn-ea"/>
              <a:cs typeface="+mn-cs"/>
            </a:endParaRPr>
          </a:p>
          <a:p>
            <a:pPr marL="164592" indent="-164592" algn="l" defTabSz="914400">
              <a:buClr>
                <a:srgbClr val="F0AB00"/>
              </a:buClr>
              <a:buSzPct val="80000"/>
              <a:buFont typeface="Wingdings"/>
              <a:buChar char="n"/>
            </a:pPr>
            <a:endParaRPr lang="en-US" sz="1400" dirty="0" smtClean="0"/>
          </a:p>
          <a:p>
            <a:pPr marL="164592" indent="-164592" algn="l" defTabSz="914400">
              <a:buClr>
                <a:srgbClr val="F0AB00"/>
              </a:buClr>
              <a:buSzPct val="80000"/>
              <a:buFont typeface="Wingdings"/>
              <a:buChar char="n"/>
            </a:pPr>
            <a:endParaRPr lang="en-US" sz="1400" dirty="0" smtClean="0">
              <a:solidFill>
                <a:srgbClr val="000000"/>
              </a:solidFill>
            </a:endParaRPr>
          </a:p>
          <a:p>
            <a:pPr marL="182880" lvl="1" indent="-182880" algn="l" defTabSz="914400">
              <a:spcBef>
                <a:spcPts val="432"/>
              </a:spcBef>
              <a:buNone/>
            </a:pPr>
            <a:endParaRPr lang="en-US" sz="1200" dirty="0" smtClean="0">
              <a:ea typeface="Arial Unicode MS"/>
              <a:cs typeface="Arial Unicode MS"/>
            </a:endParaRPr>
          </a:p>
        </p:txBody>
      </p:sp>
      <p:grpSp>
        <p:nvGrpSpPr>
          <p:cNvPr id="3" name="Group 10"/>
          <p:cNvGrpSpPr/>
          <p:nvPr/>
        </p:nvGrpSpPr>
        <p:grpSpPr>
          <a:xfrm>
            <a:off x="137210" y="1273074"/>
            <a:ext cx="5418000" cy="320857"/>
            <a:chOff x="187082" y="1415999"/>
            <a:chExt cx="5065712" cy="600922"/>
          </a:xfrm>
        </p:grpSpPr>
        <p:sp>
          <p:nvSpPr>
            <p:cNvPr id="9" name="Rectangle 8"/>
            <p:cNvSpPr>
              <a:spLocks noChangeArrowheads="1"/>
            </p:cNvSpPr>
            <p:nvPr/>
          </p:nvSpPr>
          <p:spPr bwMode="gray">
            <a:xfrm>
              <a:off x="187591" y="1872458"/>
              <a:ext cx="5065203" cy="144463"/>
            </a:xfrm>
            <a:prstGeom prst="rect">
              <a:avLst/>
            </a:prstGeom>
            <a:solidFill>
              <a:schemeClr val="accent1"/>
            </a:solidFill>
            <a:ln w="9525" algn="ctr">
              <a:noFill/>
              <a:miter lim="800000"/>
              <a:headEnd/>
              <a:tailEnd/>
            </a:ln>
          </p:spPr>
          <p:txBody>
            <a:bodyPr wrap="none" lIns="90000" tIns="46800" rIns="90000" bIns="46800" anchor="ctr"/>
            <a:lstStyle/>
            <a:p>
              <a:endParaRPr lang="en-US" sz="1800">
                <a:solidFill>
                  <a:srgbClr val="000000"/>
                </a:solidFill>
                <a:cs typeface="Arial Unicode MS" pitchFamily="34" charset="-128"/>
              </a:endParaRPr>
            </a:p>
          </p:txBody>
        </p:sp>
        <p:sp>
          <p:nvSpPr>
            <p:cNvPr id="10" name="AutoShape 9"/>
            <p:cNvSpPr>
              <a:spLocks noChangeArrowheads="1"/>
            </p:cNvSpPr>
            <p:nvPr/>
          </p:nvSpPr>
          <p:spPr bwMode="gray">
            <a:xfrm>
              <a:off x="187082" y="1415999"/>
              <a:ext cx="5065712" cy="576263"/>
            </a:xfrm>
            <a:prstGeom prst="roundRect">
              <a:avLst>
                <a:gd name="adj" fmla="val 30579"/>
              </a:avLst>
            </a:prstGeom>
            <a:solidFill>
              <a:schemeClr val="accent1"/>
            </a:solidFill>
            <a:ln w="9525" algn="ctr">
              <a:noFill/>
              <a:round/>
              <a:headEnd/>
              <a:tailEnd/>
            </a:ln>
          </p:spPr>
          <p:txBody>
            <a:bodyPr lIns="90000" tIns="18000" rIns="90000" bIns="18000" anchor="ctr"/>
            <a:lstStyle/>
            <a:p>
              <a:pPr marL="0" lvl="1" algn="ctr" defTabSz="914400">
                <a:buNone/>
              </a:pPr>
              <a:r>
                <a:rPr lang="en-US" sz="1200" b="1" i="0">
                  <a:solidFill>
                    <a:srgbClr val="000000"/>
                  </a:solidFill>
                  <a:latin typeface="Arial"/>
                  <a:ea typeface="+mn-ea"/>
                  <a:cs typeface="+mn-cs"/>
                </a:rPr>
                <a:t>Совместное моделирование процессов в Streamwork</a:t>
              </a:r>
            </a:p>
          </p:txBody>
        </p:sp>
      </p:grpSp>
      <p:sp>
        <p:nvSpPr>
          <p:cNvPr id="17" name="Rectangle 16"/>
          <p:cNvSpPr/>
          <p:nvPr/>
        </p:nvSpPr>
        <p:spPr>
          <a:xfrm>
            <a:off x="6131030" y="6042796"/>
            <a:ext cx="2844000" cy="471600"/>
          </a:xfrm>
          <a:prstGeom prst="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nchorCtr="0"/>
          <a:lstStyle/>
          <a:p>
            <a:pPr algn="ctr" defTabSz="914400">
              <a:buNone/>
            </a:pPr>
            <a:r>
              <a:rPr lang="de-DE" sz="1000" b="1" i="0">
                <a:latin typeface="Arial"/>
                <a:ea typeface="+mn-ea"/>
                <a:cs typeface="+mn-cs"/>
              </a:rPr>
              <a:t>Максимальная эффективность </a:t>
            </a:r>
          </a:p>
          <a:p>
            <a:pPr algn="ctr" defTabSz="914400">
              <a:buNone/>
            </a:pPr>
            <a:r>
              <a:rPr lang="de-DE" sz="1000" b="1" i="0">
                <a:latin typeface="Arial"/>
                <a:ea typeface="+mn-ea"/>
                <a:cs typeface="+mn-cs"/>
              </a:rPr>
              <a:t>разработки процессов</a:t>
            </a:r>
          </a:p>
        </p:txBody>
      </p:sp>
      <p:sp>
        <p:nvSpPr>
          <p:cNvPr id="18" name="Rectangle 17"/>
          <p:cNvSpPr/>
          <p:nvPr/>
        </p:nvSpPr>
        <p:spPr>
          <a:xfrm>
            <a:off x="3149923" y="6028728"/>
            <a:ext cx="2844000" cy="471600"/>
          </a:xfrm>
          <a:prstGeom prst="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nchorCtr="0"/>
          <a:lstStyle/>
          <a:p>
            <a:pPr algn="ctr" defTabSz="914400">
              <a:buNone/>
            </a:pPr>
            <a:r>
              <a:rPr lang="de-DE" sz="1000" b="1" i="0">
                <a:latin typeface="Arial"/>
                <a:ea typeface="+mn-ea"/>
                <a:cs typeface="+mn-cs"/>
              </a:rPr>
              <a:t>Более оперативное удовлетворение </a:t>
            </a:r>
          </a:p>
          <a:p>
            <a:pPr algn="ctr" defTabSz="914400">
              <a:buNone/>
            </a:pPr>
            <a:r>
              <a:rPr lang="de-DE" sz="1000" b="1" i="0">
                <a:latin typeface="Arial"/>
                <a:ea typeface="+mn-ea"/>
                <a:cs typeface="+mn-cs"/>
              </a:rPr>
              <a:t>потребностей бизнеса</a:t>
            </a:r>
          </a:p>
        </p:txBody>
      </p:sp>
      <p:sp>
        <p:nvSpPr>
          <p:cNvPr id="19" name="Rectangle 18"/>
          <p:cNvSpPr/>
          <p:nvPr/>
        </p:nvSpPr>
        <p:spPr>
          <a:xfrm>
            <a:off x="168816" y="6028728"/>
            <a:ext cx="2844000" cy="471600"/>
          </a:xfrm>
          <a:prstGeom prst="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nchorCtr="0"/>
          <a:lstStyle/>
          <a:p>
            <a:pPr algn="ctr" defTabSz="914400">
              <a:buNone/>
            </a:pPr>
            <a:r>
              <a:rPr lang="de-DE" sz="1000" b="1" i="0" dirty="0" err="1">
                <a:latin typeface="Arial"/>
                <a:ea typeface="+mn-ea"/>
                <a:cs typeface="+mn-cs"/>
              </a:rPr>
              <a:t>Эффективное</a:t>
            </a:r>
            <a:r>
              <a:rPr lang="de-DE" sz="1000" b="1" i="0" dirty="0">
                <a:latin typeface="Arial"/>
                <a:ea typeface="+mn-ea"/>
                <a:cs typeface="+mn-cs"/>
              </a:rPr>
              <a:t> </a:t>
            </a:r>
            <a:r>
              <a:rPr lang="de-DE" sz="1000" b="1" i="0" dirty="0" err="1">
                <a:latin typeface="Arial"/>
                <a:ea typeface="+mn-ea"/>
                <a:cs typeface="+mn-cs"/>
              </a:rPr>
              <a:t>сотрудничество</a:t>
            </a:r>
            <a:r>
              <a:rPr lang="de-DE" sz="1000" b="1" i="0" dirty="0">
                <a:latin typeface="Arial"/>
                <a:ea typeface="+mn-ea"/>
                <a:cs typeface="+mn-cs"/>
              </a:rPr>
              <a:t> </a:t>
            </a:r>
          </a:p>
          <a:p>
            <a:pPr algn="ctr" defTabSz="914400">
              <a:buNone/>
            </a:pPr>
            <a:r>
              <a:rPr lang="de-DE" sz="1000" b="1" i="0" dirty="0">
                <a:latin typeface="Arial"/>
                <a:ea typeface="+mn-ea"/>
                <a:cs typeface="+mn-cs"/>
              </a:rPr>
              <a:t>ИТ и </a:t>
            </a:r>
            <a:r>
              <a:rPr lang="de-DE" sz="1000" b="1" i="0" dirty="0" err="1">
                <a:latin typeface="Arial"/>
                <a:ea typeface="+mn-ea"/>
                <a:cs typeface="+mn-cs"/>
              </a:rPr>
              <a:t>бизнеса</a:t>
            </a:r>
            <a:endParaRPr lang="de-DE" sz="1000" b="1" i="0" dirty="0">
              <a:latin typeface="Arial"/>
              <a:ea typeface="+mn-ea"/>
              <a:cs typeface="+mn-cs"/>
            </a:endParaRPr>
          </a:p>
        </p:txBody>
      </p:sp>
      <p:sp>
        <p:nvSpPr>
          <p:cNvPr id="45" name="Bent Arrow 44"/>
          <p:cNvSpPr/>
          <p:nvPr/>
        </p:nvSpPr>
        <p:spPr bwMode="gray">
          <a:xfrm rot="5400000">
            <a:off x="3736058" y="2092074"/>
            <a:ext cx="977898" cy="1044405"/>
          </a:xfrm>
          <a:prstGeom prst="bentArrow">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46" name="Bent Arrow 45"/>
          <p:cNvSpPr/>
          <p:nvPr/>
        </p:nvSpPr>
        <p:spPr bwMode="gray">
          <a:xfrm rot="10800000">
            <a:off x="3592694" y="4747014"/>
            <a:ext cx="1008140" cy="1044405"/>
          </a:xfrm>
          <a:prstGeom prst="bentArrow">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pic>
        <p:nvPicPr>
          <p:cNvPr id="47" name="Picture 3"/>
          <p:cNvPicPr>
            <a:picLocks noChangeAspect="1" noChangeArrowheads="1"/>
          </p:cNvPicPr>
          <p:nvPr/>
        </p:nvPicPr>
        <p:blipFill>
          <a:blip r:embed="rId4" cstate="print"/>
          <a:srcRect/>
          <a:stretch>
            <a:fillRect/>
          </a:stretch>
        </p:blipFill>
        <p:spPr bwMode="auto">
          <a:xfrm>
            <a:off x="640284" y="3882895"/>
            <a:ext cx="2951267" cy="1906393"/>
          </a:xfrm>
          <a:prstGeom prst="rect">
            <a:avLst/>
          </a:prstGeom>
          <a:ln>
            <a:noFill/>
          </a:ln>
          <a:effectLst>
            <a:outerShdw blurRad="292100" dist="139700" dir="2700000" algn="tl" rotWithShape="0">
              <a:srgbClr val="333333">
                <a:alpha val="65000"/>
              </a:srgbClr>
            </a:outerShdw>
          </a:effectLst>
        </p:spPr>
      </p:pic>
      <p:pic>
        <p:nvPicPr>
          <p:cNvPr id="48" name="Picture 2"/>
          <p:cNvPicPr>
            <a:picLocks noChangeAspect="1" noChangeArrowheads="1"/>
          </p:cNvPicPr>
          <p:nvPr/>
        </p:nvPicPr>
        <p:blipFill>
          <a:blip r:embed="rId5" cstate="print"/>
          <a:srcRect r="12534"/>
          <a:stretch>
            <a:fillRect/>
          </a:stretch>
        </p:blipFill>
        <p:spPr bwMode="auto">
          <a:xfrm>
            <a:off x="602184" y="1722725"/>
            <a:ext cx="3240450" cy="1872260"/>
          </a:xfrm>
          <a:prstGeom prst="rect">
            <a:avLst/>
          </a:prstGeom>
          <a:ln>
            <a:noFill/>
          </a:ln>
          <a:effectLst>
            <a:outerShdw blurRad="292100" dist="139700" dir="2700000" algn="tl" rotWithShape="0">
              <a:srgbClr val="333333">
                <a:alpha val="65000"/>
              </a:srgbClr>
            </a:outerShdw>
          </a:effectLst>
        </p:spPr>
      </p:pic>
      <p:pic>
        <p:nvPicPr>
          <p:cNvPr id="49" name="Picture 5"/>
          <p:cNvPicPr>
            <a:picLocks noChangeAspect="1" noChangeArrowheads="1"/>
          </p:cNvPicPr>
          <p:nvPr/>
        </p:nvPicPr>
        <p:blipFill>
          <a:blip r:embed="rId6" cstate="print"/>
          <a:srcRect r="70833" b="51393"/>
          <a:stretch>
            <a:fillRect/>
          </a:stretch>
        </p:blipFill>
        <p:spPr bwMode="auto">
          <a:xfrm>
            <a:off x="3088624" y="3090525"/>
            <a:ext cx="1536025" cy="1664246"/>
          </a:xfrm>
          <a:prstGeom prst="rect">
            <a:avLst/>
          </a:prstGeom>
          <a:noFill/>
          <a:ln w="9525">
            <a:noFill/>
            <a:miter lim="800000"/>
            <a:headEnd/>
            <a:tailEnd/>
          </a:ln>
        </p:spPr>
      </p:pic>
      <p:sp>
        <p:nvSpPr>
          <p:cNvPr id="50" name="Right Arrow 49"/>
          <p:cNvSpPr/>
          <p:nvPr/>
        </p:nvSpPr>
        <p:spPr bwMode="gray">
          <a:xfrm flipH="1">
            <a:off x="4414524" y="3734685"/>
            <a:ext cx="1131836" cy="752840"/>
          </a:xfrm>
          <a:prstGeom prst="rightArrow">
            <a:avLst/>
          </a:prstGeom>
          <a:solidFill>
            <a:schemeClr val="bg2"/>
          </a:solidFill>
          <a:ln w="9525" algn="ctr">
            <a:noFill/>
            <a:miter lim="800000"/>
            <a:headEnd/>
            <a:tailEnd/>
          </a:ln>
        </p:spPr>
        <p:txBody>
          <a:bodyPr lIns="90000" tIns="72000" rIns="90000" bIns="72000" rtlCol="0" anchor="ctr"/>
          <a:lstStyle/>
          <a:p>
            <a:pPr algn="ctr" defTabSz="914400">
              <a:spcBef>
                <a:spcPts val="540"/>
              </a:spcBef>
              <a:spcAft>
                <a:spcPts val="0"/>
              </a:spcAft>
              <a:buNone/>
            </a:pPr>
            <a:r>
              <a:rPr lang="en-US" sz="900" b="1" i="0" dirty="0">
                <a:latin typeface="Arial"/>
                <a:ea typeface="Arial Unicode MS"/>
                <a:cs typeface="Arial Unicode MS"/>
              </a:rPr>
              <a:t> </a:t>
            </a:r>
            <a:r>
              <a:rPr lang="en-US" sz="900" b="1" i="0" dirty="0" err="1">
                <a:latin typeface="Arial"/>
                <a:ea typeface="Arial Unicode MS"/>
                <a:cs typeface="Arial Unicode MS"/>
              </a:rPr>
              <a:t>Сторонние</a:t>
            </a:r>
            <a:r>
              <a:rPr lang="en-US" sz="900" b="1" i="0" dirty="0">
                <a:latin typeface="Arial"/>
                <a:ea typeface="Arial Unicode MS"/>
                <a:cs typeface="Arial Unicode MS"/>
              </a:rPr>
              <a:t> </a:t>
            </a:r>
            <a:r>
              <a:rPr lang="en-US" sz="900" b="1" i="0" dirty="0" err="1">
                <a:latin typeface="Arial"/>
                <a:ea typeface="Arial Unicode MS"/>
                <a:cs typeface="Arial Unicode MS"/>
              </a:rPr>
              <a:t>приложения</a:t>
            </a:r>
            <a:endParaRPr lang="en-US" sz="900" b="1" i="0" dirty="0">
              <a:latin typeface="Arial"/>
              <a:ea typeface="Arial Unicode MS"/>
              <a:cs typeface="Arial Unicode MS"/>
            </a:endParaRPr>
          </a:p>
        </p:txBody>
      </p:sp>
      <p:sp>
        <p:nvSpPr>
          <p:cNvPr id="52" name="TextBox 51"/>
          <p:cNvSpPr txBox="1"/>
          <p:nvPr/>
        </p:nvSpPr>
        <p:spPr>
          <a:xfrm>
            <a:off x="3364874" y="2138025"/>
            <a:ext cx="936475" cy="276999"/>
          </a:xfrm>
          <a:prstGeom prst="rect">
            <a:avLst/>
          </a:prstGeom>
          <a:solidFill>
            <a:schemeClr val="accent1"/>
          </a:solidFill>
        </p:spPr>
        <p:txBody>
          <a:bodyPr wrap="none" rtlCol="0">
            <a:spAutoFit/>
          </a:bodyPr>
          <a:lstStyle/>
          <a:p>
            <a:pPr algn="l" defTabSz="914400">
              <a:spcBef>
                <a:spcPts val="720"/>
              </a:spcBef>
              <a:spcAft>
                <a:spcPts val="0"/>
              </a:spcAft>
              <a:buNone/>
            </a:pPr>
            <a:r>
              <a:rPr lang="de-DE" sz="1200" b="1" i="0">
                <a:latin typeface="Arial"/>
                <a:ea typeface="Arial Unicode MS"/>
                <a:cs typeface="Arial Unicode MS"/>
              </a:rPr>
              <a:t>BPMN 2.0 </a:t>
            </a:r>
          </a:p>
        </p:txBody>
      </p:sp>
      <p:sp>
        <p:nvSpPr>
          <p:cNvPr id="53" name="TextBox 52"/>
          <p:cNvSpPr txBox="1"/>
          <p:nvPr/>
        </p:nvSpPr>
        <p:spPr>
          <a:xfrm>
            <a:off x="3656974" y="4754225"/>
            <a:ext cx="936475" cy="276999"/>
          </a:xfrm>
          <a:prstGeom prst="rect">
            <a:avLst/>
          </a:prstGeom>
          <a:solidFill>
            <a:schemeClr val="accent1"/>
          </a:solidFill>
        </p:spPr>
        <p:txBody>
          <a:bodyPr wrap="none" rtlCol="0">
            <a:spAutoFit/>
          </a:bodyPr>
          <a:lstStyle/>
          <a:p>
            <a:pPr algn="l" defTabSz="914400">
              <a:spcBef>
                <a:spcPts val="720"/>
              </a:spcBef>
              <a:spcAft>
                <a:spcPts val="0"/>
              </a:spcAft>
              <a:buNone/>
            </a:pPr>
            <a:r>
              <a:rPr lang="de-DE" sz="1200" b="1" i="0">
                <a:latin typeface="Arial"/>
                <a:ea typeface="Arial Unicode MS"/>
                <a:cs typeface="Arial Unicode MS"/>
              </a:rPr>
              <a:t>BPMN 2.0 </a:t>
            </a:r>
          </a:p>
        </p:txBody>
      </p:sp>
      <p:sp>
        <p:nvSpPr>
          <p:cNvPr id="55" name="TextBox 54"/>
          <p:cNvSpPr txBox="1"/>
          <p:nvPr/>
        </p:nvSpPr>
        <p:spPr>
          <a:xfrm rot="1323944">
            <a:off x="1395688" y="3257853"/>
            <a:ext cx="1942530" cy="461665"/>
          </a:xfrm>
          <a:prstGeom prst="rect">
            <a:avLst/>
          </a:prstGeom>
          <a:solidFill>
            <a:schemeClr val="accent1">
              <a:lumMod val="60000"/>
              <a:lumOff val="40000"/>
            </a:schemeClr>
          </a:solidFill>
        </p:spPr>
        <p:txBody>
          <a:bodyPr wrap="square" rtlCol="0">
            <a:spAutoFit/>
          </a:bodyPr>
          <a:lstStyle/>
          <a:p>
            <a:pPr marL="155448" indent="-155448" algn="ctr" defTabSz="914400">
              <a:spcBef>
                <a:spcPts val="720"/>
              </a:spcBef>
              <a:spcAft>
                <a:spcPts val="0"/>
              </a:spcAft>
              <a:buNone/>
            </a:pPr>
            <a:r>
              <a:rPr lang="de-DE" sz="1200" b="0" i="0" dirty="0" smtClean="0">
                <a:solidFill>
                  <a:srgbClr val="000000"/>
                </a:solidFill>
                <a:latin typeface="Arial"/>
                <a:ea typeface="Arial Unicode MS"/>
                <a:cs typeface="Arial Unicode MS"/>
              </a:rPr>
              <a:t>ПРЕД</a:t>
            </a:r>
            <a:r>
              <a:rPr lang="ru-RU" sz="1200" dirty="0" smtClean="0">
                <a:solidFill>
                  <a:srgbClr val="000000"/>
                </a:solidFill>
                <a:ea typeface="Arial Unicode MS"/>
                <a:cs typeface="Arial Unicode MS"/>
              </a:rPr>
              <a:t>ВАРИТЕЛЬНЫЙ </a:t>
            </a:r>
            <a:r>
              <a:rPr lang="de-DE" sz="1200" b="0" i="0" dirty="0" smtClean="0">
                <a:solidFill>
                  <a:srgbClr val="000000"/>
                </a:solidFill>
                <a:latin typeface="Arial"/>
                <a:ea typeface="Arial Unicode MS"/>
                <a:cs typeface="Arial Unicode MS"/>
              </a:rPr>
              <a:t>ПРОСМОТР</a:t>
            </a:r>
            <a:endParaRPr lang="de-DE" sz="1200" b="0" i="0" dirty="0">
              <a:solidFill>
                <a:srgbClr val="000000"/>
              </a:solidFill>
              <a:latin typeface="Arial"/>
              <a:ea typeface="Arial Unicode MS"/>
              <a:cs typeface="Arial Unicode MS"/>
            </a:endParaRPr>
          </a:p>
        </p:txBody>
      </p:sp>
      <p:pic>
        <p:nvPicPr>
          <p:cNvPr id="56" name="Picture 55" descr="Model.PNG"/>
          <p:cNvPicPr>
            <a:picLocks noChangeAspect="1"/>
          </p:cNvPicPr>
          <p:nvPr/>
        </p:nvPicPr>
        <p:blipFill>
          <a:blip r:embed="rId7" cstate="print"/>
          <a:stretch>
            <a:fillRect/>
          </a:stretch>
        </p:blipFill>
        <p:spPr>
          <a:xfrm>
            <a:off x="6620796" y="228425"/>
            <a:ext cx="2241101" cy="376867"/>
          </a:xfrm>
          <a:prstGeom prst="rect">
            <a:avLst/>
          </a:prstGeom>
        </p:spPr>
      </p:pic>
      <p:grpSp>
        <p:nvGrpSpPr>
          <p:cNvPr id="60" name="Group 59"/>
          <p:cNvGrpSpPr/>
          <p:nvPr/>
        </p:nvGrpSpPr>
        <p:grpSpPr>
          <a:xfrm>
            <a:off x="6327487" y="1288613"/>
            <a:ext cx="1965468" cy="526694"/>
            <a:chOff x="6327487" y="1288613"/>
            <a:chExt cx="1965468" cy="526694"/>
          </a:xfrm>
        </p:grpSpPr>
        <p:sp>
          <p:nvSpPr>
            <p:cNvPr id="61" name="Rounded Rectangle 60"/>
            <p:cNvSpPr/>
            <p:nvPr/>
          </p:nvSpPr>
          <p:spPr bwMode="gray">
            <a:xfrm>
              <a:off x="6327487" y="1288613"/>
              <a:ext cx="1965468" cy="526694"/>
            </a:xfrm>
            <a:prstGeom prst="roundRect">
              <a:avLst>
                <a:gd name="adj" fmla="val 1410"/>
              </a:avLst>
            </a:prstGeom>
            <a:noFill/>
            <a:ln w="12700" algn="ctr">
              <a:solidFill>
                <a:srgbClr val="666666"/>
              </a:solidFill>
              <a:miter lim="800000"/>
              <a:headEnd/>
              <a:tailEnd/>
            </a:ln>
          </p:spPr>
          <p:txBody>
            <a:bodyPr lIns="90000" tIns="72000" rIns="144000" bIns="72000" rtlCol="0" anchor="ctr"/>
            <a:lstStyle/>
            <a:p>
              <a:pPr marL="184150" marR="0" lvl="0" indent="-18415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600" b="0" i="0" u="none"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pic>
          <p:nvPicPr>
            <p:cNvPr id="62" name="Picture 31" descr="132558_l_srgb_s_gl"/>
            <p:cNvPicPr>
              <a:picLocks noChangeAspect="1" noChangeArrowheads="1"/>
            </p:cNvPicPr>
            <p:nvPr/>
          </p:nvPicPr>
          <p:blipFill>
            <a:blip r:embed="rId8" cstate="print"/>
            <a:srcRect l="46265" t="5292" r="18229" b="53056"/>
            <a:stretch>
              <a:fillRect/>
            </a:stretch>
          </p:blipFill>
          <p:spPr bwMode="gray">
            <a:xfrm>
              <a:off x="7697182" y="1307094"/>
              <a:ext cx="561109" cy="479422"/>
            </a:xfrm>
            <a:prstGeom prst="rect">
              <a:avLst/>
            </a:prstGeom>
            <a:gradFill rotWithShape="1">
              <a:gsLst>
                <a:gs pos="0">
                  <a:srgbClr val="FFE8AF"/>
                </a:gs>
                <a:gs pos="100000">
                  <a:srgbClr val="FFBC13"/>
                </a:gs>
              </a:gsLst>
              <a:lin ang="2700000" scaled="1"/>
            </a:gradFill>
            <a:ln w="12700" algn="ctr">
              <a:solidFill>
                <a:srgbClr val="DBDBDB"/>
              </a:solidFill>
              <a:round/>
              <a:headEnd/>
              <a:tailEnd/>
            </a:ln>
            <a:effectLst>
              <a:outerShdw blurRad="25400" dist="12700" dir="2700000" algn="tl" rotWithShape="0">
                <a:prstClr val="black">
                  <a:alpha val="40000"/>
                </a:prstClr>
              </a:outerShdw>
            </a:effectLst>
          </p:spPr>
        </p:pic>
        <p:sp>
          <p:nvSpPr>
            <p:cNvPr id="63" name="Rectangle 62"/>
            <p:cNvSpPr/>
            <p:nvPr/>
          </p:nvSpPr>
          <p:spPr bwMode="gray">
            <a:xfrm>
              <a:off x="6344892" y="1306864"/>
              <a:ext cx="1332689" cy="486383"/>
            </a:xfrm>
            <a:prstGeom prst="rect">
              <a:avLst/>
            </a:prstGeom>
            <a:solidFill>
              <a:srgbClr val="644459"/>
            </a:solidFill>
            <a:ln w="6350" algn="ctr">
              <a:noFill/>
              <a:miter lim="800000"/>
              <a:headEnd/>
              <a:tailEnd/>
            </a:ln>
          </p:spPr>
          <p:txBody>
            <a:bodyPr lIns="90000" tIns="72000" rIns="90000" bIns="72000" rtlCol="0" anchor="ctr"/>
            <a:lstStyle/>
            <a:p>
              <a:pPr marR="0" algn="ctr" defTabSz="914400">
                <a:lnSpc>
                  <a:spcPct val="100000"/>
                </a:lnSpc>
                <a:spcBef>
                  <a:spcPts val="540"/>
                </a:spcBef>
                <a:spcAft>
                  <a:spcPts val="0"/>
                </a:spcAft>
                <a:buNone/>
              </a:pPr>
              <a:r>
                <a:rPr lang="en-US" sz="900" b="1" i="0" u="none" strike="noStrike" cap="none" spc="0" baseline="0">
                  <a:solidFill>
                    <a:srgbClr val="FFFFFF"/>
                  </a:solidFill>
                  <a:effectLst/>
                  <a:latin typeface="Arial"/>
                  <a:ea typeface="Arial Unicode MS"/>
                  <a:cs typeface="Arial Unicode MS"/>
                </a:rPr>
                <a:t>Бизнес-</a:t>
              </a:r>
              <a:br>
                <a:rPr lang="en-US" sz="900" b="1" i="0" u="none" strike="noStrike" cap="none" spc="0" baseline="0">
                  <a:solidFill>
                    <a:srgbClr val="FFFFFF"/>
                  </a:solidFill>
                  <a:effectLst/>
                  <a:latin typeface="Arial"/>
                  <a:ea typeface="Arial Unicode MS"/>
                  <a:cs typeface="Arial Unicode MS"/>
                </a:rPr>
              </a:br>
              <a:r>
                <a:rPr lang="en-US" sz="900" b="1" i="0" u="none" strike="noStrike" cap="none" spc="0" baseline="0">
                  <a:solidFill>
                    <a:srgbClr val="FFFFFF"/>
                  </a:solidFill>
                  <a:effectLst/>
                  <a:latin typeface="Arial"/>
                  <a:ea typeface="Arial Unicode MS"/>
                  <a:cs typeface="Arial Unicode MS"/>
                </a:rPr>
                <a:t>аналитик</a:t>
              </a:r>
            </a:p>
          </p:txBody>
        </p:sp>
      </p:grpSp>
      <p:grpSp>
        <p:nvGrpSpPr>
          <p:cNvPr id="68" name="Group 67"/>
          <p:cNvGrpSpPr/>
          <p:nvPr/>
        </p:nvGrpSpPr>
        <p:grpSpPr>
          <a:xfrm>
            <a:off x="6327487" y="1893501"/>
            <a:ext cx="1977295" cy="526694"/>
            <a:chOff x="6327487" y="2503101"/>
            <a:chExt cx="1977295" cy="526694"/>
          </a:xfrm>
        </p:grpSpPr>
        <p:sp>
          <p:nvSpPr>
            <p:cNvPr id="69" name="Rounded Rectangle 68"/>
            <p:cNvSpPr/>
            <p:nvPr/>
          </p:nvSpPr>
          <p:spPr bwMode="gray">
            <a:xfrm>
              <a:off x="6327487" y="2503101"/>
              <a:ext cx="1977295" cy="526694"/>
            </a:xfrm>
            <a:prstGeom prst="roundRect">
              <a:avLst>
                <a:gd name="adj" fmla="val 1410"/>
              </a:avLst>
            </a:prstGeom>
            <a:noFill/>
            <a:ln w="12700" algn="ctr">
              <a:solidFill>
                <a:srgbClr val="666666"/>
              </a:solidFill>
              <a:miter lim="800000"/>
              <a:headEnd/>
              <a:tailEnd/>
            </a:ln>
          </p:spPr>
          <p:txBody>
            <a:bodyPr lIns="90000" tIns="72000" rIns="144000" bIns="72000" rtlCol="0" anchor="ctr"/>
            <a:lstStyle/>
            <a:p>
              <a:pPr marL="184150" marR="0" lvl="0" indent="-18415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600" b="0" i="0" u="sng"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pic>
          <p:nvPicPr>
            <p:cNvPr id="70" name="Picture 53" descr="132559_l_srgb_s_gl"/>
            <p:cNvPicPr>
              <a:picLocks noChangeArrowheads="1"/>
            </p:cNvPicPr>
            <p:nvPr/>
          </p:nvPicPr>
          <p:blipFill>
            <a:blip r:embed="rId9" cstate="print"/>
            <a:srcRect l="29500" t="11613" r="10788" b="34972"/>
            <a:stretch>
              <a:fillRect/>
            </a:stretch>
          </p:blipFill>
          <p:spPr bwMode="gray">
            <a:xfrm>
              <a:off x="7699321" y="2522677"/>
              <a:ext cx="557784" cy="475488"/>
            </a:xfrm>
            <a:prstGeom prst="rect">
              <a:avLst/>
            </a:prstGeom>
            <a:gradFill rotWithShape="1">
              <a:gsLst>
                <a:gs pos="0">
                  <a:srgbClr val="FFE8AF"/>
                </a:gs>
                <a:gs pos="100000">
                  <a:srgbClr val="FFBC13"/>
                </a:gs>
              </a:gsLst>
              <a:lin ang="2700000" scaled="1"/>
            </a:gradFill>
            <a:ln w="12700" algn="ctr">
              <a:solidFill>
                <a:srgbClr val="DBDBDB"/>
              </a:solidFill>
              <a:round/>
              <a:headEnd/>
              <a:tailEnd/>
            </a:ln>
            <a:effectLst>
              <a:outerShdw blurRad="25400" dist="12700" dir="2700000" algn="tl" rotWithShape="0">
                <a:prstClr val="black">
                  <a:alpha val="40000"/>
                </a:prstClr>
              </a:outerShdw>
            </a:effectLst>
          </p:spPr>
        </p:pic>
        <p:sp>
          <p:nvSpPr>
            <p:cNvPr id="71" name="Rectangle 70"/>
            <p:cNvSpPr/>
            <p:nvPr/>
          </p:nvSpPr>
          <p:spPr bwMode="gray">
            <a:xfrm>
              <a:off x="6342987" y="2520984"/>
              <a:ext cx="1332689" cy="486383"/>
            </a:xfrm>
            <a:prstGeom prst="rect">
              <a:avLst/>
            </a:prstGeom>
            <a:solidFill>
              <a:srgbClr val="44697D"/>
            </a:solidFill>
            <a:ln w="6350" algn="ctr">
              <a:noFill/>
              <a:miter lim="800000"/>
              <a:headEnd/>
              <a:tailEnd/>
            </a:ln>
          </p:spPr>
          <p:txBody>
            <a:bodyPr lIns="90000" tIns="72000" rIns="90000" bIns="72000" rtlCol="0" anchor="ctr"/>
            <a:lstStyle/>
            <a:p>
              <a:pPr marR="0" algn="ctr" defTabSz="914400">
                <a:lnSpc>
                  <a:spcPct val="100000"/>
                </a:lnSpc>
                <a:spcBef>
                  <a:spcPts val="540"/>
                </a:spcBef>
                <a:spcAft>
                  <a:spcPts val="0"/>
                </a:spcAft>
                <a:buNone/>
              </a:pPr>
              <a:r>
                <a:rPr lang="en-US" sz="900" b="1" i="0" u="none" strike="noStrike" cap="none" spc="0" baseline="0" dirty="0" smtClean="0">
                  <a:solidFill>
                    <a:srgbClr val="FFFFFF"/>
                  </a:solidFill>
                  <a:effectLst/>
                  <a:latin typeface="Arial"/>
                  <a:ea typeface="Arial Unicode MS"/>
                  <a:cs typeface="Arial Unicode MS"/>
                </a:rPr>
                <a:t>ИТ/</a:t>
              </a:r>
              <a:r>
                <a:rPr lang="ru-RU" sz="900" b="1" dirty="0" err="1" smtClean="0">
                  <a:solidFill>
                    <a:srgbClr val="FFFFFF"/>
                  </a:solidFill>
                  <a:ea typeface="Arial Unicode MS"/>
                  <a:cs typeface="Arial Unicode MS"/>
                </a:rPr>
                <a:t>р</a:t>
              </a:r>
              <a:r>
                <a:rPr lang="en-US" sz="900" b="1" i="0" u="none" strike="noStrike" cap="none" spc="0" baseline="0" dirty="0" err="1" smtClean="0">
                  <a:solidFill>
                    <a:srgbClr val="FFFFFF"/>
                  </a:solidFill>
                  <a:effectLst/>
                  <a:latin typeface="Arial"/>
                  <a:ea typeface="Arial Unicode MS"/>
                  <a:cs typeface="Arial Unicode MS"/>
                </a:rPr>
                <a:t>азработка</a:t>
              </a:r>
              <a:endParaRPr lang="en-US" sz="900" b="1" i="0" u="none" strike="noStrike" cap="none" spc="0" baseline="0" dirty="0">
                <a:solidFill>
                  <a:srgbClr val="FFFFFF"/>
                </a:solidFill>
                <a:effectLst/>
                <a:latin typeface="Arial"/>
                <a:ea typeface="Arial Unicode MS"/>
                <a:cs typeface="Arial Unicode MS"/>
              </a:endParaRPr>
            </a:p>
          </p:txBody>
        </p:sp>
      </p:grpSp>
      <p:sp>
        <p:nvSpPr>
          <p:cNvPr id="72" name="TextBox 71"/>
          <p:cNvSpPr txBox="1"/>
          <p:nvPr/>
        </p:nvSpPr>
        <p:spPr>
          <a:xfrm>
            <a:off x="6753225" y="285750"/>
            <a:ext cx="1115690" cy="276999"/>
          </a:xfrm>
          <a:prstGeom prst="rect">
            <a:avLst/>
          </a:prstGeom>
          <a:noFill/>
        </p:spPr>
        <p:txBody>
          <a:bodyPr wrap="none" lIns="0" tIns="0" rIns="0" bIns="0" rtlCol="0">
            <a:spAutoFit/>
          </a:bodyPr>
          <a:lstStyle/>
          <a:p>
            <a:pPr algn="l" defTabSz="914400">
              <a:spcAft>
                <a:spcPts val="0"/>
              </a:spcAft>
              <a:buNone/>
            </a:pPr>
            <a:r>
              <a:rPr lang="en-US" sz="900" b="1" i="0">
                <a:latin typeface="Arial"/>
                <a:ea typeface="Arial Unicode MS"/>
                <a:cs typeface="Arial Unicode MS"/>
              </a:rPr>
              <a:t>Моделирование</a:t>
            </a:r>
          </a:p>
          <a:p>
            <a:pPr algn="l" defTabSz="914400">
              <a:spcAft>
                <a:spcPts val="0"/>
              </a:spcAft>
              <a:buNone/>
            </a:pPr>
            <a:r>
              <a:rPr lang="en-US" sz="900" b="0" i="0">
                <a:latin typeface="Arial"/>
                <a:ea typeface="Arial Unicode MS"/>
                <a:cs typeface="Arial Unicode MS"/>
              </a:rPr>
              <a:t>Бизнес-аналитик</a:t>
            </a:r>
          </a:p>
        </p:txBody>
      </p:sp>
      <p:pic>
        <p:nvPicPr>
          <p:cNvPr id="73" name="Picture 31" descr="132558_l_srgb_s_gl"/>
          <p:cNvPicPr>
            <a:picLocks noChangeAspect="1" noChangeArrowheads="1"/>
          </p:cNvPicPr>
          <p:nvPr/>
        </p:nvPicPr>
        <p:blipFill>
          <a:blip r:embed="rId8" cstate="print"/>
          <a:srcRect l="46265" t="5292" r="18229" b="53056"/>
          <a:stretch>
            <a:fillRect/>
          </a:stretch>
        </p:blipFill>
        <p:spPr bwMode="gray">
          <a:xfrm>
            <a:off x="8456007" y="264424"/>
            <a:ext cx="357793" cy="305704"/>
          </a:xfrm>
          <a:prstGeom prst="rect">
            <a:avLst/>
          </a:prstGeom>
          <a:gradFill rotWithShape="1">
            <a:gsLst>
              <a:gs pos="0">
                <a:srgbClr val="FFE8AF"/>
              </a:gs>
              <a:gs pos="100000">
                <a:srgbClr val="FFBC13"/>
              </a:gs>
            </a:gsLst>
            <a:lin ang="2700000" scaled="1"/>
          </a:gradFill>
          <a:ln w="12700" algn="ctr">
            <a:noFill/>
            <a:round/>
            <a:headEnd/>
            <a:tailEnd/>
          </a:ln>
          <a:effectLst/>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en-US" sz="2400" b="1" i="0">
                <a:solidFill>
                  <a:srgbClr val="666666"/>
                </a:solidFill>
                <a:latin typeface="Arial"/>
                <a:ea typeface="+mj-ea"/>
                <a:cs typeface="+mj-cs"/>
              </a:rPr>
              <a:t>Библиотека бизнес-процессов</a:t>
            </a:r>
            <a:br>
              <a:rPr lang="en-US" sz="2400" b="1" i="0">
                <a:solidFill>
                  <a:srgbClr val="666666"/>
                </a:solidFill>
                <a:latin typeface="Arial"/>
                <a:ea typeface="+mj-ea"/>
                <a:cs typeface="+mj-cs"/>
              </a:rPr>
            </a:br>
            <a:r>
              <a:rPr lang="en-US" sz="2000" b="0" i="0">
                <a:solidFill>
                  <a:srgbClr val="666666"/>
                </a:solidFill>
                <a:latin typeface="Arial"/>
                <a:ea typeface="+mj-ea"/>
                <a:cs typeface="+mj-cs"/>
              </a:rPr>
              <a:t>Грамотное управление бизнес-процессами</a:t>
            </a:r>
          </a:p>
        </p:txBody>
      </p:sp>
      <p:cxnSp>
        <p:nvCxnSpPr>
          <p:cNvPr id="232" name="Straight Connector 231"/>
          <p:cNvCxnSpPr/>
          <p:nvPr/>
        </p:nvCxnSpPr>
        <p:spPr bwMode="auto">
          <a:xfrm rot="10800000">
            <a:off x="2146852" y="4969014"/>
            <a:ext cx="1347658" cy="599"/>
          </a:xfrm>
          <a:prstGeom prst="line">
            <a:avLst/>
          </a:prstGeom>
          <a:noFill/>
          <a:ln w="12700" cap="flat" cmpd="sng" algn="ctr">
            <a:solidFill>
              <a:srgbClr val="F0AB00"/>
            </a:solidFill>
            <a:prstDash val="solid"/>
          </a:ln>
          <a:effectLst/>
        </p:spPr>
      </p:cxnSp>
      <p:sp>
        <p:nvSpPr>
          <p:cNvPr id="233" name="Rounded Rectangle 232"/>
          <p:cNvSpPr/>
          <p:nvPr/>
        </p:nvSpPr>
        <p:spPr bwMode="gray">
          <a:xfrm>
            <a:off x="149899" y="1265390"/>
            <a:ext cx="5396461" cy="4684710"/>
          </a:xfrm>
          <a:prstGeom prst="roundRect">
            <a:avLst>
              <a:gd name="adj" fmla="val 4392"/>
            </a:avLst>
          </a:prstGeom>
          <a:noFill/>
          <a:ln w="12700" algn="ctr">
            <a:solidFill>
              <a:srgbClr val="666666"/>
            </a:solidFill>
            <a:miter lim="800000"/>
            <a:headEnd/>
            <a:tailEnd/>
          </a:ln>
        </p:spPr>
        <p:txBody>
          <a:bodyPr lIns="90000" tIns="72000" rIns="144000" bIns="72000" rtlCol="0" anchor="ctr"/>
          <a:lstStyle/>
          <a:p>
            <a:pPr marL="184150" marR="0" lvl="0" indent="-18415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600" b="0" i="0" u="none"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grpSp>
        <p:nvGrpSpPr>
          <p:cNvPr id="3" name="Group 10"/>
          <p:cNvGrpSpPr/>
          <p:nvPr/>
        </p:nvGrpSpPr>
        <p:grpSpPr>
          <a:xfrm>
            <a:off x="149910" y="1255789"/>
            <a:ext cx="5418000" cy="320858"/>
            <a:chOff x="187082" y="1415999"/>
            <a:chExt cx="5065712" cy="600922"/>
          </a:xfrm>
        </p:grpSpPr>
        <p:sp>
          <p:nvSpPr>
            <p:cNvPr id="305" name="Rectangle 8"/>
            <p:cNvSpPr>
              <a:spLocks noChangeArrowheads="1"/>
            </p:cNvSpPr>
            <p:nvPr/>
          </p:nvSpPr>
          <p:spPr bwMode="gray">
            <a:xfrm>
              <a:off x="187591" y="1872458"/>
              <a:ext cx="5065203" cy="144463"/>
            </a:xfrm>
            <a:prstGeom prst="rect">
              <a:avLst/>
            </a:prstGeom>
            <a:solidFill>
              <a:srgbClr val="F0AB00"/>
            </a:solidFill>
            <a:ln w="9525" algn="ctr">
              <a:noFill/>
              <a:miter lim="800000"/>
              <a:headEnd/>
              <a:tailEnd/>
            </a:ln>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Arial Unicode MS" pitchFamily="34" charset="-128"/>
              </a:endParaRPr>
            </a:p>
          </p:txBody>
        </p:sp>
        <p:sp>
          <p:nvSpPr>
            <p:cNvPr id="306" name="AutoShape 9"/>
            <p:cNvSpPr>
              <a:spLocks noChangeArrowheads="1"/>
            </p:cNvSpPr>
            <p:nvPr/>
          </p:nvSpPr>
          <p:spPr bwMode="gray">
            <a:xfrm>
              <a:off x="187082" y="1415999"/>
              <a:ext cx="5065712" cy="576263"/>
            </a:xfrm>
            <a:prstGeom prst="roundRect">
              <a:avLst>
                <a:gd name="adj" fmla="val 30579"/>
              </a:avLst>
            </a:prstGeom>
            <a:solidFill>
              <a:srgbClr val="F0AB00"/>
            </a:solidFill>
            <a:ln w="9525" algn="ctr">
              <a:noFill/>
              <a:round/>
              <a:headEnd/>
              <a:tailEnd/>
            </a:ln>
          </p:spPr>
          <p:txBody>
            <a:bodyPr lIns="90000" tIns="18000" rIns="90000" bIns="18000" anchor="ctr"/>
            <a:lstStyle/>
            <a:p>
              <a:pPr marL="0" marR="0" indent="0" algn="ctr" defTabSz="914400">
                <a:lnSpc>
                  <a:spcPct val="100000"/>
                </a:lnSpc>
                <a:spcBef>
                  <a:spcPts val="0"/>
                </a:spcBef>
                <a:spcAft>
                  <a:spcPts val="0"/>
                </a:spcAft>
                <a:buNone/>
              </a:pPr>
              <a:endParaRPr lang="en-US" sz="1200" strike="noStrike" dirty="0" smtClean="0">
                <a:solidFill>
                  <a:srgbClr val="000000"/>
                </a:solidFill>
                <a:cs typeface="Arial Unicode MS"/>
              </a:endParaRPr>
            </a:p>
            <a:p>
              <a:pPr marL="0" marR="0" indent="0" algn="ctr" defTabSz="914400">
                <a:lnSpc>
                  <a:spcPct val="100000"/>
                </a:lnSpc>
                <a:spcBef>
                  <a:spcPts val="0"/>
                </a:spcBef>
                <a:spcAft>
                  <a:spcPts val="0"/>
                </a:spcAft>
                <a:buNone/>
              </a:pPr>
              <a:r>
                <a:rPr lang="en-US" sz="1200" b="1" i="0" u="none" strike="noStrike" cap="none" spc="0" baseline="0" dirty="0" err="1">
                  <a:solidFill>
                    <a:srgbClr val="000000"/>
                  </a:solidFill>
                  <a:effectLst/>
                  <a:latin typeface="Arial"/>
                  <a:ea typeface="+mn-ea"/>
                  <a:cs typeface="Arial Unicode MS"/>
                </a:rPr>
                <a:t>Планирование</a:t>
              </a:r>
              <a:r>
                <a:rPr lang="en-US" sz="1200" b="1" i="0" u="none" strike="noStrike" cap="none" spc="0" dirty="0">
                  <a:solidFill>
                    <a:srgbClr val="000000"/>
                  </a:solidFill>
                  <a:latin typeface="Arial"/>
                  <a:ea typeface="+mn-ea"/>
                  <a:cs typeface="Arial Unicode MS"/>
                </a:rPr>
                <a:t> </a:t>
              </a:r>
              <a:r>
                <a:rPr lang="en-US" sz="1200" b="1" i="0" u="none" strike="noStrike" cap="none" spc="0" dirty="0" err="1">
                  <a:solidFill>
                    <a:srgbClr val="000000"/>
                  </a:solidFill>
                  <a:effectLst/>
                  <a:latin typeface="Arial"/>
                  <a:ea typeface="+mn-ea"/>
                  <a:cs typeface="Arial Unicode MS"/>
                </a:rPr>
                <a:t>бизнес-процесса</a:t>
              </a:r>
              <a:endParaRPr lang="en-US" sz="1200" b="1" i="0" u="none" strike="noStrike" cap="none" spc="0" dirty="0">
                <a:solidFill>
                  <a:srgbClr val="000000"/>
                </a:solidFill>
                <a:effectLst/>
                <a:latin typeface="Arial"/>
                <a:ea typeface="+mn-ea"/>
                <a:cs typeface="Arial Unicode MS"/>
              </a:endParaRPr>
            </a:p>
            <a:p>
              <a:pPr marL="0" marR="0" indent="0" algn="ctr" defTabSz="914400">
                <a:lnSpc>
                  <a:spcPct val="100000"/>
                </a:lnSpc>
                <a:spcBef>
                  <a:spcPts val="0"/>
                </a:spcBef>
                <a:spcAft>
                  <a:spcPts val="0"/>
                </a:spcAft>
                <a:buNone/>
              </a:pPr>
              <a:endParaRPr lang="en-US" sz="1200" strike="noStrike" dirty="0" smtClean="0">
                <a:solidFill>
                  <a:srgbClr val="000000"/>
                </a:solidFill>
                <a:cs typeface="Arial Unicode MS"/>
              </a:endParaRPr>
            </a:p>
          </p:txBody>
        </p:sp>
      </p:grpSp>
      <p:sp>
        <p:nvSpPr>
          <p:cNvPr id="238" name="AutoShape 4"/>
          <p:cNvSpPr>
            <a:spLocks noChangeArrowheads="1"/>
          </p:cNvSpPr>
          <p:nvPr/>
        </p:nvSpPr>
        <p:spPr bwMode="gray">
          <a:xfrm>
            <a:off x="5636950" y="3091069"/>
            <a:ext cx="3327168" cy="2859031"/>
          </a:xfrm>
          <a:prstGeom prst="roundRect">
            <a:avLst>
              <a:gd name="adj" fmla="val 5815"/>
            </a:avLst>
          </a:prstGeom>
          <a:gradFill rotWithShape="1">
            <a:gsLst>
              <a:gs pos="0">
                <a:srgbClr val="F0F0F0"/>
              </a:gs>
              <a:gs pos="100000">
                <a:srgbClr val="FEFEFE"/>
              </a:gs>
            </a:gsLst>
            <a:lin ang="2700000" scaled="1"/>
          </a:gradFill>
          <a:ln w="12700" algn="ctr">
            <a:solidFill>
              <a:srgbClr val="666666"/>
            </a:solidFill>
            <a:round/>
            <a:headEnd/>
            <a:tailEnd/>
          </a:ln>
          <a:effectLst>
            <a:prstShdw prst="shdw17" dist="17961" dir="2700000">
              <a:srgbClr val="909090"/>
            </a:prstShdw>
          </a:effectLst>
        </p:spPr>
        <p:txBody>
          <a:bodyPr wrap="square" lIns="72000" tIns="72000" rIns="72000" bIns="72000" anchor="ctr">
            <a:noAutofit/>
          </a:bodyPr>
          <a:lstStyle/>
          <a:p>
            <a:pPr marL="164592" marR="0" lvl="1" indent="-164592" algn="l" defTabSz="914400">
              <a:lnSpc>
                <a:spcPct val="100000"/>
              </a:lnSpc>
              <a:spcBef>
                <a:spcPts val="420"/>
              </a:spcBef>
              <a:spcAft>
                <a:spcPts val="0"/>
              </a:spcAft>
              <a:buClr>
                <a:srgbClr val="F0AB00"/>
              </a:buClr>
              <a:buFont typeface="Wingdings"/>
              <a:buChar char="n"/>
            </a:pPr>
            <a:r>
              <a:rPr lang="en-US" sz="1200" b="0" i="0" u="none" strike="noStrike" cap="none" spc="0" baseline="0" dirty="0" err="1">
                <a:effectLst/>
                <a:latin typeface="Arial"/>
                <a:ea typeface="Arial Unicode MS"/>
                <a:cs typeface="Arial Unicode MS"/>
              </a:rPr>
              <a:t>Улучшенные</a:t>
            </a:r>
            <a:r>
              <a:rPr lang="en-US" sz="1200" b="0" i="0" u="none" strike="noStrike" cap="none" spc="0" baseline="0" dirty="0">
                <a:effectLst/>
                <a:latin typeface="Arial"/>
                <a:ea typeface="Arial Unicode MS"/>
                <a:cs typeface="Arial Unicode MS"/>
              </a:rPr>
              <a:t> </a:t>
            </a:r>
            <a:r>
              <a:rPr lang="en-US" sz="1200" b="0" i="0" u="none" strike="noStrike" cap="none" spc="0" baseline="0" dirty="0" err="1">
                <a:effectLst/>
                <a:latin typeface="Arial"/>
                <a:ea typeface="Arial Unicode MS"/>
                <a:cs typeface="Arial Unicode MS"/>
              </a:rPr>
              <a:t>возможности</a:t>
            </a:r>
            <a:r>
              <a:rPr lang="en-US" sz="1200" b="0" i="0" u="none" strike="noStrike" cap="none" spc="0" baseline="0" dirty="0">
                <a:effectLst/>
                <a:latin typeface="Arial"/>
                <a:ea typeface="Arial Unicode MS"/>
                <a:cs typeface="Arial Unicode MS"/>
              </a:rPr>
              <a:t> </a:t>
            </a:r>
            <a:r>
              <a:rPr lang="en-US" sz="1200" b="0" i="0" u="none" strike="noStrike" cap="none" spc="0" baseline="0" dirty="0" err="1">
                <a:effectLst/>
                <a:latin typeface="Arial"/>
                <a:ea typeface="Arial Unicode MS"/>
                <a:cs typeface="Arial Unicode MS"/>
              </a:rPr>
              <a:t>моделирования</a:t>
            </a:r>
            <a:r>
              <a:rPr lang="en-US" sz="1200" b="0" i="0" u="none" strike="noStrike" cap="none" spc="0" baseline="0" dirty="0">
                <a:effectLst/>
                <a:latin typeface="Arial"/>
                <a:ea typeface="Arial Unicode MS"/>
                <a:cs typeface="Arial Unicode MS"/>
              </a:rPr>
              <a:t> </a:t>
            </a:r>
            <a:r>
              <a:rPr lang="en-US" sz="1200" b="0" i="0" u="none" strike="noStrike" cap="none" spc="0" baseline="0" dirty="0" err="1">
                <a:effectLst/>
                <a:latin typeface="Arial"/>
                <a:ea typeface="Arial Unicode MS"/>
                <a:cs typeface="Arial Unicode MS"/>
              </a:rPr>
              <a:t>на</a:t>
            </a:r>
            <a:r>
              <a:rPr lang="en-US" sz="1200" b="0" i="0" u="none" strike="noStrike" cap="none" spc="0" baseline="0" dirty="0">
                <a:effectLst/>
                <a:latin typeface="Arial"/>
                <a:ea typeface="Arial Unicode MS"/>
                <a:cs typeface="Arial Unicode MS"/>
              </a:rPr>
              <a:t> </a:t>
            </a:r>
            <a:r>
              <a:rPr lang="en-US" sz="1200" b="0" i="0" u="none" strike="noStrike" cap="none" spc="0" baseline="0" dirty="0" err="1">
                <a:effectLst/>
                <a:latin typeface="Arial"/>
                <a:ea typeface="Arial Unicode MS"/>
                <a:cs typeface="Arial Unicode MS"/>
              </a:rPr>
              <a:t>основе</a:t>
            </a:r>
            <a:r>
              <a:rPr lang="en-US" sz="1200" b="0" i="0" u="none" strike="noStrike" cap="none" spc="0" baseline="0" dirty="0">
                <a:effectLst/>
                <a:latin typeface="Arial"/>
                <a:ea typeface="Arial Unicode MS"/>
                <a:cs typeface="Arial Unicode MS"/>
              </a:rPr>
              <a:t> </a:t>
            </a:r>
            <a:r>
              <a:rPr lang="en-US" sz="1200" b="0" i="0" u="none" strike="noStrike" cap="none" spc="0" baseline="0" dirty="0" err="1">
                <a:effectLst/>
                <a:latin typeface="Arial"/>
                <a:ea typeface="Arial Unicode MS"/>
                <a:cs typeface="Arial Unicode MS"/>
              </a:rPr>
              <a:t>стандартов</a:t>
            </a:r>
            <a:r>
              <a:rPr lang="en-US" sz="1200" b="0" i="0" u="none" strike="noStrike" cap="none" spc="0" baseline="0" dirty="0">
                <a:effectLst/>
                <a:latin typeface="Arial"/>
                <a:ea typeface="Arial Unicode MS"/>
                <a:cs typeface="Arial Unicode MS"/>
              </a:rPr>
              <a:t> </a:t>
            </a:r>
            <a:r>
              <a:rPr lang="en-US" sz="1200" b="0" i="0" u="none" strike="noStrike" cap="none" spc="0" baseline="0" dirty="0" err="1">
                <a:effectLst/>
                <a:latin typeface="Arial"/>
                <a:ea typeface="Arial Unicode MS"/>
                <a:cs typeface="Arial Unicode MS"/>
              </a:rPr>
              <a:t>нотации</a:t>
            </a:r>
            <a:r>
              <a:rPr lang="en-US" sz="1200" b="0" i="0" u="none" strike="noStrike" cap="none" spc="0" baseline="0" dirty="0">
                <a:effectLst/>
                <a:latin typeface="Arial"/>
                <a:ea typeface="Arial Unicode MS"/>
                <a:cs typeface="Arial Unicode MS"/>
              </a:rPr>
              <a:t> BPMN</a:t>
            </a:r>
            <a:r>
              <a:rPr lang="en-US" sz="1200" b="0" i="0" u="none" strike="noStrike" cap="none" spc="0" baseline="0" dirty="0">
                <a:latin typeface="Arial"/>
                <a:ea typeface="Arial Unicode MS"/>
                <a:cs typeface="Arial Unicode MS"/>
              </a:rPr>
              <a:t> </a:t>
            </a:r>
          </a:p>
          <a:p>
            <a:pPr marL="164592" marR="0" lvl="1" indent="-164592" algn="l" defTabSz="914400">
              <a:lnSpc>
                <a:spcPct val="100000"/>
              </a:lnSpc>
              <a:spcBef>
                <a:spcPts val="420"/>
              </a:spcBef>
              <a:spcAft>
                <a:spcPts val="0"/>
              </a:spcAft>
              <a:buClr>
                <a:srgbClr val="F0AB00"/>
              </a:buClr>
              <a:buFont typeface="Wingdings"/>
              <a:buChar char="n"/>
            </a:pPr>
            <a:r>
              <a:rPr lang="en-US" sz="1200" b="0" i="0" u="none" strike="noStrike" cap="none" spc="0" baseline="0" dirty="0" err="1">
                <a:effectLst/>
                <a:latin typeface="Arial"/>
              </a:rPr>
              <a:t>Совместный</a:t>
            </a:r>
            <a:r>
              <a:rPr lang="en-US" sz="1200" b="0" i="0" u="none" strike="noStrike" cap="none" spc="0" baseline="0" dirty="0">
                <a:effectLst/>
                <a:latin typeface="Arial"/>
              </a:rPr>
              <a:t> </a:t>
            </a:r>
            <a:r>
              <a:rPr lang="en-US" sz="1200" b="0" i="0" u="none" strike="noStrike" cap="none" spc="0" baseline="0" dirty="0" err="1">
                <a:effectLst/>
                <a:latin typeface="Arial"/>
              </a:rPr>
              <a:t>обзор</a:t>
            </a:r>
            <a:r>
              <a:rPr lang="en-US" sz="1200" b="0" i="0" u="none" strike="noStrike" cap="none" spc="0" baseline="0" dirty="0">
                <a:effectLst/>
                <a:latin typeface="Arial"/>
              </a:rPr>
              <a:t> </a:t>
            </a:r>
            <a:r>
              <a:rPr lang="en-US" sz="1200" b="0" i="0" u="none" strike="noStrike" cap="none" spc="0" baseline="0" dirty="0" err="1">
                <a:effectLst/>
                <a:latin typeface="Arial"/>
              </a:rPr>
              <a:t>справочников</a:t>
            </a:r>
            <a:r>
              <a:rPr lang="en-US" sz="1200" b="0" i="0" u="none" strike="noStrike" cap="none" spc="0" baseline="0" dirty="0">
                <a:effectLst/>
                <a:latin typeface="Arial"/>
              </a:rPr>
              <a:t> </a:t>
            </a:r>
            <a:r>
              <a:rPr lang="en-US" sz="1200" b="0" i="0" u="none" strike="noStrike" cap="none" spc="0" baseline="0" dirty="0" err="1">
                <a:effectLst/>
                <a:latin typeface="Arial"/>
              </a:rPr>
              <a:t>бизнес-процессов</a:t>
            </a:r>
            <a:r>
              <a:rPr lang="en-US" sz="1200" b="0" i="0" u="none" strike="noStrike" cap="none" spc="0" baseline="0" dirty="0">
                <a:effectLst/>
                <a:latin typeface="Arial"/>
              </a:rPr>
              <a:t> SAP, </a:t>
            </a:r>
            <a:r>
              <a:rPr lang="en-US" sz="1200" b="0" i="0" u="none" strike="noStrike" cap="none" spc="0" baseline="0" dirty="0" err="1">
                <a:effectLst/>
                <a:latin typeface="Arial"/>
              </a:rPr>
              <a:t>их</a:t>
            </a:r>
            <a:r>
              <a:rPr lang="en-US" sz="1200" b="0" i="0" u="none" strike="noStrike" cap="none" spc="0" baseline="0" dirty="0">
                <a:effectLst/>
                <a:latin typeface="Arial"/>
              </a:rPr>
              <a:t> </a:t>
            </a:r>
            <a:r>
              <a:rPr lang="en-US" sz="1200" b="0" i="0" u="none" strike="noStrike" cap="none" spc="0" baseline="0" dirty="0" err="1" smtClean="0">
                <a:effectLst/>
                <a:latin typeface="Arial"/>
              </a:rPr>
              <a:t>расширений</a:t>
            </a:r>
            <a:r>
              <a:rPr lang="en-US" sz="1200" b="0" i="0" u="none" strike="noStrike" cap="none" spc="0" baseline="0" dirty="0" smtClean="0">
                <a:effectLst/>
                <a:latin typeface="Arial"/>
              </a:rPr>
              <a:t> </a:t>
            </a:r>
            <a:r>
              <a:rPr lang="en-US" sz="1200" b="0" i="0" u="none" strike="noStrike" cap="none" spc="0" baseline="0" dirty="0" smtClean="0">
                <a:effectLst/>
                <a:latin typeface="Arial"/>
              </a:rPr>
              <a:t>и</a:t>
            </a:r>
            <a:r>
              <a:rPr lang="ru-RU" sz="1200" dirty="0"/>
              <a:t> </a:t>
            </a:r>
            <a:r>
              <a:rPr lang="en-US" sz="1200" b="0" i="0" u="none" strike="noStrike" cap="none" spc="0" baseline="0" dirty="0" err="1" smtClean="0">
                <a:effectLst/>
                <a:latin typeface="Arial"/>
              </a:rPr>
              <a:t>общий</a:t>
            </a:r>
            <a:r>
              <a:rPr lang="en-US" sz="1200" b="0" i="0" u="none" strike="noStrike" cap="none" spc="0" baseline="0" dirty="0" smtClean="0">
                <a:effectLst/>
                <a:latin typeface="Arial"/>
              </a:rPr>
              <a:t> </a:t>
            </a:r>
            <a:r>
              <a:rPr lang="en-US" sz="1200" b="0" i="0" u="none" strike="noStrike" cap="none" spc="0" baseline="0" dirty="0" err="1">
                <a:effectLst/>
                <a:latin typeface="Arial"/>
              </a:rPr>
              <a:t>доступ</a:t>
            </a:r>
            <a:r>
              <a:rPr lang="en-US" sz="1200" b="0" i="0" u="none" strike="noStrike" cap="none" spc="0" baseline="0" dirty="0">
                <a:effectLst/>
                <a:latin typeface="Arial"/>
              </a:rPr>
              <a:t> к </a:t>
            </a:r>
            <a:r>
              <a:rPr lang="en-US" sz="1200" b="0" i="0" u="none" strike="noStrike" cap="none" spc="0" baseline="0" dirty="0" err="1">
                <a:effectLst/>
                <a:latin typeface="Arial"/>
              </a:rPr>
              <a:t>ним</a:t>
            </a:r>
            <a:endParaRPr lang="en-US" sz="1200" b="0" i="0" u="none" strike="noStrike" cap="none" spc="0" baseline="0" dirty="0">
              <a:effectLst/>
              <a:latin typeface="Arial"/>
            </a:endParaRPr>
          </a:p>
          <a:p>
            <a:pPr marL="164592" marR="0" lvl="1" indent="-164592" algn="l" defTabSz="914400">
              <a:lnSpc>
                <a:spcPct val="100000"/>
              </a:lnSpc>
              <a:spcBef>
                <a:spcPts val="420"/>
              </a:spcBef>
              <a:spcAft>
                <a:spcPts val="0"/>
              </a:spcAft>
              <a:buClr>
                <a:srgbClr val="F0AB00"/>
              </a:buClr>
              <a:buFont typeface="Wingdings"/>
              <a:buChar char="n"/>
            </a:pPr>
            <a:r>
              <a:rPr lang="en-US" sz="1200" b="0" i="0" u="none" strike="noStrike" cap="none" spc="0" baseline="0" dirty="0" err="1">
                <a:effectLst/>
                <a:latin typeface="Arial"/>
                <a:ea typeface="Arial Unicode MS"/>
                <a:cs typeface="Arial Unicode MS"/>
              </a:rPr>
              <a:t>Поддержка</a:t>
            </a:r>
            <a:r>
              <a:rPr lang="en-US" sz="1200" b="0" i="0" u="none" strike="noStrike" cap="none" spc="0" baseline="0" dirty="0">
                <a:effectLst/>
                <a:latin typeface="Arial"/>
                <a:ea typeface="Arial Unicode MS"/>
                <a:cs typeface="Arial Unicode MS"/>
              </a:rPr>
              <a:t> </a:t>
            </a:r>
            <a:r>
              <a:rPr lang="en-US" sz="1200" b="0" i="0" u="none" strike="noStrike" cap="none" spc="0" baseline="0" dirty="0" err="1">
                <a:effectLst/>
                <a:latin typeface="Arial"/>
                <a:ea typeface="Arial Unicode MS"/>
                <a:cs typeface="Arial Unicode MS"/>
              </a:rPr>
              <a:t>полного</a:t>
            </a:r>
            <a:r>
              <a:rPr lang="en-US" sz="1200" b="0" i="0" u="none" strike="noStrike" cap="none" spc="0" baseline="0" dirty="0">
                <a:effectLst/>
                <a:latin typeface="Arial"/>
                <a:ea typeface="Arial Unicode MS"/>
                <a:cs typeface="Arial Unicode MS"/>
              </a:rPr>
              <a:t> </a:t>
            </a:r>
            <a:r>
              <a:rPr lang="en-US" sz="1200" b="0" i="0" u="none" strike="noStrike" cap="none" spc="0" baseline="0" dirty="0" err="1">
                <a:effectLst/>
                <a:latin typeface="Arial"/>
                <a:ea typeface="Arial Unicode MS"/>
                <a:cs typeface="Arial Unicode MS"/>
              </a:rPr>
              <a:t>жизненного</a:t>
            </a:r>
            <a:r>
              <a:rPr lang="en-US" sz="1200" b="0" i="0" u="none" strike="noStrike" cap="none" spc="0" baseline="0" dirty="0">
                <a:effectLst/>
                <a:latin typeface="Arial"/>
                <a:ea typeface="Arial Unicode MS"/>
                <a:cs typeface="Arial Unicode MS"/>
              </a:rPr>
              <a:t> </a:t>
            </a:r>
            <a:r>
              <a:rPr lang="en-US" sz="1200" b="0" i="0" u="none" strike="noStrike" cap="none" spc="0" baseline="0" dirty="0" err="1">
                <a:effectLst/>
                <a:latin typeface="Arial"/>
                <a:ea typeface="Arial Unicode MS"/>
                <a:cs typeface="Arial Unicode MS"/>
              </a:rPr>
              <a:t>цикла</a:t>
            </a:r>
            <a:r>
              <a:rPr lang="en-US" sz="1200" b="0" i="0" u="none" strike="noStrike" cap="none" spc="0" baseline="0" dirty="0">
                <a:effectLst/>
                <a:latin typeface="Arial"/>
                <a:ea typeface="Arial Unicode MS"/>
                <a:cs typeface="Arial Unicode MS"/>
              </a:rPr>
              <a:t> </a:t>
            </a:r>
            <a:r>
              <a:rPr lang="en-US" sz="1200" b="0" i="0" u="none" strike="noStrike" cap="none" spc="0" baseline="0" dirty="0" err="1">
                <a:effectLst/>
                <a:latin typeface="Arial"/>
                <a:ea typeface="Arial Unicode MS"/>
                <a:cs typeface="Arial Unicode MS"/>
              </a:rPr>
              <a:t>бизнес-процесса</a:t>
            </a:r>
            <a:r>
              <a:rPr lang="en-US" sz="1200" b="0" i="0" u="none" strike="noStrike" cap="none" spc="0" baseline="0" dirty="0">
                <a:effectLst/>
                <a:latin typeface="Arial"/>
                <a:ea typeface="Arial Unicode MS"/>
                <a:cs typeface="Arial Unicode MS"/>
              </a:rPr>
              <a:t>:</a:t>
            </a:r>
            <a:r>
              <a:rPr lang="en-US" sz="1200" b="0" i="0" u="none" strike="noStrike" cap="none" spc="0" baseline="0" dirty="0">
                <a:latin typeface="Arial"/>
                <a:ea typeface="Arial Unicode MS"/>
                <a:cs typeface="Arial Unicode MS"/>
              </a:rPr>
              <a:t> </a:t>
            </a:r>
          </a:p>
          <a:p>
            <a:pPr marL="621792" marR="0" lvl="2" indent="-164592" algn="l" defTabSz="914400">
              <a:lnSpc>
                <a:spcPct val="100000"/>
              </a:lnSpc>
              <a:spcBef>
                <a:spcPts val="360"/>
              </a:spcBef>
              <a:spcAft>
                <a:spcPts val="0"/>
              </a:spcAft>
              <a:buClr>
                <a:srgbClr val="F0AB00"/>
              </a:buClr>
              <a:buFont typeface="Wingdings"/>
              <a:buChar char="n"/>
            </a:pPr>
            <a:r>
              <a:rPr lang="en-US" sz="1000" b="0" i="0" u="none" strike="noStrike" cap="none" spc="0" baseline="0" dirty="0" err="1">
                <a:effectLst/>
                <a:latin typeface="Arial"/>
                <a:ea typeface="Arial Unicode MS"/>
                <a:cs typeface="Arial Unicode MS"/>
              </a:rPr>
              <a:t>требования</a:t>
            </a:r>
            <a:r>
              <a:rPr lang="en-US" sz="1000" b="0" i="0" u="none" strike="noStrike" cap="none" spc="0" baseline="0" dirty="0">
                <a:effectLst/>
                <a:latin typeface="Arial"/>
                <a:ea typeface="Arial Unicode MS"/>
                <a:cs typeface="Arial Unicode MS"/>
              </a:rPr>
              <a:t>, </a:t>
            </a:r>
            <a:r>
              <a:rPr lang="en-US" sz="1000" b="0" i="0" u="none" strike="noStrike" cap="none" spc="0" baseline="0" dirty="0" err="1">
                <a:effectLst/>
                <a:latin typeface="Arial"/>
                <a:ea typeface="Arial Unicode MS"/>
                <a:cs typeface="Arial Unicode MS"/>
              </a:rPr>
              <a:t>рабочие</a:t>
            </a:r>
            <a:r>
              <a:rPr lang="en-US" sz="1000" b="0" i="0" u="none" strike="noStrike" cap="none" spc="0" baseline="0" dirty="0">
                <a:effectLst/>
                <a:latin typeface="Arial"/>
                <a:ea typeface="Arial Unicode MS"/>
                <a:cs typeface="Arial Unicode MS"/>
              </a:rPr>
              <a:t> </a:t>
            </a:r>
            <a:r>
              <a:rPr lang="en-US" sz="1000" b="0" i="0" u="none" strike="noStrike" cap="none" spc="0" baseline="0" dirty="0" err="1">
                <a:effectLst/>
                <a:latin typeface="Arial"/>
                <a:ea typeface="Arial Unicode MS"/>
                <a:cs typeface="Arial Unicode MS"/>
              </a:rPr>
              <a:t>копии</a:t>
            </a:r>
            <a:r>
              <a:rPr lang="en-US" sz="1000" b="0" i="0" u="none" strike="noStrike" cap="none" spc="0" baseline="0" dirty="0">
                <a:effectLst/>
                <a:latin typeface="Arial"/>
                <a:ea typeface="Arial Unicode MS"/>
                <a:cs typeface="Arial Unicode MS"/>
              </a:rPr>
              <a:t>, </a:t>
            </a:r>
            <a:r>
              <a:rPr lang="en-US" sz="1000" b="0" i="0" u="none" strike="noStrike" cap="none" spc="0" baseline="0" dirty="0" err="1">
                <a:effectLst/>
                <a:latin typeface="Arial"/>
                <a:ea typeface="Arial Unicode MS"/>
                <a:cs typeface="Arial Unicode MS"/>
              </a:rPr>
              <a:t>внедрение</a:t>
            </a:r>
            <a:r>
              <a:rPr lang="en-US" sz="1000" b="0" i="0" u="none" strike="noStrike" cap="none" spc="0" baseline="0" dirty="0">
                <a:effectLst/>
                <a:latin typeface="Arial"/>
                <a:ea typeface="Arial Unicode MS"/>
                <a:cs typeface="Arial Unicode MS"/>
              </a:rPr>
              <a:t> </a:t>
            </a:r>
            <a:r>
              <a:rPr lang="en-US" sz="1000" b="0" i="0" u="none" strike="noStrike" cap="none" spc="0" baseline="0" dirty="0" smtClean="0">
                <a:effectLst/>
                <a:latin typeface="Arial"/>
                <a:ea typeface="Arial Unicode MS"/>
                <a:cs typeface="Arial Unicode MS"/>
              </a:rPr>
              <a:t>и</a:t>
            </a:r>
            <a:r>
              <a:rPr lang="ru-RU" sz="1000" b="0" i="0" u="none" strike="noStrike" cap="none" spc="0" baseline="0" dirty="0" smtClean="0">
                <a:effectLst/>
                <a:latin typeface="Arial"/>
                <a:ea typeface="Arial Unicode MS"/>
                <a:cs typeface="Arial Unicode MS"/>
              </a:rPr>
              <a:t> </a:t>
            </a:r>
            <a:r>
              <a:rPr lang="en-US" sz="1000" b="0" i="0" u="none" strike="noStrike" cap="none" spc="0" baseline="0" dirty="0" err="1" smtClean="0">
                <a:effectLst/>
                <a:latin typeface="Arial"/>
                <a:ea typeface="Arial Unicode MS"/>
                <a:cs typeface="Arial Unicode MS"/>
              </a:rPr>
              <a:t>настройка</a:t>
            </a:r>
            <a:r>
              <a:rPr lang="en-US" sz="1000" b="0" i="0" u="none" strike="noStrike" cap="none" spc="0" baseline="0" dirty="0">
                <a:effectLst/>
                <a:latin typeface="Arial"/>
                <a:ea typeface="Arial Unicode MS"/>
                <a:cs typeface="Arial Unicode MS"/>
              </a:rPr>
              <a:t>…</a:t>
            </a:r>
          </a:p>
          <a:p>
            <a:pPr marL="164592" marR="0" lvl="1" indent="-164592" algn="l" defTabSz="914400">
              <a:lnSpc>
                <a:spcPct val="100000"/>
              </a:lnSpc>
              <a:spcBef>
                <a:spcPts val="420"/>
              </a:spcBef>
              <a:spcAft>
                <a:spcPts val="0"/>
              </a:spcAft>
              <a:buClr>
                <a:srgbClr val="F0AB00"/>
              </a:buClr>
              <a:buFont typeface="Wingdings"/>
              <a:buChar char="n"/>
            </a:pPr>
            <a:r>
              <a:rPr lang="en-US" sz="1200" b="0" i="0" u="none" strike="noStrike" cap="none" spc="0" baseline="0" dirty="0" err="1">
                <a:effectLst/>
                <a:latin typeface="Arial"/>
                <a:ea typeface="Arial Unicode MS"/>
                <a:cs typeface="Arial Unicode MS"/>
              </a:rPr>
              <a:t>Широкий</a:t>
            </a:r>
            <a:r>
              <a:rPr lang="en-US" sz="1200" b="0" i="0" u="none" strike="noStrike" cap="none" spc="0" baseline="0" dirty="0">
                <a:effectLst/>
                <a:latin typeface="Arial"/>
                <a:ea typeface="Arial Unicode MS"/>
                <a:cs typeface="Arial Unicode MS"/>
              </a:rPr>
              <a:t> </a:t>
            </a:r>
            <a:r>
              <a:rPr lang="en-US" sz="1200" b="0" i="0" u="none" strike="noStrike" cap="none" spc="0" baseline="0" dirty="0" err="1">
                <a:effectLst/>
                <a:latin typeface="Arial"/>
                <a:ea typeface="Arial Unicode MS"/>
                <a:cs typeface="Arial Unicode MS"/>
              </a:rPr>
              <a:t>спектр</a:t>
            </a:r>
            <a:r>
              <a:rPr lang="en-US" sz="1200" b="0" i="0" u="none" strike="noStrike" cap="none" spc="0" baseline="0" dirty="0">
                <a:effectLst/>
                <a:latin typeface="Arial"/>
                <a:ea typeface="Arial Unicode MS"/>
                <a:cs typeface="Arial Unicode MS"/>
              </a:rPr>
              <a:t> </a:t>
            </a:r>
            <a:r>
              <a:rPr lang="en-US" sz="1200" b="0" i="0" u="none" strike="noStrike" cap="none" spc="0" baseline="0" dirty="0" err="1">
                <a:effectLst/>
                <a:latin typeface="Arial"/>
                <a:ea typeface="Arial Unicode MS"/>
                <a:cs typeface="Arial Unicode MS"/>
              </a:rPr>
              <a:t>материалов</a:t>
            </a:r>
            <a:r>
              <a:rPr lang="en-US" sz="1200" b="0" i="0" u="none" strike="noStrike" cap="none" spc="0" baseline="0" dirty="0">
                <a:effectLst/>
                <a:latin typeface="Arial"/>
                <a:ea typeface="Arial Unicode MS"/>
                <a:cs typeface="Arial Unicode MS"/>
              </a:rPr>
              <a:t> SAP, </a:t>
            </a:r>
            <a:r>
              <a:rPr lang="en-US" sz="1200" b="0" i="0" u="none" strike="noStrike" cap="none" spc="0" baseline="0" dirty="0" err="1">
                <a:effectLst/>
                <a:latin typeface="Arial"/>
                <a:ea typeface="Arial Unicode MS"/>
                <a:cs typeface="Arial Unicode MS"/>
              </a:rPr>
              <a:t>партнеров</a:t>
            </a:r>
            <a:r>
              <a:rPr lang="en-US" sz="1200" b="0" i="0" u="none" strike="noStrike" cap="none" spc="0" baseline="0" dirty="0">
                <a:effectLst/>
                <a:latin typeface="Arial"/>
                <a:ea typeface="Arial Unicode MS"/>
                <a:cs typeface="Arial Unicode MS"/>
              </a:rPr>
              <a:t>, </a:t>
            </a:r>
            <a:r>
              <a:rPr lang="en-US" sz="1200" b="0" i="0" u="none" strike="noStrike" cap="none" spc="0" baseline="0" dirty="0" err="1">
                <a:effectLst/>
                <a:latin typeface="Arial"/>
                <a:ea typeface="Arial Unicode MS"/>
                <a:cs typeface="Arial Unicode MS"/>
              </a:rPr>
              <a:t>клиентов</a:t>
            </a:r>
            <a:r>
              <a:rPr lang="en-US" sz="1200" b="0" i="0" u="none" strike="noStrike" cap="none" spc="0" baseline="0" dirty="0">
                <a:effectLst/>
                <a:latin typeface="Arial"/>
                <a:ea typeface="Arial Unicode MS"/>
                <a:cs typeface="Arial Unicode MS"/>
              </a:rPr>
              <a:t> и </a:t>
            </a:r>
            <a:r>
              <a:rPr lang="en-US" sz="1200" b="0" i="0" u="none" strike="noStrike" cap="none" spc="0" baseline="0" dirty="0" err="1">
                <a:effectLst/>
                <a:latin typeface="Arial"/>
                <a:ea typeface="Arial Unicode MS"/>
                <a:cs typeface="Arial Unicode MS"/>
              </a:rPr>
              <a:t>органов</a:t>
            </a:r>
            <a:r>
              <a:rPr lang="en-US" sz="1200" b="0" i="0" u="none" strike="noStrike" cap="none" spc="0" baseline="0" dirty="0">
                <a:effectLst/>
                <a:latin typeface="Arial"/>
                <a:ea typeface="Arial Unicode MS"/>
                <a:cs typeface="Arial Unicode MS"/>
              </a:rPr>
              <a:t> </a:t>
            </a:r>
            <a:r>
              <a:rPr lang="en-US" sz="1200" b="0" i="0" u="none" strike="noStrike" cap="none" spc="0" baseline="0" dirty="0" err="1">
                <a:effectLst/>
                <a:latin typeface="Arial"/>
                <a:ea typeface="Arial Unicode MS"/>
                <a:cs typeface="Arial Unicode MS"/>
              </a:rPr>
              <a:t>стандартизации</a:t>
            </a:r>
            <a:endParaRPr lang="en-US" sz="1200" b="0" i="0" u="none" strike="noStrike" cap="none" spc="0" baseline="0" dirty="0">
              <a:effectLst/>
              <a:latin typeface="Arial"/>
              <a:ea typeface="Arial Unicode MS"/>
              <a:cs typeface="Arial Unicode MS"/>
            </a:endParaRPr>
          </a:p>
        </p:txBody>
      </p:sp>
      <p:sp>
        <p:nvSpPr>
          <p:cNvPr id="239" name="Rectangle 238"/>
          <p:cNvSpPr/>
          <p:nvPr/>
        </p:nvSpPr>
        <p:spPr>
          <a:xfrm>
            <a:off x="6131030" y="6014635"/>
            <a:ext cx="2844000" cy="471730"/>
          </a:xfrm>
          <a:prstGeom prst="rect">
            <a:avLst/>
          </a:prstGeom>
          <a:solidFill>
            <a:srgbClr val="F0AB00">
              <a:hueOff val="0"/>
              <a:satOff val="0"/>
              <a:lumOff val="0"/>
              <a:alphaOff val="0"/>
            </a:srgb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p:spPr>
        <p:txBody>
          <a:bodyPr anchor="ctr" anchorCtr="0"/>
          <a:lstStyle/>
          <a:p>
            <a:pPr marL="0" marR="0" indent="0" algn="ctr" defTabSz="914400">
              <a:lnSpc>
                <a:spcPct val="100000"/>
              </a:lnSpc>
              <a:spcBef>
                <a:spcPts val="0"/>
              </a:spcBef>
              <a:spcAft>
                <a:spcPts val="0"/>
              </a:spcAft>
              <a:buNone/>
            </a:pPr>
            <a:r>
              <a:rPr lang="en-US" sz="900" b="1" i="0" u="none" strike="noStrike" cap="none" spc="0" baseline="0">
                <a:solidFill>
                  <a:srgbClr val="FFFFFF"/>
                </a:solidFill>
                <a:effectLst/>
                <a:latin typeface="Arial"/>
                <a:ea typeface="+mn-ea"/>
                <a:cs typeface="+mn-cs"/>
              </a:rPr>
              <a:t>Эффективное использование готовых</a:t>
            </a:r>
            <a:r>
              <a:rPr lang="en-US" sz="900" b="1" i="0" u="none" strike="noStrike" cap="none" spc="0" baseline="0">
                <a:solidFill>
                  <a:srgbClr val="FFFFFF"/>
                </a:solidFill>
                <a:latin typeface="Arial"/>
                <a:ea typeface="+mn-ea"/>
                <a:cs typeface="+mn-cs"/>
              </a:rPr>
              <a:t> </a:t>
            </a:r>
          </a:p>
          <a:p>
            <a:pPr marL="0" marR="0" indent="0" algn="ctr" defTabSz="914400">
              <a:lnSpc>
                <a:spcPct val="100000"/>
              </a:lnSpc>
              <a:spcBef>
                <a:spcPts val="0"/>
              </a:spcBef>
              <a:spcAft>
                <a:spcPts val="0"/>
              </a:spcAft>
              <a:buNone/>
            </a:pPr>
            <a:r>
              <a:rPr lang="en-US" sz="900" b="1" i="0" u="none" strike="noStrike" cap="none" spc="0" baseline="0">
                <a:solidFill>
                  <a:srgbClr val="FFFFFF"/>
                </a:solidFill>
                <a:effectLst/>
                <a:latin typeface="Arial"/>
                <a:ea typeface="+mn-ea"/>
                <a:cs typeface="+mn-cs"/>
              </a:rPr>
              <a:t>передовых практик</a:t>
            </a:r>
          </a:p>
        </p:txBody>
      </p:sp>
      <p:sp>
        <p:nvSpPr>
          <p:cNvPr id="240" name="Rectangle 239"/>
          <p:cNvSpPr/>
          <p:nvPr/>
        </p:nvSpPr>
        <p:spPr>
          <a:xfrm>
            <a:off x="3149923" y="6000567"/>
            <a:ext cx="2844000" cy="471730"/>
          </a:xfrm>
          <a:prstGeom prst="rect">
            <a:avLst/>
          </a:prstGeom>
          <a:solidFill>
            <a:srgbClr val="F0AB00">
              <a:hueOff val="0"/>
              <a:satOff val="0"/>
              <a:lumOff val="0"/>
              <a:alphaOff val="0"/>
            </a:srgb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p:spPr>
        <p:txBody>
          <a:bodyPr anchor="ctr" anchorCtr="0"/>
          <a:lstStyle/>
          <a:p>
            <a:pPr marL="0" marR="0" indent="0" algn="ctr" defTabSz="914400">
              <a:lnSpc>
                <a:spcPct val="100000"/>
              </a:lnSpc>
              <a:spcBef>
                <a:spcPts val="0"/>
              </a:spcBef>
              <a:spcAft>
                <a:spcPts val="0"/>
              </a:spcAft>
              <a:buNone/>
            </a:pPr>
            <a:r>
              <a:rPr lang="en-US" sz="900" b="1" i="0" u="none" strike="noStrike" cap="none" spc="0" baseline="0" dirty="0" err="1">
                <a:solidFill>
                  <a:srgbClr val="FFFFFF"/>
                </a:solidFill>
                <a:effectLst/>
                <a:latin typeface="Arial"/>
                <a:ea typeface="+mn-ea"/>
                <a:cs typeface="+mn-cs"/>
              </a:rPr>
              <a:t>Улучшенные</a:t>
            </a:r>
            <a:r>
              <a:rPr lang="en-US" sz="900" b="1" i="0" u="none" strike="noStrike" cap="none" spc="0" baseline="0" dirty="0">
                <a:solidFill>
                  <a:srgbClr val="FFFFFF"/>
                </a:solidFill>
                <a:effectLst/>
                <a:latin typeface="Arial"/>
                <a:ea typeface="+mn-ea"/>
                <a:cs typeface="+mn-cs"/>
              </a:rPr>
              <a:t> </a:t>
            </a:r>
            <a:r>
              <a:rPr lang="en-US" sz="900" b="1" i="0" u="none" strike="noStrike" cap="none" spc="0" baseline="0" dirty="0" err="1">
                <a:solidFill>
                  <a:srgbClr val="FFFFFF"/>
                </a:solidFill>
                <a:effectLst/>
                <a:latin typeface="Arial"/>
                <a:ea typeface="+mn-ea"/>
                <a:cs typeface="+mn-cs"/>
              </a:rPr>
              <a:t>возможности</a:t>
            </a:r>
            <a:r>
              <a:rPr lang="en-US" sz="900" b="1" i="0" u="none" strike="noStrike" cap="none" spc="0" baseline="0" dirty="0">
                <a:solidFill>
                  <a:srgbClr val="FFFFFF"/>
                </a:solidFill>
                <a:effectLst/>
                <a:latin typeface="Arial"/>
                <a:ea typeface="+mn-ea"/>
                <a:cs typeface="+mn-cs"/>
              </a:rPr>
              <a:t> </a:t>
            </a:r>
            <a:r>
              <a:rPr lang="en-US" sz="900" b="1" i="0" u="none" strike="noStrike" cap="none" spc="0" baseline="0" dirty="0" err="1">
                <a:solidFill>
                  <a:srgbClr val="FFFFFF"/>
                </a:solidFill>
                <a:effectLst/>
                <a:latin typeface="Arial"/>
                <a:ea typeface="+mn-ea"/>
                <a:cs typeface="+mn-cs"/>
              </a:rPr>
              <a:t>повторного</a:t>
            </a:r>
            <a:r>
              <a:rPr lang="en-US" sz="900" b="1" i="0" u="none" strike="noStrike" cap="none" spc="0" baseline="0" dirty="0">
                <a:solidFill>
                  <a:srgbClr val="FFFFFF"/>
                </a:solidFill>
                <a:effectLst/>
                <a:latin typeface="Arial"/>
                <a:ea typeface="+mn-ea"/>
                <a:cs typeface="+mn-cs"/>
              </a:rPr>
              <a:t> </a:t>
            </a:r>
            <a:r>
              <a:rPr lang="en-US" sz="900" b="1" i="0" u="none" strike="noStrike" cap="none" spc="0" baseline="0" dirty="0" err="1">
                <a:solidFill>
                  <a:srgbClr val="FFFFFF"/>
                </a:solidFill>
                <a:effectLst/>
                <a:latin typeface="Arial"/>
                <a:ea typeface="+mn-ea"/>
                <a:cs typeface="+mn-cs"/>
              </a:rPr>
              <a:t>использования</a:t>
            </a:r>
            <a:r>
              <a:rPr lang="en-US" sz="900" b="1" i="0" u="none" strike="noStrike" cap="none" spc="0" baseline="0" dirty="0">
                <a:solidFill>
                  <a:srgbClr val="FFFFFF"/>
                </a:solidFill>
                <a:effectLst/>
                <a:latin typeface="Arial"/>
                <a:ea typeface="+mn-ea"/>
                <a:cs typeface="+mn-cs"/>
              </a:rPr>
              <a:t> и </a:t>
            </a:r>
            <a:r>
              <a:rPr lang="en-US" sz="900" b="1" i="0" u="none" strike="noStrike" cap="none" spc="0" baseline="0" dirty="0" err="1">
                <a:solidFill>
                  <a:srgbClr val="FFFFFF"/>
                </a:solidFill>
                <a:effectLst/>
                <a:latin typeface="Arial"/>
                <a:ea typeface="+mn-ea"/>
                <a:cs typeface="+mn-cs"/>
              </a:rPr>
              <a:t>прозрачности</a:t>
            </a:r>
            <a:r>
              <a:rPr lang="en-US" sz="900" b="1" i="0" u="none" strike="noStrike" cap="none" spc="0" baseline="0" dirty="0">
                <a:solidFill>
                  <a:srgbClr val="FFFFFF"/>
                </a:solidFill>
                <a:effectLst/>
                <a:latin typeface="Arial"/>
                <a:ea typeface="+mn-ea"/>
                <a:cs typeface="+mn-cs"/>
              </a:rPr>
              <a:t> </a:t>
            </a:r>
            <a:r>
              <a:rPr lang="en-US" sz="900" b="1" i="0" u="none" strike="noStrike" cap="none" spc="0" baseline="0" dirty="0" err="1">
                <a:solidFill>
                  <a:srgbClr val="FFFFFF"/>
                </a:solidFill>
                <a:effectLst/>
                <a:latin typeface="Arial"/>
                <a:ea typeface="+mn-ea"/>
                <a:cs typeface="+mn-cs"/>
              </a:rPr>
              <a:t>существующих</a:t>
            </a:r>
            <a:r>
              <a:rPr lang="en-US" sz="900" b="1" i="0" u="none" strike="noStrike" cap="none" spc="0" baseline="0" dirty="0">
                <a:solidFill>
                  <a:srgbClr val="FFFFFF"/>
                </a:solidFill>
                <a:effectLst/>
                <a:latin typeface="Arial"/>
                <a:ea typeface="+mn-ea"/>
                <a:cs typeface="+mn-cs"/>
              </a:rPr>
              <a:t> </a:t>
            </a:r>
            <a:r>
              <a:rPr lang="en-US" sz="900" b="1" i="0" u="none" strike="noStrike" cap="none" spc="0" baseline="0" dirty="0" err="1">
                <a:solidFill>
                  <a:srgbClr val="FFFFFF"/>
                </a:solidFill>
                <a:effectLst/>
                <a:latin typeface="Arial"/>
                <a:ea typeface="+mn-ea"/>
                <a:cs typeface="+mn-cs"/>
              </a:rPr>
              <a:t>активов</a:t>
            </a:r>
            <a:endParaRPr lang="en-US" sz="900" b="1" i="0" u="none" strike="noStrike" cap="none" spc="0" baseline="0" dirty="0">
              <a:solidFill>
                <a:srgbClr val="FFFFFF"/>
              </a:solidFill>
              <a:effectLst/>
              <a:latin typeface="Arial"/>
              <a:ea typeface="+mn-ea"/>
              <a:cs typeface="+mn-cs"/>
            </a:endParaRPr>
          </a:p>
        </p:txBody>
      </p:sp>
      <p:sp>
        <p:nvSpPr>
          <p:cNvPr id="241" name="Rectangle 240"/>
          <p:cNvSpPr/>
          <p:nvPr/>
        </p:nvSpPr>
        <p:spPr>
          <a:xfrm>
            <a:off x="168816" y="6000567"/>
            <a:ext cx="2844000" cy="471730"/>
          </a:xfrm>
          <a:prstGeom prst="rect">
            <a:avLst/>
          </a:prstGeom>
          <a:solidFill>
            <a:srgbClr val="F0AB00">
              <a:hueOff val="0"/>
              <a:satOff val="0"/>
              <a:lumOff val="0"/>
              <a:alphaOff val="0"/>
            </a:srgb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p:spPr>
        <p:txBody>
          <a:bodyPr anchor="ctr" anchorCtr="0"/>
          <a:lstStyle/>
          <a:p>
            <a:pPr marL="0" marR="0" indent="0" algn="ctr" defTabSz="914400">
              <a:lnSpc>
                <a:spcPct val="100000"/>
              </a:lnSpc>
              <a:spcBef>
                <a:spcPts val="0"/>
              </a:spcBef>
              <a:spcAft>
                <a:spcPts val="0"/>
              </a:spcAft>
              <a:buNone/>
            </a:pPr>
            <a:r>
              <a:rPr lang="en-US" sz="900" b="1" i="0" u="none" strike="noStrike" cap="none" spc="0" baseline="0">
                <a:solidFill>
                  <a:srgbClr val="FFFFFF"/>
                </a:solidFill>
                <a:effectLst/>
                <a:latin typeface="Arial"/>
                <a:ea typeface="+mn-ea"/>
                <a:cs typeface="+mn-cs"/>
              </a:rPr>
              <a:t>Гибкость бизнеса благодаря</a:t>
            </a:r>
            <a:r>
              <a:rPr lang="en-US" sz="900" b="1" i="0" u="none" strike="noStrike" cap="none" spc="0" baseline="0">
                <a:solidFill>
                  <a:srgbClr val="FFFFFF"/>
                </a:solidFill>
                <a:latin typeface="Arial"/>
                <a:ea typeface="+mn-ea"/>
                <a:cs typeface="+mn-cs"/>
              </a:rPr>
              <a:t> </a:t>
            </a:r>
          </a:p>
          <a:p>
            <a:pPr marL="0" marR="0" indent="0" algn="ctr" defTabSz="914400">
              <a:lnSpc>
                <a:spcPct val="100000"/>
              </a:lnSpc>
              <a:spcBef>
                <a:spcPts val="0"/>
              </a:spcBef>
              <a:spcAft>
                <a:spcPts val="0"/>
              </a:spcAft>
              <a:buNone/>
            </a:pPr>
            <a:r>
              <a:rPr lang="en-US" sz="900" b="1" i="0" u="none" strike="noStrike" cap="none" spc="0" baseline="0">
                <a:solidFill>
                  <a:srgbClr val="FFFFFF"/>
                </a:solidFill>
                <a:effectLst/>
                <a:latin typeface="Arial"/>
                <a:ea typeface="+mn-ea"/>
                <a:cs typeface="+mn-cs"/>
              </a:rPr>
              <a:t>смоделированным процессам</a:t>
            </a:r>
          </a:p>
        </p:txBody>
      </p:sp>
      <p:sp>
        <p:nvSpPr>
          <p:cNvPr id="242" name="Can 241"/>
          <p:cNvSpPr/>
          <p:nvPr/>
        </p:nvSpPr>
        <p:spPr bwMode="auto">
          <a:xfrm>
            <a:off x="2417173" y="4578822"/>
            <a:ext cx="963438" cy="871538"/>
          </a:xfrm>
          <a:prstGeom prst="can">
            <a:avLst>
              <a:gd name="adj" fmla="val 50000"/>
            </a:avLst>
          </a:prstGeom>
          <a:gradFill rotWithShape="1">
            <a:gsLst>
              <a:gs pos="0">
                <a:srgbClr val="04357B"/>
              </a:gs>
              <a:gs pos="100000">
                <a:srgbClr val="04357B">
                  <a:gamma/>
                  <a:tint val="58824"/>
                  <a:invGamma/>
                </a:srgbClr>
              </a:gs>
            </a:gsLst>
            <a:lin ang="2700000" scaled="1"/>
          </a:gradFill>
          <a:ln w="19050" algn="ctr">
            <a:noFill/>
            <a:miter lim="800000"/>
            <a:headEnd/>
            <a:tailEnd/>
          </a:ln>
          <a:effectLst>
            <a:prstShdw prst="shdw17" dist="17961" dir="2700000">
              <a:srgbClr val="04357B">
                <a:gamma/>
                <a:shade val="60000"/>
                <a:invGamma/>
              </a:srgbClr>
            </a:prstShdw>
          </a:effectLst>
        </p:spPr>
        <p:txBody>
          <a:bodyPr wrap="none" lIns="0" tIns="0" rIns="0" bIns="0" anchor="ctr"/>
          <a:lstStyle/>
          <a:p>
            <a:pPr marL="0" marR="0" indent="0" algn="ctr" defTabSz="914400">
              <a:lnSpc>
                <a:spcPct val="75000"/>
              </a:lnSpc>
              <a:spcBef>
                <a:spcPts val="0"/>
              </a:spcBef>
              <a:spcAft>
                <a:spcPts val="0"/>
              </a:spcAft>
              <a:buNone/>
            </a:pPr>
            <a:endParaRPr lang="en-US" sz="800" strike="noStrike" dirty="0" smtClean="0">
              <a:solidFill>
                <a:srgbClr val="FFFFFF"/>
              </a:solidFill>
            </a:endParaRPr>
          </a:p>
          <a:p>
            <a:pPr marL="0" marR="0" indent="0" algn="ctr" defTabSz="914400">
              <a:lnSpc>
                <a:spcPct val="75000"/>
              </a:lnSpc>
              <a:spcBef>
                <a:spcPts val="0"/>
              </a:spcBef>
              <a:spcAft>
                <a:spcPts val="0"/>
              </a:spcAft>
              <a:buNone/>
            </a:pPr>
            <a:r>
              <a:rPr lang="en-US" sz="800" b="1" i="0" u="none" strike="noStrike" cap="none" spc="0" baseline="0" dirty="0" smtClean="0">
                <a:solidFill>
                  <a:srgbClr val="FFFFFF"/>
                </a:solidFill>
              </a:rPr>
              <a:t> </a:t>
            </a:r>
            <a:endParaRPr lang="en-US" sz="800" b="1" i="0" u="none" strike="noStrike" cap="none" spc="0" baseline="0" dirty="0">
              <a:solidFill>
                <a:srgbClr val="FFFFFF"/>
              </a:solidFill>
            </a:endParaRPr>
          </a:p>
          <a:p>
            <a:pPr marL="0" marR="0" indent="0" algn="ctr" defTabSz="914400">
              <a:lnSpc>
                <a:spcPct val="75000"/>
              </a:lnSpc>
              <a:spcBef>
                <a:spcPts val="0"/>
              </a:spcBef>
              <a:spcAft>
                <a:spcPts val="0"/>
              </a:spcAft>
              <a:buNone/>
            </a:pPr>
            <a:r>
              <a:rPr lang="en-US" sz="800" b="1" i="0" u="none" strike="noStrike" cap="none" spc="0" baseline="0" dirty="0" smtClean="0">
                <a:solidFill>
                  <a:srgbClr val="FFFFFF"/>
                </a:solidFill>
              </a:rPr>
              <a:t> </a:t>
            </a:r>
            <a:r>
              <a:rPr lang="en-US" sz="800" b="1" i="0" u="none" strike="noStrike" cap="none" spc="0" baseline="0" dirty="0" err="1" smtClean="0">
                <a:solidFill>
                  <a:srgbClr val="FFFFFF"/>
                </a:solidFill>
                <a:effectLst/>
              </a:rPr>
              <a:t>Репозиторий</a:t>
            </a:r>
            <a:endParaRPr lang="en-US" sz="800" b="1" i="0" u="none" strike="noStrike" cap="none" spc="0" baseline="0" dirty="0">
              <a:solidFill>
                <a:srgbClr val="FFFFFF"/>
              </a:solidFill>
              <a:effectLst/>
            </a:endParaRPr>
          </a:p>
          <a:p>
            <a:pPr marL="0" marR="0" indent="0" algn="ctr" defTabSz="914400">
              <a:lnSpc>
                <a:spcPct val="75000"/>
              </a:lnSpc>
              <a:spcBef>
                <a:spcPts val="0"/>
              </a:spcBef>
              <a:spcAft>
                <a:spcPts val="0"/>
              </a:spcAft>
              <a:buNone/>
            </a:pPr>
            <a:r>
              <a:rPr lang="en-US" sz="800" b="1" i="0" u="none" strike="noStrike" cap="none" spc="0" baseline="0" dirty="0" smtClean="0">
                <a:solidFill>
                  <a:srgbClr val="FFFFFF"/>
                </a:solidFill>
                <a:effectLst/>
              </a:rPr>
              <a:t> (</a:t>
            </a:r>
            <a:r>
              <a:rPr lang="en-US" sz="800" b="1" i="0" u="none" strike="noStrike" cap="none" spc="0" baseline="0" dirty="0" err="1">
                <a:solidFill>
                  <a:srgbClr val="FFFFFF"/>
                </a:solidFill>
                <a:effectLst/>
              </a:rPr>
              <a:t>объединенный</a:t>
            </a:r>
            <a:r>
              <a:rPr lang="en-US" sz="800" b="1" i="0" u="none" strike="noStrike" cap="none" spc="0" baseline="0" dirty="0">
                <a:solidFill>
                  <a:srgbClr val="FFFFFF"/>
                </a:solidFill>
                <a:effectLst/>
              </a:rPr>
              <a:t>)</a:t>
            </a:r>
          </a:p>
        </p:txBody>
      </p:sp>
      <p:pic>
        <p:nvPicPr>
          <p:cNvPr id="243" name="Picture 11"/>
          <p:cNvPicPr>
            <a:picLocks noChangeAspect="1" noChangeArrowheads="1"/>
          </p:cNvPicPr>
          <p:nvPr/>
        </p:nvPicPr>
        <p:blipFill>
          <a:blip r:embed="rId3" cstate="print"/>
          <a:srcRect/>
          <a:stretch>
            <a:fillRect/>
          </a:stretch>
        </p:blipFill>
        <p:spPr bwMode="auto">
          <a:xfrm>
            <a:off x="2539517" y="4590409"/>
            <a:ext cx="731560" cy="427825"/>
          </a:xfrm>
          <a:prstGeom prst="rect">
            <a:avLst/>
          </a:prstGeom>
          <a:noFill/>
          <a:ln w="9525">
            <a:noFill/>
            <a:miter lim="800000"/>
            <a:headEnd/>
            <a:tailEnd/>
          </a:ln>
        </p:spPr>
      </p:pic>
      <p:sp>
        <p:nvSpPr>
          <p:cNvPr id="244" name="Text Box 47"/>
          <p:cNvSpPr txBox="1">
            <a:spLocks noChangeArrowheads="1"/>
          </p:cNvSpPr>
          <p:nvPr/>
        </p:nvSpPr>
        <p:spPr bwMode="gray">
          <a:xfrm>
            <a:off x="3469554" y="4985810"/>
            <a:ext cx="1955211" cy="864000"/>
          </a:xfrm>
          <a:prstGeom prst="rect">
            <a:avLst/>
          </a:prstGeom>
          <a:gradFill rotWithShape="1">
            <a:gsLst>
              <a:gs pos="0">
                <a:srgbClr val="04357B"/>
              </a:gs>
              <a:gs pos="100000">
                <a:srgbClr val="04357B">
                  <a:gamma/>
                  <a:tint val="58824"/>
                  <a:invGamma/>
                </a:srgbClr>
              </a:gs>
            </a:gsLst>
            <a:lin ang="2700000" scaled="1"/>
          </a:gradFill>
          <a:ln w="19050" algn="ctr">
            <a:noFill/>
            <a:miter lim="800000"/>
            <a:headEnd/>
            <a:tailEnd/>
          </a:ln>
          <a:effectLst>
            <a:prstShdw prst="shdw17" dist="17961" dir="2700000">
              <a:srgbClr val="04357B">
                <a:gamma/>
                <a:shade val="60000"/>
                <a:invGamma/>
              </a:srgbClr>
            </a:prstShdw>
          </a:effectLst>
        </p:spPr>
        <p:txBody>
          <a:bodyPr wrap="none" lIns="0" tIns="0" rIns="0" bIns="0" anchor="ctr"/>
          <a:lstStyle/>
          <a:p>
            <a:pPr marL="0" marR="0" indent="0" algn="l" defTabSz="914400">
              <a:lnSpc>
                <a:spcPct val="75000"/>
              </a:lnSpc>
              <a:spcBef>
                <a:spcPts val="0"/>
              </a:spcBef>
              <a:spcAft>
                <a:spcPts val="0"/>
              </a:spcAft>
              <a:buNone/>
            </a:pPr>
            <a:endParaRPr lang="en-US" sz="1000" strike="noStrike" dirty="0" smtClean="0">
              <a:solidFill>
                <a:srgbClr val="FFFFFF"/>
              </a:solidFill>
            </a:endParaRPr>
          </a:p>
          <a:p>
            <a:pPr marL="0" marR="0" indent="0" algn="l" defTabSz="914400">
              <a:lnSpc>
                <a:spcPct val="75000"/>
              </a:lnSpc>
              <a:spcBef>
                <a:spcPts val="0"/>
              </a:spcBef>
              <a:spcAft>
                <a:spcPts val="0"/>
              </a:spcAft>
              <a:buNone/>
            </a:pPr>
            <a:r>
              <a:rPr lang="en-US" sz="1000" b="1" i="0" u="none" strike="noStrike" cap="none" spc="0" baseline="0" dirty="0" smtClean="0">
                <a:solidFill>
                  <a:srgbClr val="FFFFFF"/>
                </a:solidFill>
                <a:latin typeface="Arial"/>
                <a:ea typeface="+mn-ea"/>
                <a:cs typeface="+mn-cs"/>
              </a:rPr>
              <a:t> </a:t>
            </a:r>
            <a:endParaRPr lang="en-US" sz="1000" b="1" i="0" u="none" strike="noStrike" cap="none" spc="0" baseline="0" dirty="0">
              <a:solidFill>
                <a:srgbClr val="FFFFFF"/>
              </a:solidFill>
              <a:latin typeface="Arial"/>
              <a:ea typeface="+mn-ea"/>
              <a:cs typeface="+mn-cs"/>
            </a:endParaRPr>
          </a:p>
          <a:p>
            <a:pPr marL="0" marR="0" indent="0" algn="l" defTabSz="914400">
              <a:lnSpc>
                <a:spcPct val="75000"/>
              </a:lnSpc>
              <a:spcBef>
                <a:spcPts val="0"/>
              </a:spcBef>
              <a:spcAft>
                <a:spcPts val="0"/>
              </a:spcAft>
              <a:buNone/>
            </a:pPr>
            <a:r>
              <a:rPr lang="en-US" sz="1000" b="1" i="0" u="none" strike="noStrike" cap="none" spc="0" baseline="0" dirty="0" smtClean="0">
                <a:solidFill>
                  <a:srgbClr val="FFFFFF"/>
                </a:solidFill>
                <a:latin typeface="Arial"/>
                <a:ea typeface="+mn-ea"/>
                <a:cs typeface="+mn-cs"/>
              </a:rPr>
              <a:t> </a:t>
            </a:r>
            <a:endParaRPr lang="en-US" sz="1000" b="1" i="0" u="none" strike="noStrike" cap="none" spc="0" baseline="0" dirty="0">
              <a:solidFill>
                <a:srgbClr val="FFFFFF"/>
              </a:solidFill>
              <a:latin typeface="Arial"/>
              <a:ea typeface="+mn-ea"/>
              <a:cs typeface="+mn-cs"/>
            </a:endParaRPr>
          </a:p>
          <a:p>
            <a:pPr marL="0" marR="0" indent="0" algn="l" defTabSz="914400">
              <a:lnSpc>
                <a:spcPct val="75000"/>
              </a:lnSpc>
              <a:spcBef>
                <a:spcPts val="0"/>
              </a:spcBef>
              <a:spcAft>
                <a:spcPts val="0"/>
              </a:spcAft>
              <a:buNone/>
            </a:pPr>
            <a:endParaRPr lang="en-US" sz="1000" strike="noStrike" dirty="0" smtClean="0">
              <a:solidFill>
                <a:srgbClr val="FFFFFF"/>
              </a:solidFill>
            </a:endParaRPr>
          </a:p>
          <a:p>
            <a:pPr marL="0" marR="0" indent="0" algn="l" defTabSz="914400">
              <a:lnSpc>
                <a:spcPct val="75000"/>
              </a:lnSpc>
              <a:spcBef>
                <a:spcPts val="0"/>
              </a:spcBef>
              <a:spcAft>
                <a:spcPts val="0"/>
              </a:spcAft>
              <a:buNone/>
            </a:pPr>
            <a:r>
              <a:rPr lang="en-US" sz="1000" b="1" i="0" u="none" strike="noStrike" cap="none" spc="0" baseline="0" dirty="0" smtClean="0">
                <a:solidFill>
                  <a:srgbClr val="FFFFFF"/>
                </a:solidFill>
                <a:latin typeface="Arial"/>
                <a:ea typeface="+mn-ea"/>
                <a:cs typeface="+mn-cs"/>
              </a:rPr>
              <a:t> </a:t>
            </a:r>
            <a:r>
              <a:rPr lang="en-US" sz="1200" b="1" i="0" u="none" strike="noStrike" cap="none" spc="0" baseline="0" dirty="0" err="1" smtClean="0">
                <a:solidFill>
                  <a:srgbClr val="FFFFFF"/>
                </a:solidFill>
                <a:effectLst/>
                <a:latin typeface="Arial"/>
                <a:ea typeface="+mn-ea"/>
                <a:cs typeface="+mn-cs"/>
              </a:rPr>
              <a:t>Сервисная</a:t>
            </a:r>
            <a:r>
              <a:rPr lang="en-US" sz="1200" b="1" i="0" u="none" strike="noStrike" cap="none" spc="0" baseline="0" dirty="0" smtClean="0">
                <a:solidFill>
                  <a:srgbClr val="FFFFFF"/>
                </a:solidFill>
                <a:effectLst/>
                <a:latin typeface="Arial"/>
                <a:ea typeface="+mn-ea"/>
                <a:cs typeface="+mn-cs"/>
              </a:rPr>
              <a:t> </a:t>
            </a:r>
            <a:r>
              <a:rPr lang="en-US" sz="1200" b="1" i="0" u="none" strike="noStrike" cap="none" spc="0" baseline="0" dirty="0" err="1" smtClean="0">
                <a:solidFill>
                  <a:srgbClr val="FFFFFF"/>
                </a:solidFill>
                <a:effectLst/>
                <a:latin typeface="Arial"/>
                <a:ea typeface="+mn-ea"/>
                <a:cs typeface="+mn-cs"/>
              </a:rPr>
              <a:t>шина</a:t>
            </a:r>
            <a:r>
              <a:rPr lang="ru-RU" sz="1200" b="1" i="0" u="none" strike="noStrike" cap="none" spc="0" baseline="0" dirty="0" smtClean="0">
                <a:solidFill>
                  <a:srgbClr val="FFFFFF"/>
                </a:solidFill>
                <a:effectLst/>
                <a:latin typeface="Arial"/>
                <a:ea typeface="+mn-ea"/>
                <a:cs typeface="+mn-cs"/>
              </a:rPr>
              <a:t/>
            </a:r>
            <a:br>
              <a:rPr lang="ru-RU" sz="1200" b="1" i="0" u="none" strike="noStrike" cap="none" spc="0" baseline="0" dirty="0" smtClean="0">
                <a:solidFill>
                  <a:srgbClr val="FFFFFF"/>
                </a:solidFill>
                <a:effectLst/>
                <a:latin typeface="Arial"/>
                <a:ea typeface="+mn-ea"/>
                <a:cs typeface="+mn-cs"/>
              </a:rPr>
            </a:br>
            <a:r>
              <a:rPr lang="en-US" sz="1200" b="1" i="0" u="none" strike="noStrike" cap="none" spc="0" baseline="0" dirty="0" smtClean="0">
                <a:solidFill>
                  <a:srgbClr val="FFFFFF"/>
                </a:solidFill>
                <a:effectLst/>
                <a:latin typeface="Arial"/>
                <a:ea typeface="+mn-ea"/>
                <a:cs typeface="+mn-cs"/>
              </a:rPr>
              <a:t> </a:t>
            </a:r>
            <a:r>
              <a:rPr lang="en-US" sz="1200" b="1" i="0" u="none" strike="noStrike" cap="none" spc="0" baseline="0" dirty="0" err="1">
                <a:solidFill>
                  <a:srgbClr val="FFFFFF"/>
                </a:solidFill>
                <a:effectLst/>
                <a:latin typeface="Arial"/>
                <a:ea typeface="+mn-ea"/>
                <a:cs typeface="+mn-cs"/>
              </a:rPr>
              <a:t>предприятия</a:t>
            </a:r>
            <a:r>
              <a:rPr lang="en-US" sz="1000" b="1" i="0" u="none" strike="noStrike" cap="none" spc="0" baseline="0" dirty="0">
                <a:solidFill>
                  <a:srgbClr val="FFFFFF"/>
                </a:solidFill>
                <a:latin typeface="Arial"/>
                <a:ea typeface="+mn-ea"/>
                <a:cs typeface="+mn-cs"/>
              </a:rPr>
              <a:t> </a:t>
            </a:r>
          </a:p>
        </p:txBody>
      </p:sp>
      <p:sp>
        <p:nvSpPr>
          <p:cNvPr id="245" name="Text Box 47"/>
          <p:cNvSpPr txBox="1">
            <a:spLocks noChangeArrowheads="1"/>
          </p:cNvSpPr>
          <p:nvPr/>
        </p:nvSpPr>
        <p:spPr bwMode="gray">
          <a:xfrm>
            <a:off x="3469554" y="4096465"/>
            <a:ext cx="1955211" cy="864000"/>
          </a:xfrm>
          <a:prstGeom prst="rect">
            <a:avLst/>
          </a:prstGeom>
          <a:gradFill rotWithShape="1">
            <a:gsLst>
              <a:gs pos="0">
                <a:srgbClr val="04357B"/>
              </a:gs>
              <a:gs pos="100000">
                <a:srgbClr val="04357B">
                  <a:gamma/>
                  <a:tint val="58824"/>
                  <a:invGamma/>
                </a:srgbClr>
              </a:gs>
            </a:gsLst>
            <a:lin ang="2700000" scaled="1"/>
          </a:gradFill>
          <a:ln w="19050" algn="ctr">
            <a:noFill/>
            <a:miter lim="800000"/>
            <a:headEnd/>
            <a:tailEnd/>
          </a:ln>
          <a:effectLst>
            <a:prstShdw prst="shdw17" dist="17961" dir="2700000">
              <a:srgbClr val="04357B">
                <a:gamma/>
                <a:shade val="60000"/>
                <a:invGamma/>
              </a:srgbClr>
            </a:prstShdw>
          </a:effectLst>
        </p:spPr>
        <p:txBody>
          <a:bodyPr wrap="none" lIns="0" tIns="0" rIns="0" bIns="0" anchor="ctr"/>
          <a:lstStyle/>
          <a:p>
            <a:pPr marL="0" marR="0" indent="0" algn="l" defTabSz="914400">
              <a:lnSpc>
                <a:spcPct val="75000"/>
              </a:lnSpc>
              <a:spcBef>
                <a:spcPts val="0"/>
              </a:spcBef>
              <a:spcAft>
                <a:spcPts val="0"/>
              </a:spcAft>
              <a:buNone/>
            </a:pPr>
            <a:endParaRPr lang="en-US" sz="1000" strike="noStrike" dirty="0" smtClean="0">
              <a:solidFill>
                <a:srgbClr val="FFFFFF"/>
              </a:solidFill>
            </a:endParaRPr>
          </a:p>
          <a:p>
            <a:pPr marL="0" marR="0" indent="0" algn="l" defTabSz="914400">
              <a:lnSpc>
                <a:spcPct val="75000"/>
              </a:lnSpc>
              <a:spcBef>
                <a:spcPts val="0"/>
              </a:spcBef>
              <a:spcAft>
                <a:spcPts val="0"/>
              </a:spcAft>
              <a:buNone/>
            </a:pPr>
            <a:r>
              <a:rPr lang="en-US" sz="1000" b="1" i="0" u="none" strike="noStrike" cap="none" spc="0" baseline="0" dirty="0" smtClean="0">
                <a:solidFill>
                  <a:srgbClr val="FFFFFF"/>
                </a:solidFill>
                <a:latin typeface="Arial"/>
                <a:ea typeface="+mn-ea"/>
                <a:cs typeface="+mn-cs"/>
              </a:rPr>
              <a:t> </a:t>
            </a:r>
            <a:r>
              <a:rPr lang="en-US" sz="1200" b="1" i="0" u="none" strike="noStrike" cap="none" spc="0" baseline="0" dirty="0" err="1" smtClean="0">
                <a:solidFill>
                  <a:srgbClr val="FFFFFF"/>
                </a:solidFill>
                <a:effectLst/>
                <a:latin typeface="Arial"/>
                <a:ea typeface="+mn-ea"/>
                <a:cs typeface="+mn-cs"/>
              </a:rPr>
              <a:t>Компоновка</a:t>
            </a:r>
            <a:r>
              <a:rPr lang="en-US" sz="1200" b="1" i="0" u="none" strike="noStrike" cap="none" spc="0" baseline="0" dirty="0" smtClean="0">
                <a:solidFill>
                  <a:srgbClr val="FFFFFF"/>
                </a:solidFill>
                <a:effectLst/>
                <a:latin typeface="Arial"/>
                <a:ea typeface="+mn-ea"/>
                <a:cs typeface="+mn-cs"/>
              </a:rPr>
              <a:t> </a:t>
            </a:r>
            <a:r>
              <a:rPr lang="en-US" sz="1200" b="1" i="0" u="none" strike="noStrike" cap="none" spc="0" baseline="0" dirty="0" err="1">
                <a:solidFill>
                  <a:srgbClr val="FFFFFF"/>
                </a:solidFill>
                <a:effectLst/>
                <a:latin typeface="Arial"/>
                <a:ea typeface="+mn-ea"/>
                <a:cs typeface="+mn-cs"/>
              </a:rPr>
              <a:t>процесса</a:t>
            </a:r>
            <a:endParaRPr lang="en-US" sz="1200" b="1" i="0" u="none" strike="noStrike" cap="none" spc="0" baseline="0" dirty="0">
              <a:solidFill>
                <a:srgbClr val="FFFFFF"/>
              </a:solidFill>
              <a:effectLst/>
              <a:latin typeface="Arial"/>
              <a:ea typeface="+mn-ea"/>
              <a:cs typeface="+mn-cs"/>
            </a:endParaRPr>
          </a:p>
          <a:p>
            <a:pPr marL="0" marR="0" indent="0" algn="l" defTabSz="914400">
              <a:lnSpc>
                <a:spcPct val="75000"/>
              </a:lnSpc>
              <a:spcBef>
                <a:spcPts val="0"/>
              </a:spcBef>
              <a:spcAft>
                <a:spcPts val="0"/>
              </a:spcAft>
              <a:buNone/>
            </a:pPr>
            <a:endParaRPr lang="en-US" sz="1000" strike="noStrike" dirty="0" smtClean="0">
              <a:solidFill>
                <a:srgbClr val="FFFFFF"/>
              </a:solidFill>
            </a:endParaRPr>
          </a:p>
          <a:p>
            <a:pPr marL="0" marR="0" indent="0" algn="l" defTabSz="914400">
              <a:lnSpc>
                <a:spcPct val="75000"/>
              </a:lnSpc>
              <a:spcBef>
                <a:spcPts val="0"/>
              </a:spcBef>
              <a:spcAft>
                <a:spcPts val="0"/>
              </a:spcAft>
              <a:buNone/>
            </a:pPr>
            <a:endParaRPr lang="en-US" sz="1000" strike="noStrike" dirty="0" smtClean="0">
              <a:solidFill>
                <a:srgbClr val="FFFFFF"/>
              </a:solidFill>
            </a:endParaRPr>
          </a:p>
          <a:p>
            <a:pPr marL="0" marR="0" indent="0" algn="l" defTabSz="914400">
              <a:lnSpc>
                <a:spcPct val="75000"/>
              </a:lnSpc>
              <a:spcBef>
                <a:spcPts val="0"/>
              </a:spcBef>
              <a:spcAft>
                <a:spcPts val="0"/>
              </a:spcAft>
              <a:buNone/>
            </a:pPr>
            <a:endParaRPr lang="en-US" sz="1000" strike="noStrike" dirty="0" smtClean="0">
              <a:solidFill>
                <a:srgbClr val="FFFFFF"/>
              </a:solidFill>
            </a:endParaRPr>
          </a:p>
          <a:p>
            <a:pPr marL="0" marR="0" indent="0" algn="l" defTabSz="914400">
              <a:lnSpc>
                <a:spcPct val="75000"/>
              </a:lnSpc>
              <a:spcBef>
                <a:spcPts val="0"/>
              </a:spcBef>
              <a:spcAft>
                <a:spcPts val="0"/>
              </a:spcAft>
              <a:buNone/>
            </a:pPr>
            <a:endParaRPr lang="en-US" sz="1000" strike="noStrike" dirty="0" smtClean="0">
              <a:solidFill>
                <a:srgbClr val="FFFFFF"/>
              </a:solidFill>
            </a:endParaRPr>
          </a:p>
          <a:p>
            <a:pPr marL="0" marR="0" indent="0" algn="l" defTabSz="914400">
              <a:lnSpc>
                <a:spcPct val="75000"/>
              </a:lnSpc>
              <a:spcBef>
                <a:spcPts val="0"/>
              </a:spcBef>
              <a:spcAft>
                <a:spcPts val="0"/>
              </a:spcAft>
              <a:buNone/>
            </a:pPr>
            <a:endParaRPr lang="en-US" sz="1000" strike="noStrike" dirty="0" smtClean="0">
              <a:solidFill>
                <a:srgbClr val="FFFFFF"/>
              </a:solidFill>
            </a:endParaRPr>
          </a:p>
        </p:txBody>
      </p:sp>
      <p:grpSp>
        <p:nvGrpSpPr>
          <p:cNvPr id="4" name="Group 111"/>
          <p:cNvGrpSpPr/>
          <p:nvPr/>
        </p:nvGrpSpPr>
        <p:grpSpPr>
          <a:xfrm>
            <a:off x="3943159" y="4477435"/>
            <a:ext cx="1008000" cy="1025724"/>
            <a:chOff x="260751" y="2550614"/>
            <a:chExt cx="1008000" cy="1025724"/>
          </a:xfrm>
        </p:grpSpPr>
        <p:grpSp>
          <p:nvGrpSpPr>
            <p:cNvPr id="5" name="Group 245"/>
            <p:cNvGrpSpPr/>
            <p:nvPr/>
          </p:nvGrpSpPr>
          <p:grpSpPr>
            <a:xfrm>
              <a:off x="471438" y="2749890"/>
              <a:ext cx="625900" cy="626400"/>
              <a:chOff x="7871268" y="3997665"/>
              <a:chExt cx="625900" cy="612486"/>
            </a:xfrm>
          </p:grpSpPr>
          <p:sp>
            <p:nvSpPr>
              <p:cNvPr id="299" name="Oval 97"/>
              <p:cNvSpPr>
                <a:spLocks noChangeArrowheads="1"/>
              </p:cNvSpPr>
              <p:nvPr/>
            </p:nvSpPr>
            <p:spPr bwMode="gray">
              <a:xfrm>
                <a:off x="7871268" y="3997665"/>
                <a:ext cx="625900" cy="612486"/>
              </a:xfrm>
              <a:prstGeom prst="ellipse">
                <a:avLst/>
              </a:prstGeom>
              <a:gradFill rotWithShape="1">
                <a:gsLst>
                  <a:gs pos="0">
                    <a:srgbClr val="FFFFFF"/>
                  </a:gs>
                  <a:gs pos="100000">
                    <a:srgbClr val="F0AB00"/>
                  </a:gs>
                </a:gsLst>
                <a:path path="rect">
                  <a:fillToRect r="100000" b="100000"/>
                </a:path>
              </a:gradFill>
              <a:ln w="9525" algn="ctr">
                <a:noFill/>
                <a:round/>
                <a:headEnd/>
                <a:tailEnd/>
              </a:ln>
              <a:effectLst>
                <a:prstShdw prst="shdw18" dist="17961" dir="13500000">
                  <a:srgbClr val="F0AB00"/>
                </a:prstShdw>
              </a:effectLst>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a:endParaRPr>
              </a:p>
            </p:txBody>
          </p:sp>
          <p:grpSp>
            <p:nvGrpSpPr>
              <p:cNvPr id="6" name="Group 23"/>
              <p:cNvGrpSpPr>
                <a:grpSpLocks/>
              </p:cNvGrpSpPr>
              <p:nvPr/>
            </p:nvGrpSpPr>
            <p:grpSpPr bwMode="auto">
              <a:xfrm>
                <a:off x="7954082" y="4077890"/>
                <a:ext cx="447196" cy="515867"/>
                <a:chOff x="3313" y="1425"/>
                <a:chExt cx="805" cy="981"/>
              </a:xfrm>
            </p:grpSpPr>
            <p:pic>
              <p:nvPicPr>
                <p:cNvPr id="302" name="Picture 301" descr="sap erp reflect"/>
                <p:cNvPicPr>
                  <a:picLocks noChangeAspect="1" noChangeArrowheads="1"/>
                </p:cNvPicPr>
                <p:nvPr/>
              </p:nvPicPr>
              <p:blipFill>
                <a:blip r:embed="rId4" cstate="print"/>
                <a:srcRect/>
                <a:stretch>
                  <a:fillRect/>
                </a:stretch>
              </p:blipFill>
              <p:spPr bwMode="gray">
                <a:xfrm>
                  <a:off x="3313" y="1996"/>
                  <a:ext cx="805" cy="410"/>
                </a:xfrm>
                <a:prstGeom prst="rect">
                  <a:avLst/>
                </a:prstGeom>
                <a:noFill/>
                <a:ln w="9525">
                  <a:noFill/>
                  <a:miter lim="800000"/>
                  <a:headEnd/>
                  <a:tailEnd/>
                </a:ln>
              </p:spPr>
            </p:pic>
            <p:pic>
              <p:nvPicPr>
                <p:cNvPr id="303" name="Picture 302" descr="sap erp"/>
                <p:cNvPicPr>
                  <a:picLocks noChangeAspect="1" noChangeArrowheads="1"/>
                </p:cNvPicPr>
                <p:nvPr/>
              </p:nvPicPr>
              <p:blipFill>
                <a:blip r:embed="rId5" cstate="print"/>
                <a:srcRect/>
                <a:stretch>
                  <a:fillRect/>
                </a:stretch>
              </p:blipFill>
              <p:spPr bwMode="gray">
                <a:xfrm>
                  <a:off x="3337" y="1425"/>
                  <a:ext cx="757" cy="773"/>
                </a:xfrm>
                <a:prstGeom prst="rect">
                  <a:avLst/>
                </a:prstGeom>
                <a:noFill/>
                <a:ln w="9525">
                  <a:noFill/>
                  <a:miter lim="800000"/>
                  <a:headEnd/>
                  <a:tailEnd/>
                </a:ln>
              </p:spPr>
            </p:pic>
            <p:sp>
              <p:nvSpPr>
                <p:cNvPr id="304" name="WordArt 26"/>
                <p:cNvSpPr>
                  <a:spLocks noChangeArrowheads="1" noChangeShapeType="1" noTextEdit="1"/>
                </p:cNvSpPr>
                <p:nvPr/>
              </p:nvSpPr>
              <p:spPr bwMode="gray">
                <a:xfrm>
                  <a:off x="3727" y="1692"/>
                  <a:ext cx="330" cy="450"/>
                </a:xfrm>
                <a:prstGeom prst="rect">
                  <a:avLst/>
                </a:prstGeom>
              </p:spPr>
              <p:txBody>
                <a:bodyPr wrap="none" fromWordArt="1">
                  <a:prstTxWarp prst="textSlantUp">
                    <a:avLst>
                      <a:gd name="adj" fmla="val 35778"/>
                    </a:avLst>
                  </a:prstTxWarp>
                </a:bodyPr>
                <a:lstStyle/>
                <a:p>
                  <a:pPr marL="0" marR="0" indent="0" algn="l" defTabSz="914400">
                    <a:lnSpc>
                      <a:spcPct val="100000"/>
                    </a:lnSpc>
                    <a:spcBef>
                      <a:spcPts val="0"/>
                    </a:spcBef>
                    <a:spcAft>
                      <a:spcPts val="0"/>
                    </a:spcAft>
                    <a:buNone/>
                  </a:pPr>
                  <a:r>
                    <a:rPr lang="en-US" sz="3600" b="0" i="0" u="none" strike="noStrike" cap="none" spc="0" baseline="0">
                      <a:solidFill>
                        <a:srgbClr val="FFFFFF"/>
                      </a:solidFill>
                      <a:effectLst/>
                      <a:latin typeface="Arial Black"/>
                      <a:ea typeface="+mn-ea"/>
                      <a:cs typeface="+mn-cs"/>
                    </a:rPr>
                    <a:t>BPM</a:t>
                  </a:r>
                </a:p>
              </p:txBody>
            </p:sp>
          </p:grpSp>
          <p:pic>
            <p:nvPicPr>
              <p:cNvPr id="301" name="Picture 27" descr="sap angle"/>
              <p:cNvPicPr>
                <a:picLocks noChangeAspect="1" noChangeArrowheads="1"/>
              </p:cNvPicPr>
              <p:nvPr/>
            </p:nvPicPr>
            <p:blipFill>
              <a:blip r:embed="rId6" cstate="print"/>
              <a:srcRect/>
              <a:stretch>
                <a:fillRect/>
              </a:stretch>
            </p:blipFill>
            <p:spPr bwMode="gray">
              <a:xfrm>
                <a:off x="7981106" y="4260776"/>
                <a:ext cx="170858" cy="121634"/>
              </a:xfrm>
              <a:prstGeom prst="rect">
                <a:avLst/>
              </a:prstGeom>
              <a:noFill/>
              <a:ln w="9525">
                <a:noFill/>
                <a:miter lim="800000"/>
                <a:headEnd/>
                <a:tailEnd/>
              </a:ln>
            </p:spPr>
          </p:pic>
        </p:grpSp>
        <p:grpSp>
          <p:nvGrpSpPr>
            <p:cNvPr id="7" name="Group 244"/>
            <p:cNvGrpSpPr/>
            <p:nvPr/>
          </p:nvGrpSpPr>
          <p:grpSpPr>
            <a:xfrm>
              <a:off x="260751" y="2550614"/>
              <a:ext cx="1008000" cy="1025724"/>
              <a:chOff x="6793806" y="4950907"/>
              <a:chExt cx="900000" cy="915824"/>
            </a:xfrm>
          </p:grpSpPr>
          <p:sp>
            <p:nvSpPr>
              <p:cNvPr id="295" name="Freeform 13"/>
              <p:cNvSpPr>
                <a:spLocks/>
              </p:cNvSpPr>
              <p:nvPr/>
            </p:nvSpPr>
            <p:spPr bwMode="gray">
              <a:xfrm>
                <a:off x="6799642" y="4950907"/>
                <a:ext cx="894164" cy="444214"/>
              </a:xfrm>
              <a:custGeom>
                <a:avLst/>
                <a:gdLst/>
                <a:ahLst/>
                <a:cxnLst>
                  <a:cxn ang="0">
                    <a:pos x="506" y="196"/>
                  </a:cxn>
                  <a:cxn ang="0">
                    <a:pos x="568" y="202"/>
                  </a:cxn>
                  <a:cxn ang="0">
                    <a:pos x="626" y="220"/>
                  </a:cxn>
                  <a:cxn ang="0">
                    <a:pos x="678" y="250"/>
                  </a:cxn>
                  <a:cxn ang="0">
                    <a:pos x="724" y="288"/>
                  </a:cxn>
                  <a:cxn ang="0">
                    <a:pos x="762" y="334"/>
                  </a:cxn>
                  <a:cxn ang="0">
                    <a:pos x="790" y="386"/>
                  </a:cxn>
                  <a:cxn ang="0">
                    <a:pos x="808" y="444"/>
                  </a:cxn>
                  <a:cxn ang="0">
                    <a:pos x="814" y="506"/>
                  </a:cxn>
                  <a:cxn ang="0">
                    <a:pos x="1010" y="506"/>
                  </a:cxn>
                  <a:cxn ang="0">
                    <a:pos x="1008" y="454"/>
                  </a:cxn>
                  <a:cxn ang="0">
                    <a:pos x="1000" y="404"/>
                  </a:cxn>
                  <a:cxn ang="0">
                    <a:pos x="988" y="356"/>
                  </a:cxn>
                  <a:cxn ang="0">
                    <a:pos x="970" y="310"/>
                  </a:cxn>
                  <a:cxn ang="0">
                    <a:pos x="950" y="266"/>
                  </a:cxn>
                  <a:cxn ang="0">
                    <a:pos x="896" y="184"/>
                  </a:cxn>
                  <a:cxn ang="0">
                    <a:pos x="826" y="116"/>
                  </a:cxn>
                  <a:cxn ang="0">
                    <a:pos x="746" y="62"/>
                  </a:cxn>
                  <a:cxn ang="0">
                    <a:pos x="702" y="40"/>
                  </a:cxn>
                  <a:cxn ang="0">
                    <a:pos x="656" y="24"/>
                  </a:cxn>
                  <a:cxn ang="0">
                    <a:pos x="606" y="10"/>
                  </a:cxn>
                  <a:cxn ang="0">
                    <a:pos x="556" y="4"/>
                  </a:cxn>
                  <a:cxn ang="0">
                    <a:pos x="506" y="0"/>
                  </a:cxn>
                  <a:cxn ang="0">
                    <a:pos x="480" y="2"/>
                  </a:cxn>
                  <a:cxn ang="0">
                    <a:pos x="428" y="6"/>
                  </a:cxn>
                  <a:cxn ang="0">
                    <a:pos x="378" y="16"/>
                  </a:cxn>
                  <a:cxn ang="0">
                    <a:pos x="332" y="32"/>
                  </a:cxn>
                  <a:cxn ang="0">
                    <a:pos x="286" y="50"/>
                  </a:cxn>
                  <a:cxn ang="0">
                    <a:pos x="222" y="86"/>
                  </a:cxn>
                  <a:cxn ang="0">
                    <a:pos x="148" y="148"/>
                  </a:cxn>
                  <a:cxn ang="0">
                    <a:pos x="86" y="224"/>
                  </a:cxn>
                  <a:cxn ang="0">
                    <a:pos x="50" y="286"/>
                  </a:cxn>
                  <a:cxn ang="0">
                    <a:pos x="30" y="332"/>
                  </a:cxn>
                  <a:cxn ang="0">
                    <a:pos x="16" y="380"/>
                  </a:cxn>
                  <a:cxn ang="0">
                    <a:pos x="6" y="430"/>
                  </a:cxn>
                  <a:cxn ang="0">
                    <a:pos x="0" y="480"/>
                  </a:cxn>
                  <a:cxn ang="0">
                    <a:pos x="196" y="506"/>
                  </a:cxn>
                  <a:cxn ang="0">
                    <a:pos x="198" y="474"/>
                  </a:cxn>
                  <a:cxn ang="0">
                    <a:pos x="210" y="414"/>
                  </a:cxn>
                  <a:cxn ang="0">
                    <a:pos x="234" y="358"/>
                  </a:cxn>
                  <a:cxn ang="0">
                    <a:pos x="266" y="310"/>
                  </a:cxn>
                  <a:cxn ang="0">
                    <a:pos x="308" y="268"/>
                  </a:cxn>
                  <a:cxn ang="0">
                    <a:pos x="358" y="234"/>
                  </a:cxn>
                  <a:cxn ang="0">
                    <a:pos x="414" y="210"/>
                  </a:cxn>
                  <a:cxn ang="0">
                    <a:pos x="474" y="198"/>
                  </a:cxn>
                  <a:cxn ang="0">
                    <a:pos x="506" y="196"/>
                  </a:cxn>
                </a:cxnLst>
                <a:rect l="0" t="0" r="r" b="b"/>
                <a:pathLst>
                  <a:path w="1010" h="506">
                    <a:moveTo>
                      <a:pt x="506" y="196"/>
                    </a:moveTo>
                    <a:lnTo>
                      <a:pt x="506" y="196"/>
                    </a:lnTo>
                    <a:lnTo>
                      <a:pt x="536" y="198"/>
                    </a:lnTo>
                    <a:lnTo>
                      <a:pt x="568" y="202"/>
                    </a:lnTo>
                    <a:lnTo>
                      <a:pt x="598" y="210"/>
                    </a:lnTo>
                    <a:lnTo>
                      <a:pt x="626" y="220"/>
                    </a:lnTo>
                    <a:lnTo>
                      <a:pt x="652" y="234"/>
                    </a:lnTo>
                    <a:lnTo>
                      <a:pt x="678" y="250"/>
                    </a:lnTo>
                    <a:lnTo>
                      <a:pt x="702" y="268"/>
                    </a:lnTo>
                    <a:lnTo>
                      <a:pt x="724" y="288"/>
                    </a:lnTo>
                    <a:lnTo>
                      <a:pt x="744" y="310"/>
                    </a:lnTo>
                    <a:lnTo>
                      <a:pt x="762" y="334"/>
                    </a:lnTo>
                    <a:lnTo>
                      <a:pt x="778" y="358"/>
                    </a:lnTo>
                    <a:lnTo>
                      <a:pt x="790" y="386"/>
                    </a:lnTo>
                    <a:lnTo>
                      <a:pt x="800" y="414"/>
                    </a:lnTo>
                    <a:lnTo>
                      <a:pt x="808" y="444"/>
                    </a:lnTo>
                    <a:lnTo>
                      <a:pt x="812" y="474"/>
                    </a:lnTo>
                    <a:lnTo>
                      <a:pt x="814" y="506"/>
                    </a:lnTo>
                    <a:lnTo>
                      <a:pt x="1010" y="506"/>
                    </a:lnTo>
                    <a:lnTo>
                      <a:pt x="1010" y="506"/>
                    </a:lnTo>
                    <a:lnTo>
                      <a:pt x="1010" y="480"/>
                    </a:lnTo>
                    <a:lnTo>
                      <a:pt x="1008" y="454"/>
                    </a:lnTo>
                    <a:lnTo>
                      <a:pt x="1004" y="430"/>
                    </a:lnTo>
                    <a:lnTo>
                      <a:pt x="1000" y="404"/>
                    </a:lnTo>
                    <a:lnTo>
                      <a:pt x="994" y="380"/>
                    </a:lnTo>
                    <a:lnTo>
                      <a:pt x="988" y="356"/>
                    </a:lnTo>
                    <a:lnTo>
                      <a:pt x="980" y="332"/>
                    </a:lnTo>
                    <a:lnTo>
                      <a:pt x="970" y="310"/>
                    </a:lnTo>
                    <a:lnTo>
                      <a:pt x="960" y="286"/>
                    </a:lnTo>
                    <a:lnTo>
                      <a:pt x="950" y="266"/>
                    </a:lnTo>
                    <a:lnTo>
                      <a:pt x="924" y="224"/>
                    </a:lnTo>
                    <a:lnTo>
                      <a:pt x="896" y="184"/>
                    </a:lnTo>
                    <a:lnTo>
                      <a:pt x="862" y="148"/>
                    </a:lnTo>
                    <a:lnTo>
                      <a:pt x="826" y="116"/>
                    </a:lnTo>
                    <a:lnTo>
                      <a:pt x="788" y="86"/>
                    </a:lnTo>
                    <a:lnTo>
                      <a:pt x="746" y="62"/>
                    </a:lnTo>
                    <a:lnTo>
                      <a:pt x="724" y="50"/>
                    </a:lnTo>
                    <a:lnTo>
                      <a:pt x="702" y="40"/>
                    </a:lnTo>
                    <a:lnTo>
                      <a:pt x="678" y="32"/>
                    </a:lnTo>
                    <a:lnTo>
                      <a:pt x="656" y="24"/>
                    </a:lnTo>
                    <a:lnTo>
                      <a:pt x="632" y="16"/>
                    </a:lnTo>
                    <a:lnTo>
                      <a:pt x="606" y="10"/>
                    </a:lnTo>
                    <a:lnTo>
                      <a:pt x="582" y="6"/>
                    </a:lnTo>
                    <a:lnTo>
                      <a:pt x="556" y="4"/>
                    </a:lnTo>
                    <a:lnTo>
                      <a:pt x="532" y="2"/>
                    </a:lnTo>
                    <a:lnTo>
                      <a:pt x="506" y="0"/>
                    </a:lnTo>
                    <a:lnTo>
                      <a:pt x="506" y="0"/>
                    </a:lnTo>
                    <a:lnTo>
                      <a:pt x="480" y="2"/>
                    </a:lnTo>
                    <a:lnTo>
                      <a:pt x="454" y="4"/>
                    </a:lnTo>
                    <a:lnTo>
                      <a:pt x="428" y="6"/>
                    </a:lnTo>
                    <a:lnTo>
                      <a:pt x="404" y="10"/>
                    </a:lnTo>
                    <a:lnTo>
                      <a:pt x="378" y="16"/>
                    </a:lnTo>
                    <a:lnTo>
                      <a:pt x="354" y="24"/>
                    </a:lnTo>
                    <a:lnTo>
                      <a:pt x="332" y="32"/>
                    </a:lnTo>
                    <a:lnTo>
                      <a:pt x="308" y="40"/>
                    </a:lnTo>
                    <a:lnTo>
                      <a:pt x="286" y="50"/>
                    </a:lnTo>
                    <a:lnTo>
                      <a:pt x="264" y="62"/>
                    </a:lnTo>
                    <a:lnTo>
                      <a:pt x="222" y="86"/>
                    </a:lnTo>
                    <a:lnTo>
                      <a:pt x="184" y="116"/>
                    </a:lnTo>
                    <a:lnTo>
                      <a:pt x="148" y="148"/>
                    </a:lnTo>
                    <a:lnTo>
                      <a:pt x="116" y="184"/>
                    </a:lnTo>
                    <a:lnTo>
                      <a:pt x="86" y="224"/>
                    </a:lnTo>
                    <a:lnTo>
                      <a:pt x="60" y="266"/>
                    </a:lnTo>
                    <a:lnTo>
                      <a:pt x="50" y="286"/>
                    </a:lnTo>
                    <a:lnTo>
                      <a:pt x="40" y="310"/>
                    </a:lnTo>
                    <a:lnTo>
                      <a:pt x="30" y="332"/>
                    </a:lnTo>
                    <a:lnTo>
                      <a:pt x="22" y="356"/>
                    </a:lnTo>
                    <a:lnTo>
                      <a:pt x="16" y="380"/>
                    </a:lnTo>
                    <a:lnTo>
                      <a:pt x="10" y="404"/>
                    </a:lnTo>
                    <a:lnTo>
                      <a:pt x="6" y="430"/>
                    </a:lnTo>
                    <a:lnTo>
                      <a:pt x="2" y="454"/>
                    </a:lnTo>
                    <a:lnTo>
                      <a:pt x="0" y="480"/>
                    </a:lnTo>
                    <a:lnTo>
                      <a:pt x="0" y="506"/>
                    </a:lnTo>
                    <a:lnTo>
                      <a:pt x="196" y="506"/>
                    </a:lnTo>
                    <a:lnTo>
                      <a:pt x="196" y="506"/>
                    </a:lnTo>
                    <a:lnTo>
                      <a:pt x="198" y="474"/>
                    </a:lnTo>
                    <a:lnTo>
                      <a:pt x="202" y="444"/>
                    </a:lnTo>
                    <a:lnTo>
                      <a:pt x="210" y="414"/>
                    </a:lnTo>
                    <a:lnTo>
                      <a:pt x="220" y="386"/>
                    </a:lnTo>
                    <a:lnTo>
                      <a:pt x="234" y="358"/>
                    </a:lnTo>
                    <a:lnTo>
                      <a:pt x="248" y="334"/>
                    </a:lnTo>
                    <a:lnTo>
                      <a:pt x="266" y="310"/>
                    </a:lnTo>
                    <a:lnTo>
                      <a:pt x="286" y="288"/>
                    </a:lnTo>
                    <a:lnTo>
                      <a:pt x="308" y="268"/>
                    </a:lnTo>
                    <a:lnTo>
                      <a:pt x="332" y="250"/>
                    </a:lnTo>
                    <a:lnTo>
                      <a:pt x="358" y="234"/>
                    </a:lnTo>
                    <a:lnTo>
                      <a:pt x="384" y="220"/>
                    </a:lnTo>
                    <a:lnTo>
                      <a:pt x="414" y="210"/>
                    </a:lnTo>
                    <a:lnTo>
                      <a:pt x="442" y="202"/>
                    </a:lnTo>
                    <a:lnTo>
                      <a:pt x="474" y="198"/>
                    </a:lnTo>
                    <a:lnTo>
                      <a:pt x="506" y="196"/>
                    </a:lnTo>
                    <a:lnTo>
                      <a:pt x="506" y="196"/>
                    </a:lnTo>
                    <a:close/>
                  </a:path>
                </a:pathLst>
              </a:custGeom>
              <a:solidFill>
                <a:srgbClr val="04357B"/>
              </a:solidFill>
              <a:ln w="9525" algn="ctr">
                <a:solidFill>
                  <a:srgbClr val="FFFFFF"/>
                </a:solidFill>
                <a:miter lim="800000"/>
                <a:headEnd/>
                <a:tailEnd/>
              </a:ln>
              <a:scene3d>
                <a:camera prst="orthographicFront"/>
                <a:lightRig rig="threePt" dir="t"/>
              </a:scene3d>
              <a:sp3d>
                <a:bevelT/>
                <a:bevelB/>
              </a:sp3d>
            </p:spPr>
            <p:txBody>
              <a:bodyPr lIns="90000" tIns="72000" rIns="90000" bIns="72000" anchor="ctr"/>
              <a:lstStyle/>
              <a:p>
                <a:pPr marL="0" marR="0" lvl="0" indent="0" algn="ctr" defTabSz="914400" eaLnBrk="1" fontAlgn="auto" latinLnBrk="0" hangingPunct="1">
                  <a:lnSpc>
                    <a:spcPct val="100000"/>
                  </a:lnSpc>
                  <a:spcBef>
                    <a:spcPct val="50000"/>
                  </a:spcBef>
                  <a:spcAft>
                    <a:spcPts val="0"/>
                  </a:spcAft>
                  <a:buClr>
                    <a:srgbClr val="F0AB00"/>
                  </a:buClr>
                  <a:buSzPct val="80000"/>
                  <a:buFontTx/>
                  <a:buNone/>
                  <a:tabLst/>
                  <a:defRPr/>
                </a:pPr>
                <a:endParaRPr kumimoji="0" lang="en-US" sz="1800" b="1" i="0" u="none" strike="noStrike" kern="0" cap="none" spc="0" normalizeH="0" baseline="0" noProof="0" dirty="0">
                  <a:ln>
                    <a:noFill/>
                  </a:ln>
                  <a:solidFill>
                    <a:sysClr val="windowText" lastClr="000000"/>
                  </a:solidFill>
                  <a:effectLst/>
                  <a:uLnTx/>
                  <a:uFillTx/>
                  <a:latin typeface="Arial"/>
                  <a:ea typeface="Arial Unicode MS" pitchFamily="34" charset="-128"/>
                  <a:cs typeface="Arial Unicode MS" pitchFamily="34" charset="-128"/>
                </a:endParaRPr>
              </a:p>
            </p:txBody>
          </p:sp>
          <p:sp>
            <p:nvSpPr>
              <p:cNvPr id="296" name="TextBox 295"/>
              <p:cNvSpPr txBox="1"/>
              <p:nvPr/>
            </p:nvSpPr>
            <p:spPr>
              <a:xfrm rot="554196">
                <a:off x="6873987" y="5151897"/>
                <a:ext cx="746984" cy="714834"/>
              </a:xfrm>
              <a:prstGeom prst="rect">
                <a:avLst/>
              </a:prstGeom>
              <a:noFill/>
            </p:spPr>
            <p:txBody>
              <a:bodyPr wrap="none" rtlCol="0">
                <a:prstTxWarp prst="textArchUp">
                  <a:avLst>
                    <a:gd name="adj" fmla="val 13417513"/>
                  </a:avLst>
                </a:prstTxWarp>
                <a:spAutoFit/>
              </a:bodyPr>
              <a:lstStyle/>
              <a:p>
                <a:pPr marL="0" marR="0" indent="0" algn="l" defTabSz="914400">
                  <a:lnSpc>
                    <a:spcPct val="100000"/>
                  </a:lnSpc>
                  <a:spcBef>
                    <a:spcPts val="480"/>
                  </a:spcBef>
                  <a:spcAft>
                    <a:spcPts val="0"/>
                  </a:spcAft>
                  <a:buNone/>
                </a:pPr>
                <a:r>
                  <a:rPr lang="de-DE" sz="800" b="1" i="0" u="none" strike="noStrike" cap="none" spc="0" baseline="0" dirty="0" err="1">
                    <a:solidFill>
                      <a:srgbClr val="FFFFFF"/>
                    </a:solidFill>
                    <a:effectLst/>
                    <a:latin typeface="Arial"/>
                    <a:ea typeface="Arial Unicode MS"/>
                    <a:cs typeface="Arial Unicode MS"/>
                  </a:rPr>
                  <a:t>Композитная</a:t>
                </a:r>
                <a:r>
                  <a:rPr lang="de-DE" sz="800" b="1" i="0" u="none" strike="noStrike" cap="none" spc="0" baseline="0" dirty="0">
                    <a:latin typeface="Arial"/>
                    <a:ea typeface="Arial Unicode MS"/>
                    <a:cs typeface="Arial Unicode MS"/>
                  </a:rPr>
                  <a:t> </a:t>
                </a:r>
                <a:r>
                  <a:rPr lang="de-DE" sz="800" b="1" i="0" u="none" strike="noStrike" cap="none" spc="0" baseline="0" dirty="0" err="1">
                    <a:solidFill>
                      <a:srgbClr val="FFFFFF"/>
                    </a:solidFill>
                    <a:effectLst/>
                    <a:latin typeface="Arial"/>
                    <a:ea typeface="Arial Unicode MS"/>
                    <a:cs typeface="Arial Unicode MS"/>
                  </a:rPr>
                  <a:t>среда</a:t>
                </a:r>
                <a:endParaRPr lang="de-DE" sz="800" b="1" i="0" u="none" strike="noStrike" cap="none" spc="0" baseline="0" dirty="0">
                  <a:solidFill>
                    <a:srgbClr val="FFFFFF"/>
                  </a:solidFill>
                  <a:effectLst/>
                  <a:latin typeface="Arial"/>
                  <a:ea typeface="Arial Unicode MS"/>
                  <a:cs typeface="Arial Unicode MS"/>
                </a:endParaRPr>
              </a:p>
              <a:p>
                <a:pPr marL="0" marR="0" indent="0" algn="l" defTabSz="914400">
                  <a:lnSpc>
                    <a:spcPct val="100000"/>
                  </a:lnSpc>
                  <a:spcBef>
                    <a:spcPts val="480"/>
                  </a:spcBef>
                  <a:spcAft>
                    <a:spcPts val="0"/>
                  </a:spcAft>
                  <a:buNone/>
                </a:pPr>
                <a:endParaRPr lang="en-US" sz="800" strike="noStrike" dirty="0" smtClean="0">
                  <a:ea typeface="Arial Unicode MS"/>
                  <a:cs typeface="Arial Unicode MS"/>
                </a:endParaRPr>
              </a:p>
            </p:txBody>
          </p:sp>
          <p:sp>
            <p:nvSpPr>
              <p:cNvPr id="297" name="Freeform 14"/>
              <p:cNvSpPr>
                <a:spLocks/>
              </p:cNvSpPr>
              <p:nvPr/>
            </p:nvSpPr>
            <p:spPr bwMode="gray">
              <a:xfrm>
                <a:off x="6793806" y="5406693"/>
                <a:ext cx="894164" cy="444214"/>
              </a:xfrm>
              <a:custGeom>
                <a:avLst/>
                <a:gdLst/>
                <a:ahLst/>
                <a:cxnLst>
                  <a:cxn ang="0">
                    <a:pos x="0" y="0"/>
                  </a:cxn>
                  <a:cxn ang="0">
                    <a:pos x="0" y="26"/>
                  </a:cxn>
                  <a:cxn ang="0">
                    <a:pos x="6" y="78"/>
                  </a:cxn>
                  <a:cxn ang="0">
                    <a:pos x="16" y="126"/>
                  </a:cxn>
                  <a:cxn ang="0">
                    <a:pos x="30" y="174"/>
                  </a:cxn>
                  <a:cxn ang="0">
                    <a:pos x="50" y="220"/>
                  </a:cxn>
                  <a:cxn ang="0">
                    <a:pos x="86" y="284"/>
                  </a:cxn>
                  <a:cxn ang="0">
                    <a:pos x="148" y="358"/>
                  </a:cxn>
                  <a:cxn ang="0">
                    <a:pos x="222" y="420"/>
                  </a:cxn>
                  <a:cxn ang="0">
                    <a:pos x="286" y="456"/>
                  </a:cxn>
                  <a:cxn ang="0">
                    <a:pos x="332" y="476"/>
                  </a:cxn>
                  <a:cxn ang="0">
                    <a:pos x="378" y="490"/>
                  </a:cxn>
                  <a:cxn ang="0">
                    <a:pos x="428" y="500"/>
                  </a:cxn>
                  <a:cxn ang="0">
                    <a:pos x="480" y="506"/>
                  </a:cxn>
                  <a:cxn ang="0">
                    <a:pos x="506" y="506"/>
                  </a:cxn>
                  <a:cxn ang="0">
                    <a:pos x="556" y="504"/>
                  </a:cxn>
                  <a:cxn ang="0">
                    <a:pos x="606" y="496"/>
                  </a:cxn>
                  <a:cxn ang="0">
                    <a:pos x="656" y="484"/>
                  </a:cxn>
                  <a:cxn ang="0">
                    <a:pos x="702" y="466"/>
                  </a:cxn>
                  <a:cxn ang="0">
                    <a:pos x="746" y="446"/>
                  </a:cxn>
                  <a:cxn ang="0">
                    <a:pos x="826" y="390"/>
                  </a:cxn>
                  <a:cxn ang="0">
                    <a:pos x="896" y="322"/>
                  </a:cxn>
                  <a:cxn ang="0">
                    <a:pos x="950" y="242"/>
                  </a:cxn>
                  <a:cxn ang="0">
                    <a:pos x="970" y="198"/>
                  </a:cxn>
                  <a:cxn ang="0">
                    <a:pos x="988" y="150"/>
                  </a:cxn>
                  <a:cxn ang="0">
                    <a:pos x="1000" y="102"/>
                  </a:cxn>
                  <a:cxn ang="0">
                    <a:pos x="1008" y="52"/>
                  </a:cxn>
                  <a:cxn ang="0">
                    <a:pos x="1010" y="0"/>
                  </a:cxn>
                  <a:cxn ang="0">
                    <a:pos x="814" y="0"/>
                  </a:cxn>
                  <a:cxn ang="0">
                    <a:pos x="808" y="64"/>
                  </a:cxn>
                  <a:cxn ang="0">
                    <a:pos x="790" y="122"/>
                  </a:cxn>
                  <a:cxn ang="0">
                    <a:pos x="762" y="174"/>
                  </a:cxn>
                  <a:cxn ang="0">
                    <a:pos x="724" y="220"/>
                  </a:cxn>
                  <a:cxn ang="0">
                    <a:pos x="678" y="258"/>
                  </a:cxn>
                  <a:cxn ang="0">
                    <a:pos x="626" y="286"/>
                  </a:cxn>
                  <a:cxn ang="0">
                    <a:pos x="568" y="304"/>
                  </a:cxn>
                  <a:cxn ang="0">
                    <a:pos x="506" y="310"/>
                  </a:cxn>
                  <a:cxn ang="0">
                    <a:pos x="474" y="308"/>
                  </a:cxn>
                  <a:cxn ang="0">
                    <a:pos x="414" y="296"/>
                  </a:cxn>
                  <a:cxn ang="0">
                    <a:pos x="358" y="272"/>
                  </a:cxn>
                  <a:cxn ang="0">
                    <a:pos x="308" y="240"/>
                  </a:cxn>
                  <a:cxn ang="0">
                    <a:pos x="266" y="198"/>
                  </a:cxn>
                  <a:cxn ang="0">
                    <a:pos x="234" y="148"/>
                  </a:cxn>
                  <a:cxn ang="0">
                    <a:pos x="210" y="92"/>
                  </a:cxn>
                  <a:cxn ang="0">
                    <a:pos x="198" y="32"/>
                  </a:cxn>
                  <a:cxn ang="0">
                    <a:pos x="196" y="0"/>
                  </a:cxn>
                </a:cxnLst>
                <a:rect l="0" t="0" r="r" b="b"/>
                <a:pathLst>
                  <a:path w="1010" h="506">
                    <a:moveTo>
                      <a:pt x="196" y="0"/>
                    </a:moveTo>
                    <a:lnTo>
                      <a:pt x="0" y="0"/>
                    </a:lnTo>
                    <a:lnTo>
                      <a:pt x="0" y="0"/>
                    </a:lnTo>
                    <a:lnTo>
                      <a:pt x="0" y="26"/>
                    </a:lnTo>
                    <a:lnTo>
                      <a:pt x="2" y="52"/>
                    </a:lnTo>
                    <a:lnTo>
                      <a:pt x="6" y="78"/>
                    </a:lnTo>
                    <a:lnTo>
                      <a:pt x="10" y="102"/>
                    </a:lnTo>
                    <a:lnTo>
                      <a:pt x="16" y="126"/>
                    </a:lnTo>
                    <a:lnTo>
                      <a:pt x="22" y="150"/>
                    </a:lnTo>
                    <a:lnTo>
                      <a:pt x="30" y="174"/>
                    </a:lnTo>
                    <a:lnTo>
                      <a:pt x="40" y="198"/>
                    </a:lnTo>
                    <a:lnTo>
                      <a:pt x="50" y="220"/>
                    </a:lnTo>
                    <a:lnTo>
                      <a:pt x="60" y="242"/>
                    </a:lnTo>
                    <a:lnTo>
                      <a:pt x="86" y="284"/>
                    </a:lnTo>
                    <a:lnTo>
                      <a:pt x="116" y="322"/>
                    </a:lnTo>
                    <a:lnTo>
                      <a:pt x="148" y="358"/>
                    </a:lnTo>
                    <a:lnTo>
                      <a:pt x="184" y="390"/>
                    </a:lnTo>
                    <a:lnTo>
                      <a:pt x="222" y="420"/>
                    </a:lnTo>
                    <a:lnTo>
                      <a:pt x="264" y="446"/>
                    </a:lnTo>
                    <a:lnTo>
                      <a:pt x="286" y="456"/>
                    </a:lnTo>
                    <a:lnTo>
                      <a:pt x="308" y="466"/>
                    </a:lnTo>
                    <a:lnTo>
                      <a:pt x="332" y="476"/>
                    </a:lnTo>
                    <a:lnTo>
                      <a:pt x="354" y="484"/>
                    </a:lnTo>
                    <a:lnTo>
                      <a:pt x="378" y="490"/>
                    </a:lnTo>
                    <a:lnTo>
                      <a:pt x="404" y="496"/>
                    </a:lnTo>
                    <a:lnTo>
                      <a:pt x="428" y="500"/>
                    </a:lnTo>
                    <a:lnTo>
                      <a:pt x="454" y="504"/>
                    </a:lnTo>
                    <a:lnTo>
                      <a:pt x="480" y="506"/>
                    </a:lnTo>
                    <a:lnTo>
                      <a:pt x="506" y="506"/>
                    </a:lnTo>
                    <a:lnTo>
                      <a:pt x="506" y="506"/>
                    </a:lnTo>
                    <a:lnTo>
                      <a:pt x="532" y="506"/>
                    </a:lnTo>
                    <a:lnTo>
                      <a:pt x="556" y="504"/>
                    </a:lnTo>
                    <a:lnTo>
                      <a:pt x="582" y="500"/>
                    </a:lnTo>
                    <a:lnTo>
                      <a:pt x="606" y="496"/>
                    </a:lnTo>
                    <a:lnTo>
                      <a:pt x="632" y="490"/>
                    </a:lnTo>
                    <a:lnTo>
                      <a:pt x="656" y="484"/>
                    </a:lnTo>
                    <a:lnTo>
                      <a:pt x="678" y="476"/>
                    </a:lnTo>
                    <a:lnTo>
                      <a:pt x="702" y="466"/>
                    </a:lnTo>
                    <a:lnTo>
                      <a:pt x="724" y="456"/>
                    </a:lnTo>
                    <a:lnTo>
                      <a:pt x="746" y="446"/>
                    </a:lnTo>
                    <a:lnTo>
                      <a:pt x="788" y="420"/>
                    </a:lnTo>
                    <a:lnTo>
                      <a:pt x="826" y="390"/>
                    </a:lnTo>
                    <a:lnTo>
                      <a:pt x="862" y="358"/>
                    </a:lnTo>
                    <a:lnTo>
                      <a:pt x="896" y="322"/>
                    </a:lnTo>
                    <a:lnTo>
                      <a:pt x="924" y="284"/>
                    </a:lnTo>
                    <a:lnTo>
                      <a:pt x="950" y="242"/>
                    </a:lnTo>
                    <a:lnTo>
                      <a:pt x="960" y="220"/>
                    </a:lnTo>
                    <a:lnTo>
                      <a:pt x="970" y="198"/>
                    </a:lnTo>
                    <a:lnTo>
                      <a:pt x="980" y="174"/>
                    </a:lnTo>
                    <a:lnTo>
                      <a:pt x="988" y="150"/>
                    </a:lnTo>
                    <a:lnTo>
                      <a:pt x="994" y="126"/>
                    </a:lnTo>
                    <a:lnTo>
                      <a:pt x="1000" y="102"/>
                    </a:lnTo>
                    <a:lnTo>
                      <a:pt x="1004" y="78"/>
                    </a:lnTo>
                    <a:lnTo>
                      <a:pt x="1008" y="52"/>
                    </a:lnTo>
                    <a:lnTo>
                      <a:pt x="1010" y="26"/>
                    </a:lnTo>
                    <a:lnTo>
                      <a:pt x="1010" y="0"/>
                    </a:lnTo>
                    <a:lnTo>
                      <a:pt x="814" y="0"/>
                    </a:lnTo>
                    <a:lnTo>
                      <a:pt x="814" y="0"/>
                    </a:lnTo>
                    <a:lnTo>
                      <a:pt x="812" y="32"/>
                    </a:lnTo>
                    <a:lnTo>
                      <a:pt x="808" y="64"/>
                    </a:lnTo>
                    <a:lnTo>
                      <a:pt x="800" y="92"/>
                    </a:lnTo>
                    <a:lnTo>
                      <a:pt x="790" y="122"/>
                    </a:lnTo>
                    <a:lnTo>
                      <a:pt x="778" y="148"/>
                    </a:lnTo>
                    <a:lnTo>
                      <a:pt x="762" y="174"/>
                    </a:lnTo>
                    <a:lnTo>
                      <a:pt x="744" y="198"/>
                    </a:lnTo>
                    <a:lnTo>
                      <a:pt x="724" y="220"/>
                    </a:lnTo>
                    <a:lnTo>
                      <a:pt x="702" y="240"/>
                    </a:lnTo>
                    <a:lnTo>
                      <a:pt x="678" y="258"/>
                    </a:lnTo>
                    <a:lnTo>
                      <a:pt x="652" y="272"/>
                    </a:lnTo>
                    <a:lnTo>
                      <a:pt x="626" y="286"/>
                    </a:lnTo>
                    <a:lnTo>
                      <a:pt x="598" y="296"/>
                    </a:lnTo>
                    <a:lnTo>
                      <a:pt x="568" y="304"/>
                    </a:lnTo>
                    <a:lnTo>
                      <a:pt x="536" y="308"/>
                    </a:lnTo>
                    <a:lnTo>
                      <a:pt x="506" y="310"/>
                    </a:lnTo>
                    <a:lnTo>
                      <a:pt x="506" y="310"/>
                    </a:lnTo>
                    <a:lnTo>
                      <a:pt x="474" y="308"/>
                    </a:lnTo>
                    <a:lnTo>
                      <a:pt x="442" y="304"/>
                    </a:lnTo>
                    <a:lnTo>
                      <a:pt x="414" y="296"/>
                    </a:lnTo>
                    <a:lnTo>
                      <a:pt x="384" y="286"/>
                    </a:lnTo>
                    <a:lnTo>
                      <a:pt x="358" y="272"/>
                    </a:lnTo>
                    <a:lnTo>
                      <a:pt x="332" y="258"/>
                    </a:lnTo>
                    <a:lnTo>
                      <a:pt x="308" y="240"/>
                    </a:lnTo>
                    <a:lnTo>
                      <a:pt x="286" y="220"/>
                    </a:lnTo>
                    <a:lnTo>
                      <a:pt x="266" y="198"/>
                    </a:lnTo>
                    <a:lnTo>
                      <a:pt x="248" y="174"/>
                    </a:lnTo>
                    <a:lnTo>
                      <a:pt x="234" y="148"/>
                    </a:lnTo>
                    <a:lnTo>
                      <a:pt x="220" y="122"/>
                    </a:lnTo>
                    <a:lnTo>
                      <a:pt x="210" y="92"/>
                    </a:lnTo>
                    <a:lnTo>
                      <a:pt x="202" y="64"/>
                    </a:lnTo>
                    <a:lnTo>
                      <a:pt x="198" y="32"/>
                    </a:lnTo>
                    <a:lnTo>
                      <a:pt x="196" y="0"/>
                    </a:lnTo>
                    <a:lnTo>
                      <a:pt x="196" y="0"/>
                    </a:lnTo>
                    <a:close/>
                  </a:path>
                </a:pathLst>
              </a:custGeom>
              <a:solidFill>
                <a:srgbClr val="04357B"/>
              </a:solidFill>
              <a:ln w="9525" algn="ctr">
                <a:solidFill>
                  <a:srgbClr val="FFFFFF"/>
                </a:solidFill>
                <a:miter lim="800000"/>
                <a:headEnd/>
                <a:tailEnd/>
              </a:ln>
              <a:scene3d>
                <a:camera prst="orthographicFront"/>
                <a:lightRig rig="threePt" dir="t"/>
              </a:scene3d>
              <a:sp3d>
                <a:bevelT/>
                <a:bevelB/>
              </a:sp3d>
            </p:spPr>
            <p:txBody>
              <a:bodyPr lIns="90000" tIns="72000" rIns="90000" bIns="72000" anchor="ctr"/>
              <a:lstStyle/>
              <a:p>
                <a:pPr marL="0" marR="0" lvl="0" indent="0" algn="ctr" defTabSz="914400" eaLnBrk="1" fontAlgn="auto" latinLnBrk="0" hangingPunct="1">
                  <a:lnSpc>
                    <a:spcPct val="100000"/>
                  </a:lnSpc>
                  <a:spcBef>
                    <a:spcPct val="50000"/>
                  </a:spcBef>
                  <a:spcAft>
                    <a:spcPts val="0"/>
                  </a:spcAft>
                  <a:buClr>
                    <a:srgbClr val="F0AB00"/>
                  </a:buClr>
                  <a:buSzPct val="80000"/>
                  <a:buFontTx/>
                  <a:buNone/>
                  <a:tabLst/>
                  <a:defRPr/>
                </a:pPr>
                <a:endParaRPr kumimoji="0" lang="en-US" sz="1800" b="1"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endParaRPr>
              </a:p>
            </p:txBody>
          </p:sp>
          <p:sp>
            <p:nvSpPr>
              <p:cNvPr id="298" name="TextBox 297"/>
              <p:cNvSpPr txBox="1"/>
              <p:nvPr/>
            </p:nvSpPr>
            <p:spPr>
              <a:xfrm>
                <a:off x="6887806" y="5148905"/>
                <a:ext cx="700298" cy="619111"/>
              </a:xfrm>
              <a:prstGeom prst="rect">
                <a:avLst/>
              </a:prstGeom>
              <a:noFill/>
            </p:spPr>
            <p:txBody>
              <a:bodyPr wrap="none" rtlCol="0">
                <a:prstTxWarp prst="textArchDown">
                  <a:avLst>
                    <a:gd name="adj" fmla="val 689975"/>
                  </a:avLst>
                </a:prstTxWarp>
                <a:spAutoFit/>
              </a:bodyPr>
              <a:lstStyle/>
              <a:p>
                <a:pPr marL="0" marR="0" indent="0" algn="l" defTabSz="914400">
                  <a:lnSpc>
                    <a:spcPct val="100000"/>
                  </a:lnSpc>
                  <a:spcBef>
                    <a:spcPts val="480"/>
                  </a:spcBef>
                  <a:spcAft>
                    <a:spcPts val="0"/>
                  </a:spcAft>
                  <a:buNone/>
                </a:pPr>
                <a:r>
                  <a:rPr lang="de-DE" sz="800" b="1" i="0" u="none" strike="noStrike" cap="none" spc="0" baseline="0" dirty="0" err="1">
                    <a:solidFill>
                      <a:srgbClr val="FFFFFF"/>
                    </a:solidFill>
                    <a:effectLst/>
                    <a:latin typeface="Arial"/>
                    <a:ea typeface="Arial Unicode MS"/>
                    <a:cs typeface="Arial Unicode MS"/>
                  </a:rPr>
                  <a:t>Интеграция</a:t>
                </a:r>
                <a:r>
                  <a:rPr lang="de-DE" sz="800" b="1" i="0" u="none" strike="noStrike" cap="none" spc="0" baseline="0" dirty="0">
                    <a:solidFill>
                      <a:srgbClr val="FFFFFF"/>
                    </a:solidFill>
                    <a:effectLst/>
                    <a:latin typeface="Arial"/>
                    <a:ea typeface="Arial Unicode MS"/>
                    <a:cs typeface="Arial Unicode MS"/>
                  </a:rPr>
                  <a:t> </a:t>
                </a:r>
                <a:r>
                  <a:rPr lang="de-DE" sz="800" b="1" i="0" u="none" strike="noStrike" cap="none" spc="0" baseline="0" dirty="0" err="1">
                    <a:solidFill>
                      <a:srgbClr val="FFFFFF"/>
                    </a:solidFill>
                    <a:effectLst/>
                    <a:latin typeface="Arial"/>
                    <a:ea typeface="Arial Unicode MS"/>
                    <a:cs typeface="Arial Unicode MS"/>
                  </a:rPr>
                  <a:t>процессов</a:t>
                </a:r>
                <a:endParaRPr lang="de-DE" sz="800" b="1" i="0" u="none" strike="noStrike" cap="none" spc="0" baseline="0" dirty="0">
                  <a:solidFill>
                    <a:srgbClr val="FFFFFF"/>
                  </a:solidFill>
                  <a:effectLst/>
                  <a:latin typeface="Arial"/>
                  <a:ea typeface="Arial Unicode MS"/>
                  <a:cs typeface="Arial Unicode MS"/>
                </a:endParaRPr>
              </a:p>
            </p:txBody>
          </p:sp>
        </p:grpSp>
      </p:grpSp>
      <p:sp>
        <p:nvSpPr>
          <p:cNvPr id="247" name="Text Box 47"/>
          <p:cNvSpPr txBox="1">
            <a:spLocks noChangeArrowheads="1"/>
          </p:cNvSpPr>
          <p:nvPr/>
        </p:nvSpPr>
        <p:spPr bwMode="gray">
          <a:xfrm>
            <a:off x="225778" y="1670753"/>
            <a:ext cx="5215469" cy="2129308"/>
          </a:xfrm>
          <a:prstGeom prst="rect">
            <a:avLst/>
          </a:prstGeom>
          <a:gradFill rotWithShape="1">
            <a:gsLst>
              <a:gs pos="0">
                <a:srgbClr val="04357B"/>
              </a:gs>
              <a:gs pos="100000">
                <a:srgbClr val="04357B">
                  <a:gamma/>
                  <a:tint val="58824"/>
                  <a:invGamma/>
                </a:srgbClr>
              </a:gs>
            </a:gsLst>
            <a:lin ang="2700000" scaled="1"/>
          </a:gradFill>
          <a:ln w="19050" algn="ctr">
            <a:noFill/>
            <a:miter lim="800000"/>
            <a:headEnd/>
            <a:tailEnd/>
          </a:ln>
          <a:effectLst>
            <a:prstShdw prst="shdw17" dist="17961" dir="2700000">
              <a:srgbClr val="04357B">
                <a:gamma/>
                <a:shade val="60000"/>
                <a:invGamma/>
              </a:srgbClr>
            </a:prstShdw>
          </a:effectLst>
        </p:spPr>
        <p:txBody>
          <a:bodyPr wrap="none" lIns="0" tIns="0" rIns="0" bIns="0" anchor="ctr"/>
          <a:lstStyle/>
          <a:p>
            <a:pPr marL="0" marR="0" indent="0" algn="l" defTabSz="914400">
              <a:lnSpc>
                <a:spcPct val="75000"/>
              </a:lnSpc>
              <a:spcBef>
                <a:spcPts val="0"/>
              </a:spcBef>
              <a:spcAft>
                <a:spcPts val="0"/>
              </a:spcAft>
              <a:buNone/>
            </a:pPr>
            <a:endParaRPr lang="en-US" sz="1000" strike="noStrike" dirty="0" smtClean="0">
              <a:solidFill>
                <a:srgbClr val="FFFFFF"/>
              </a:solidFill>
            </a:endParaRPr>
          </a:p>
          <a:p>
            <a:pPr marL="0" marR="0" indent="0" algn="l" defTabSz="914400">
              <a:lnSpc>
                <a:spcPct val="75000"/>
              </a:lnSpc>
              <a:spcBef>
                <a:spcPts val="0"/>
              </a:spcBef>
              <a:spcAft>
                <a:spcPts val="0"/>
              </a:spcAft>
              <a:buNone/>
            </a:pPr>
            <a:r>
              <a:rPr lang="en-US" sz="1000" b="1" i="0" u="none" strike="noStrike" cap="none" spc="0" baseline="0" dirty="0" smtClean="0">
                <a:solidFill>
                  <a:srgbClr val="FFFFFF"/>
                </a:solidFill>
                <a:latin typeface="Arial"/>
                <a:ea typeface="+mn-ea"/>
                <a:cs typeface="+mn-cs"/>
              </a:rPr>
              <a:t> </a:t>
            </a:r>
            <a:endParaRPr lang="en-US" sz="1000" b="1" i="0" u="none" strike="noStrike" cap="none" spc="0" baseline="0" dirty="0">
              <a:solidFill>
                <a:srgbClr val="FFFFFF"/>
              </a:solidFill>
              <a:latin typeface="Arial"/>
              <a:ea typeface="+mn-ea"/>
              <a:cs typeface="+mn-cs"/>
            </a:endParaRPr>
          </a:p>
          <a:p>
            <a:pPr marL="0" marR="0" indent="0" algn="l" defTabSz="914400">
              <a:lnSpc>
                <a:spcPct val="75000"/>
              </a:lnSpc>
              <a:spcBef>
                <a:spcPts val="0"/>
              </a:spcBef>
              <a:spcAft>
                <a:spcPts val="0"/>
              </a:spcAft>
              <a:buNone/>
            </a:pPr>
            <a:endParaRPr lang="en-US" sz="1000" strike="noStrike" dirty="0" smtClean="0">
              <a:solidFill>
                <a:srgbClr val="FFFFFF"/>
              </a:solidFill>
            </a:endParaRPr>
          </a:p>
          <a:p>
            <a:pPr marL="0" marR="0" indent="0" algn="l" defTabSz="914400">
              <a:lnSpc>
                <a:spcPct val="75000"/>
              </a:lnSpc>
              <a:spcBef>
                <a:spcPts val="0"/>
              </a:spcBef>
              <a:spcAft>
                <a:spcPts val="0"/>
              </a:spcAft>
              <a:buNone/>
            </a:pPr>
            <a:r>
              <a:rPr lang="en-US" sz="1000" b="1" i="0" u="none" strike="noStrike" cap="none" spc="0" baseline="0" dirty="0" smtClean="0">
                <a:solidFill>
                  <a:srgbClr val="FFFFFF"/>
                </a:solidFill>
                <a:latin typeface="Arial"/>
                <a:ea typeface="+mn-ea"/>
                <a:cs typeface="+mn-cs"/>
              </a:rPr>
              <a:t> </a:t>
            </a:r>
            <a:r>
              <a:rPr lang="en-US" sz="1800" b="1" i="0" u="none" strike="noStrike" cap="none" spc="0" baseline="0" dirty="0" err="1" smtClean="0">
                <a:solidFill>
                  <a:srgbClr val="FFFFFF"/>
                </a:solidFill>
                <a:effectLst/>
                <a:latin typeface="Arial"/>
                <a:ea typeface="+mn-ea"/>
                <a:cs typeface="+mn-cs"/>
              </a:rPr>
              <a:t>Библиотека</a:t>
            </a:r>
            <a:r>
              <a:rPr lang="en-US" sz="1800" b="1" i="0" u="none" strike="noStrike" cap="none" spc="0" baseline="0" dirty="0" smtClean="0">
                <a:solidFill>
                  <a:srgbClr val="FFFFFF"/>
                </a:solidFill>
                <a:latin typeface="Arial"/>
                <a:ea typeface="+mn-ea"/>
                <a:cs typeface="+mn-cs"/>
              </a:rPr>
              <a:t> </a:t>
            </a:r>
            <a:endParaRPr lang="en-US" sz="1800" b="1" i="0" u="none" strike="noStrike" cap="none" spc="0" baseline="0" dirty="0">
              <a:solidFill>
                <a:srgbClr val="FFFFFF"/>
              </a:solidFill>
              <a:latin typeface="Arial"/>
              <a:ea typeface="+mn-ea"/>
              <a:cs typeface="+mn-cs"/>
            </a:endParaRPr>
          </a:p>
          <a:p>
            <a:pPr marL="0" marR="0" indent="0" algn="l" defTabSz="914400">
              <a:lnSpc>
                <a:spcPct val="75000"/>
              </a:lnSpc>
              <a:spcBef>
                <a:spcPts val="0"/>
              </a:spcBef>
              <a:spcAft>
                <a:spcPts val="0"/>
              </a:spcAft>
              <a:buNone/>
            </a:pPr>
            <a:r>
              <a:rPr lang="en-US" sz="1800" b="1" i="0" u="none" strike="noStrike" cap="none" spc="0" baseline="0" dirty="0" smtClean="0">
                <a:solidFill>
                  <a:srgbClr val="FFFFFF"/>
                </a:solidFill>
                <a:latin typeface="Arial"/>
                <a:ea typeface="+mn-ea"/>
                <a:cs typeface="+mn-cs"/>
              </a:rPr>
              <a:t> </a:t>
            </a:r>
            <a:r>
              <a:rPr lang="en-US" sz="1800" b="1" i="0" u="none" strike="noStrike" cap="none" spc="0" baseline="0" dirty="0" err="1" smtClean="0">
                <a:solidFill>
                  <a:srgbClr val="FFFFFF"/>
                </a:solidFill>
                <a:effectLst/>
                <a:latin typeface="Arial"/>
                <a:ea typeface="+mn-ea"/>
                <a:cs typeface="+mn-cs"/>
              </a:rPr>
              <a:t>бизнес</a:t>
            </a:r>
            <a:r>
              <a:rPr lang="en-US" sz="1800" b="1" i="0" u="none" strike="noStrike" cap="none" spc="0" baseline="0" dirty="0" smtClean="0">
                <a:solidFill>
                  <a:srgbClr val="FFFFFF"/>
                </a:solidFill>
                <a:effectLst/>
                <a:latin typeface="Arial"/>
                <a:ea typeface="+mn-ea"/>
                <a:cs typeface="+mn-cs"/>
              </a:rPr>
              <a:t>-</a:t>
            </a:r>
            <a:r>
              <a:rPr lang="en-US" sz="1800" b="1" i="0" u="none" strike="noStrike" cap="none" spc="0" baseline="0" dirty="0" smtClean="0">
                <a:solidFill>
                  <a:srgbClr val="FFFFFF"/>
                </a:solidFill>
                <a:latin typeface="Arial"/>
                <a:ea typeface="+mn-ea"/>
                <a:cs typeface="+mn-cs"/>
              </a:rPr>
              <a:t> </a:t>
            </a:r>
            <a:endParaRPr lang="en-US" sz="1800" b="1" i="0" u="none" strike="noStrike" cap="none" spc="0" baseline="0" dirty="0">
              <a:solidFill>
                <a:srgbClr val="FFFFFF"/>
              </a:solidFill>
              <a:latin typeface="Arial"/>
              <a:ea typeface="+mn-ea"/>
              <a:cs typeface="+mn-cs"/>
            </a:endParaRPr>
          </a:p>
          <a:p>
            <a:pPr marL="0" marR="0" indent="0" algn="l" defTabSz="914400">
              <a:lnSpc>
                <a:spcPct val="75000"/>
              </a:lnSpc>
              <a:spcBef>
                <a:spcPts val="0"/>
              </a:spcBef>
              <a:spcAft>
                <a:spcPts val="0"/>
              </a:spcAft>
              <a:buNone/>
            </a:pPr>
            <a:r>
              <a:rPr lang="en-US" sz="1800" b="1" i="0" u="none" strike="noStrike" cap="none" spc="0" baseline="0" dirty="0" smtClean="0">
                <a:solidFill>
                  <a:srgbClr val="FFFFFF"/>
                </a:solidFill>
                <a:latin typeface="Arial"/>
                <a:ea typeface="+mn-ea"/>
                <a:cs typeface="+mn-cs"/>
              </a:rPr>
              <a:t> </a:t>
            </a:r>
            <a:r>
              <a:rPr lang="en-US" sz="1800" b="1" i="0" u="none" strike="noStrike" cap="none" spc="0" baseline="0" dirty="0" err="1" smtClean="0">
                <a:solidFill>
                  <a:srgbClr val="FFFFFF"/>
                </a:solidFill>
                <a:effectLst/>
                <a:latin typeface="Arial"/>
                <a:ea typeface="+mn-ea"/>
                <a:cs typeface="+mn-cs"/>
              </a:rPr>
              <a:t>процессов</a:t>
            </a:r>
            <a:endParaRPr lang="en-US" sz="1800" b="1" i="0" u="none" strike="noStrike" cap="none" spc="0" baseline="0" dirty="0">
              <a:solidFill>
                <a:srgbClr val="FFFFFF"/>
              </a:solidFill>
              <a:effectLst/>
              <a:latin typeface="Arial"/>
              <a:ea typeface="+mn-ea"/>
              <a:cs typeface="+mn-cs"/>
            </a:endParaRPr>
          </a:p>
          <a:p>
            <a:pPr marL="0" marR="0" indent="0" algn="l" defTabSz="914400">
              <a:lnSpc>
                <a:spcPct val="75000"/>
              </a:lnSpc>
              <a:spcBef>
                <a:spcPts val="0"/>
              </a:spcBef>
              <a:spcAft>
                <a:spcPts val="0"/>
              </a:spcAft>
              <a:buNone/>
            </a:pPr>
            <a:endParaRPr lang="en-US" sz="1800" strike="noStrike" dirty="0" smtClean="0">
              <a:solidFill>
                <a:srgbClr val="FFFFFF"/>
              </a:solidFill>
            </a:endParaRPr>
          </a:p>
          <a:p>
            <a:pPr marL="0" marR="0" indent="0" algn="l" defTabSz="914400">
              <a:lnSpc>
                <a:spcPct val="75000"/>
              </a:lnSpc>
              <a:spcBef>
                <a:spcPts val="0"/>
              </a:spcBef>
              <a:spcAft>
                <a:spcPts val="0"/>
              </a:spcAft>
              <a:buNone/>
            </a:pPr>
            <a:endParaRPr lang="en-US" sz="1800" strike="noStrike" dirty="0" smtClean="0">
              <a:solidFill>
                <a:srgbClr val="FFFFFF"/>
              </a:solidFill>
            </a:endParaRPr>
          </a:p>
          <a:p>
            <a:pPr marL="0" marR="0" indent="0" algn="l" defTabSz="914400">
              <a:lnSpc>
                <a:spcPct val="75000"/>
              </a:lnSpc>
              <a:spcBef>
                <a:spcPts val="0"/>
              </a:spcBef>
              <a:spcAft>
                <a:spcPts val="0"/>
              </a:spcAft>
              <a:buNone/>
            </a:pPr>
            <a:endParaRPr lang="en-US" sz="1800" strike="noStrike" dirty="0" smtClean="0">
              <a:solidFill>
                <a:srgbClr val="FFFFFF"/>
              </a:solidFill>
            </a:endParaRPr>
          </a:p>
          <a:p>
            <a:pPr marL="0" marR="0" indent="0" algn="l" defTabSz="914400">
              <a:lnSpc>
                <a:spcPct val="75000"/>
              </a:lnSpc>
              <a:spcBef>
                <a:spcPts val="0"/>
              </a:spcBef>
              <a:spcAft>
                <a:spcPts val="0"/>
              </a:spcAft>
              <a:buNone/>
            </a:pPr>
            <a:endParaRPr lang="en-US" sz="1800" strike="noStrike" dirty="0" smtClean="0">
              <a:solidFill>
                <a:srgbClr val="FFFFFF"/>
              </a:solidFill>
            </a:endParaRPr>
          </a:p>
          <a:p>
            <a:pPr marL="0" marR="0" indent="0" algn="l" defTabSz="914400">
              <a:lnSpc>
                <a:spcPct val="75000"/>
              </a:lnSpc>
              <a:spcBef>
                <a:spcPts val="0"/>
              </a:spcBef>
              <a:spcAft>
                <a:spcPts val="0"/>
              </a:spcAft>
              <a:buNone/>
            </a:pPr>
            <a:endParaRPr lang="en-US" sz="1800" strike="noStrike" dirty="0" smtClean="0">
              <a:solidFill>
                <a:srgbClr val="FFFFFF"/>
              </a:solidFill>
            </a:endParaRPr>
          </a:p>
          <a:p>
            <a:pPr marL="0" marR="0" indent="0" algn="l" defTabSz="914400">
              <a:lnSpc>
                <a:spcPct val="75000"/>
              </a:lnSpc>
              <a:spcBef>
                <a:spcPts val="0"/>
              </a:spcBef>
              <a:spcAft>
                <a:spcPts val="0"/>
              </a:spcAft>
              <a:buNone/>
            </a:pPr>
            <a:endParaRPr lang="en-US" sz="1000" strike="noStrike" dirty="0" smtClean="0">
              <a:solidFill>
                <a:srgbClr val="FFFFFF"/>
              </a:solidFill>
            </a:endParaRPr>
          </a:p>
          <a:p>
            <a:pPr marL="0" marR="0" indent="0" algn="l" defTabSz="914400">
              <a:lnSpc>
                <a:spcPct val="75000"/>
              </a:lnSpc>
              <a:spcBef>
                <a:spcPts val="0"/>
              </a:spcBef>
              <a:spcAft>
                <a:spcPts val="0"/>
              </a:spcAft>
              <a:buNone/>
            </a:pPr>
            <a:endParaRPr lang="en-US" sz="1000" strike="noStrike" dirty="0" smtClean="0">
              <a:solidFill>
                <a:srgbClr val="FFFFFF"/>
              </a:solidFill>
            </a:endParaRPr>
          </a:p>
          <a:p>
            <a:pPr marL="0" marR="0" indent="0" algn="l" defTabSz="914400">
              <a:lnSpc>
                <a:spcPct val="75000"/>
              </a:lnSpc>
              <a:spcBef>
                <a:spcPts val="0"/>
              </a:spcBef>
              <a:spcAft>
                <a:spcPts val="0"/>
              </a:spcAft>
              <a:buNone/>
            </a:pPr>
            <a:endParaRPr lang="en-US" sz="1000" strike="noStrike" dirty="0" smtClean="0">
              <a:solidFill>
                <a:srgbClr val="FFFFFF"/>
              </a:solidFill>
            </a:endParaRPr>
          </a:p>
          <a:p>
            <a:pPr marL="0" marR="0" indent="0" algn="l" defTabSz="914400">
              <a:lnSpc>
                <a:spcPct val="75000"/>
              </a:lnSpc>
              <a:spcBef>
                <a:spcPts val="0"/>
              </a:spcBef>
              <a:spcAft>
                <a:spcPts val="0"/>
              </a:spcAft>
              <a:buNone/>
            </a:pPr>
            <a:endParaRPr lang="en-US" sz="1000" strike="noStrike" dirty="0" smtClean="0">
              <a:solidFill>
                <a:srgbClr val="FFFFFF"/>
              </a:solidFill>
            </a:endParaRPr>
          </a:p>
          <a:p>
            <a:pPr marL="0" marR="0" indent="0" algn="l" defTabSz="914400">
              <a:lnSpc>
                <a:spcPct val="75000"/>
              </a:lnSpc>
              <a:spcBef>
                <a:spcPts val="0"/>
              </a:spcBef>
              <a:spcAft>
                <a:spcPts val="0"/>
              </a:spcAft>
              <a:buNone/>
            </a:pPr>
            <a:endParaRPr lang="en-US" sz="1000" strike="noStrike" dirty="0" smtClean="0">
              <a:solidFill>
                <a:srgbClr val="FFFFFF"/>
              </a:solidFill>
            </a:endParaRPr>
          </a:p>
        </p:txBody>
      </p:sp>
      <p:sp>
        <p:nvSpPr>
          <p:cNvPr id="248" name="Oval 247"/>
          <p:cNvSpPr/>
          <p:nvPr/>
        </p:nvSpPr>
        <p:spPr bwMode="auto">
          <a:xfrm>
            <a:off x="4315985" y="3774215"/>
            <a:ext cx="152400" cy="152400"/>
          </a:xfrm>
          <a:prstGeom prst="ellipse">
            <a:avLst/>
          </a:prstGeom>
          <a:solidFill>
            <a:srgbClr val="F0AB00"/>
          </a:solidFill>
          <a:ln w="19050" cap="flat" cmpd="sng" algn="ctr">
            <a:noFill/>
            <a:prstDash val="solid"/>
          </a:ln>
          <a:effectLst/>
          <a:scene3d>
            <a:camera prst="orthographicFront"/>
            <a:lightRig rig="threePt" dir="t"/>
          </a:scene3d>
          <a:sp3d>
            <a:bevelT/>
          </a:sp3d>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cxnSp>
        <p:nvCxnSpPr>
          <p:cNvPr id="249" name="Straight Connector 248"/>
          <p:cNvCxnSpPr/>
          <p:nvPr/>
        </p:nvCxnSpPr>
        <p:spPr bwMode="auto">
          <a:xfrm rot="16200000" flipH="1">
            <a:off x="4256168" y="4014387"/>
            <a:ext cx="270617" cy="3693"/>
          </a:xfrm>
          <a:prstGeom prst="line">
            <a:avLst/>
          </a:prstGeom>
          <a:noFill/>
          <a:ln w="12700" cap="flat" cmpd="sng" algn="ctr">
            <a:solidFill>
              <a:srgbClr val="F0AB00"/>
            </a:solidFill>
            <a:prstDash val="solid"/>
          </a:ln>
          <a:effectLst/>
        </p:spPr>
      </p:cxnSp>
      <p:sp>
        <p:nvSpPr>
          <p:cNvPr id="250" name="AutoShape 4"/>
          <p:cNvSpPr>
            <a:spLocks noChangeArrowheads="1"/>
          </p:cNvSpPr>
          <p:nvPr/>
        </p:nvSpPr>
        <p:spPr bwMode="gray">
          <a:xfrm>
            <a:off x="203200" y="4085168"/>
            <a:ext cx="2133599" cy="1806222"/>
          </a:xfrm>
          <a:prstGeom prst="roundRect">
            <a:avLst>
              <a:gd name="adj" fmla="val 16667"/>
            </a:avLst>
          </a:prstGeom>
          <a:gradFill rotWithShape="1">
            <a:gsLst>
              <a:gs pos="0">
                <a:srgbClr val="FFFFFF">
                  <a:lumMod val="95000"/>
                </a:srgbClr>
              </a:gs>
              <a:gs pos="100000">
                <a:srgbClr val="FFFFFF">
                  <a:lumMod val="85000"/>
                </a:srgbClr>
              </a:gs>
            </a:gsLst>
            <a:lin ang="2700000" scaled="1"/>
          </a:gradFill>
          <a:ln w="12700" algn="ctr">
            <a:noFill/>
            <a:round/>
            <a:headEnd/>
            <a:tailEnd/>
          </a:ln>
          <a:effectLst>
            <a:prstShdw prst="shdw17" dist="17961" dir="2700000">
              <a:srgbClr val="FFFFFF">
                <a:lumMod val="65000"/>
              </a:srgbClr>
            </a:prstShdw>
          </a:effectLst>
        </p:spPr>
        <p:txBody>
          <a:bodyPr wrap="none" lIns="0" tIns="0" rIns="0" bIns="0" anchor="t" anchorCtr="1"/>
          <a:lstStyle/>
          <a:p>
            <a:pPr marL="0" marR="0" lvl="0" indent="0" defTabSz="914400" eaLnBrk="1" fontAlgn="auto" latinLnBrk="0" hangingPunct="1">
              <a:lnSpc>
                <a:spcPct val="75000"/>
              </a:lnSpc>
              <a:spcBef>
                <a:spcPct val="75000"/>
              </a:spcBef>
              <a:spcAft>
                <a:spcPct val="0"/>
              </a:spcAft>
              <a:buClr>
                <a:srgbClr val="777777"/>
              </a:buClr>
              <a:buSzTx/>
              <a:buFontTx/>
              <a:buNone/>
              <a:tabLst/>
              <a:defRPr/>
            </a:pPr>
            <a:endParaRPr kumimoji="0" lang="en-US" sz="800" b="1" i="0" u="none" strike="noStrike" kern="0" cap="none" spc="0" normalizeH="0" baseline="0" noProof="0" dirty="0">
              <a:ln>
                <a:noFill/>
              </a:ln>
              <a:solidFill>
                <a:sysClr val="windowText" lastClr="000000"/>
              </a:solidFill>
              <a:effectLst/>
              <a:uLnTx/>
              <a:uFillTx/>
            </a:endParaRPr>
          </a:p>
        </p:txBody>
      </p:sp>
      <p:sp>
        <p:nvSpPr>
          <p:cNvPr id="251" name="AutoShape 12"/>
          <p:cNvSpPr>
            <a:spLocks noChangeArrowheads="1"/>
          </p:cNvSpPr>
          <p:nvPr/>
        </p:nvSpPr>
        <p:spPr bwMode="gray">
          <a:xfrm>
            <a:off x="941868" y="4495196"/>
            <a:ext cx="465214" cy="954087"/>
          </a:xfrm>
          <a:prstGeom prst="roundRect">
            <a:avLst>
              <a:gd name="adj" fmla="val 16667"/>
            </a:avLst>
          </a:prstGeom>
          <a:noFill/>
          <a:ln w="12700" algn="ctr">
            <a:noFill/>
            <a:round/>
            <a:headEnd/>
            <a:tailEnd/>
          </a:ln>
        </p:spPr>
        <p:txBody>
          <a:bodyPr wrap="none" lIns="0" tIns="0" rIns="0" bIns="0" anchor="b" anchorCtr="1"/>
          <a:lstStyle/>
          <a:p>
            <a:pPr marL="0" marR="0" lvl="0" indent="0" defTabSz="914400" eaLnBrk="1" fontAlgn="auto" latinLnBrk="0" hangingPunct="1">
              <a:lnSpc>
                <a:spcPct val="100000"/>
              </a:lnSpc>
              <a:spcBef>
                <a:spcPts val="0"/>
              </a:spcBef>
              <a:spcAft>
                <a:spcPts val="0"/>
              </a:spcAft>
              <a:buClr>
                <a:srgbClr val="44697D"/>
              </a:buClr>
              <a:buSzTx/>
              <a:buFontTx/>
              <a:buNone/>
              <a:tabLst/>
              <a:defRPr/>
            </a:pPr>
            <a:endParaRPr kumimoji="0" lang="en-US" sz="1000" b="0" i="0" u="none" strike="noStrike" kern="0" cap="none" spc="0" normalizeH="0" baseline="0" noProof="0">
              <a:ln>
                <a:noFill/>
              </a:ln>
              <a:solidFill>
                <a:srgbClr val="0099CC"/>
              </a:solidFill>
              <a:effectLst/>
              <a:uLnTx/>
              <a:uFillTx/>
            </a:endParaRPr>
          </a:p>
        </p:txBody>
      </p:sp>
      <p:sp>
        <p:nvSpPr>
          <p:cNvPr id="252" name="AutoShape 13"/>
          <p:cNvSpPr>
            <a:spLocks noChangeArrowheads="1"/>
          </p:cNvSpPr>
          <p:nvPr/>
        </p:nvSpPr>
        <p:spPr bwMode="gray">
          <a:xfrm>
            <a:off x="1468501" y="4495196"/>
            <a:ext cx="465214" cy="954087"/>
          </a:xfrm>
          <a:prstGeom prst="roundRect">
            <a:avLst>
              <a:gd name="adj" fmla="val 16667"/>
            </a:avLst>
          </a:prstGeom>
          <a:noFill/>
          <a:ln w="12700" algn="ctr">
            <a:noFill/>
            <a:round/>
            <a:headEnd/>
            <a:tailEnd/>
          </a:ln>
        </p:spPr>
        <p:txBody>
          <a:bodyPr wrap="none" lIns="0" tIns="0" rIns="0" bIns="0" anchor="b" anchorCtr="1"/>
          <a:lstStyle/>
          <a:p>
            <a:pPr marL="0" marR="0" lvl="0" indent="0" defTabSz="914400" eaLnBrk="1" fontAlgn="auto" latinLnBrk="0" hangingPunct="1">
              <a:lnSpc>
                <a:spcPct val="100000"/>
              </a:lnSpc>
              <a:spcBef>
                <a:spcPts val="0"/>
              </a:spcBef>
              <a:spcAft>
                <a:spcPts val="0"/>
              </a:spcAft>
              <a:buClr>
                <a:srgbClr val="44697D"/>
              </a:buClr>
              <a:buSzTx/>
              <a:buFontTx/>
              <a:buNone/>
              <a:tabLst/>
              <a:defRPr/>
            </a:pPr>
            <a:endParaRPr kumimoji="0" lang="en-US" sz="1000" b="0" i="0" u="none" strike="noStrike" kern="0" cap="none" spc="0" normalizeH="0" baseline="0" noProof="0">
              <a:ln>
                <a:noFill/>
              </a:ln>
              <a:solidFill>
                <a:srgbClr val="0099CC"/>
              </a:solidFill>
              <a:effectLst/>
              <a:uLnTx/>
              <a:uFillTx/>
            </a:endParaRPr>
          </a:p>
        </p:txBody>
      </p:sp>
      <p:sp>
        <p:nvSpPr>
          <p:cNvPr id="253" name="AutoShape 19"/>
          <p:cNvSpPr>
            <a:spLocks noChangeArrowheads="1"/>
          </p:cNvSpPr>
          <p:nvPr/>
        </p:nvSpPr>
        <p:spPr bwMode="white">
          <a:xfrm>
            <a:off x="907459" y="5198211"/>
            <a:ext cx="301867" cy="182563"/>
          </a:xfrm>
          <a:prstGeom prst="chevron">
            <a:avLst>
              <a:gd name="adj" fmla="val 50217"/>
            </a:avLst>
          </a:prstGeom>
          <a:gradFill rotWithShape="1">
            <a:gsLst>
              <a:gs pos="0">
                <a:srgbClr val="FFFFFF">
                  <a:lumMod val="95000"/>
                </a:srgbClr>
              </a:gs>
              <a:gs pos="100000">
                <a:srgbClr val="FFFFFF">
                  <a:lumMod val="85000"/>
                </a:srgbClr>
              </a:gs>
            </a:gsLst>
            <a:lin ang="2700000" scaled="1"/>
          </a:gradFill>
          <a:ln w="12700" algn="ctr">
            <a:noFill/>
            <a:round/>
            <a:headEnd/>
            <a:tailEnd/>
          </a:ln>
          <a:effectLst>
            <a:prstShdw prst="shdw17" dist="17961" dir="2700000">
              <a:srgbClr val="FFFFFF">
                <a:lumMod val="65000"/>
              </a:srgbClr>
            </a:prstShdw>
          </a:effectLst>
        </p:spPr>
        <p:txBody>
          <a:bodyPr wrap="none" lIns="0" tIns="0" rIns="0" bIns="0" anchor="t" anchorCtr="1"/>
          <a:lstStyle/>
          <a:p>
            <a:pPr marL="0" marR="0" lvl="0" indent="-244475" defTabSz="914400" eaLnBrk="1" fontAlgn="auto" latinLnBrk="0" hangingPunct="1">
              <a:lnSpc>
                <a:spcPct val="75000"/>
              </a:lnSpc>
              <a:spcBef>
                <a:spcPct val="75000"/>
              </a:spcBef>
              <a:spcAft>
                <a:spcPct val="0"/>
              </a:spcAft>
              <a:buClr>
                <a:srgbClr val="777777"/>
              </a:buClr>
              <a:buSzTx/>
              <a:buFontTx/>
              <a:buNone/>
              <a:tabLst/>
              <a:defRPr/>
            </a:pPr>
            <a:endParaRPr kumimoji="0" lang="en-US" sz="800" b="1" i="0" u="none" strike="noStrike" kern="0" cap="none" spc="0" normalizeH="0" baseline="0" noProof="0">
              <a:ln>
                <a:noFill/>
              </a:ln>
              <a:solidFill>
                <a:srgbClr val="FFFFFF"/>
              </a:solidFill>
              <a:effectLst/>
              <a:uLnTx/>
              <a:uFillTx/>
            </a:endParaRPr>
          </a:p>
        </p:txBody>
      </p:sp>
      <p:sp>
        <p:nvSpPr>
          <p:cNvPr id="254" name="AutoShape 23"/>
          <p:cNvSpPr>
            <a:spLocks noChangeArrowheads="1"/>
          </p:cNvSpPr>
          <p:nvPr/>
        </p:nvSpPr>
        <p:spPr bwMode="white">
          <a:xfrm>
            <a:off x="925754" y="5456974"/>
            <a:ext cx="301867" cy="182562"/>
          </a:xfrm>
          <a:prstGeom prst="chevron">
            <a:avLst>
              <a:gd name="adj" fmla="val 50218"/>
            </a:avLst>
          </a:prstGeom>
          <a:gradFill rotWithShape="1">
            <a:gsLst>
              <a:gs pos="0">
                <a:srgbClr val="FFFFFF">
                  <a:lumMod val="95000"/>
                </a:srgbClr>
              </a:gs>
              <a:gs pos="100000">
                <a:srgbClr val="FFFFFF">
                  <a:lumMod val="85000"/>
                </a:srgbClr>
              </a:gs>
            </a:gsLst>
            <a:lin ang="2700000" scaled="1"/>
          </a:gradFill>
          <a:ln w="12700" algn="ctr">
            <a:noFill/>
            <a:round/>
            <a:headEnd/>
            <a:tailEnd/>
          </a:ln>
          <a:effectLst>
            <a:prstShdw prst="shdw17" dist="17961" dir="2700000">
              <a:srgbClr val="FFFFFF">
                <a:lumMod val="65000"/>
              </a:srgbClr>
            </a:prstShdw>
          </a:effectLst>
        </p:spPr>
        <p:txBody>
          <a:bodyPr wrap="none" lIns="0" tIns="0" rIns="0" bIns="0" anchor="t" anchorCtr="1"/>
          <a:lstStyle/>
          <a:p>
            <a:pPr marL="0" marR="0" lvl="0" indent="-244475" defTabSz="914400" eaLnBrk="1" fontAlgn="auto" latinLnBrk="0" hangingPunct="1">
              <a:lnSpc>
                <a:spcPct val="75000"/>
              </a:lnSpc>
              <a:spcBef>
                <a:spcPct val="75000"/>
              </a:spcBef>
              <a:spcAft>
                <a:spcPct val="0"/>
              </a:spcAft>
              <a:buClr>
                <a:srgbClr val="777777"/>
              </a:buClr>
              <a:buSzTx/>
              <a:buFontTx/>
              <a:buNone/>
              <a:tabLst/>
              <a:defRPr/>
            </a:pPr>
            <a:endParaRPr kumimoji="0" lang="en-US" sz="800" b="1" i="0" u="none" strike="noStrike" kern="0" cap="none" spc="0" normalizeH="0" baseline="0" noProof="0">
              <a:ln>
                <a:noFill/>
              </a:ln>
              <a:solidFill>
                <a:srgbClr val="FFFFFF"/>
              </a:solidFill>
              <a:effectLst/>
              <a:uLnTx/>
              <a:uFillTx/>
            </a:endParaRPr>
          </a:p>
        </p:txBody>
      </p:sp>
      <p:sp>
        <p:nvSpPr>
          <p:cNvPr id="255" name="AutoShape 24"/>
          <p:cNvSpPr>
            <a:spLocks noChangeArrowheads="1"/>
          </p:cNvSpPr>
          <p:nvPr/>
        </p:nvSpPr>
        <p:spPr bwMode="white">
          <a:xfrm>
            <a:off x="1202792" y="5456974"/>
            <a:ext cx="301867" cy="182562"/>
          </a:xfrm>
          <a:prstGeom prst="chevron">
            <a:avLst>
              <a:gd name="adj" fmla="val 50218"/>
            </a:avLst>
          </a:prstGeom>
          <a:gradFill rotWithShape="1">
            <a:gsLst>
              <a:gs pos="0">
                <a:srgbClr val="FFFFFF">
                  <a:lumMod val="95000"/>
                </a:srgbClr>
              </a:gs>
              <a:gs pos="100000">
                <a:srgbClr val="FFFFFF">
                  <a:lumMod val="85000"/>
                </a:srgbClr>
              </a:gs>
            </a:gsLst>
            <a:lin ang="2700000" scaled="1"/>
          </a:gradFill>
          <a:ln w="12700" algn="ctr">
            <a:noFill/>
            <a:round/>
            <a:headEnd/>
            <a:tailEnd/>
          </a:ln>
          <a:effectLst>
            <a:prstShdw prst="shdw17" dist="17961" dir="2700000">
              <a:srgbClr val="FFFFFF">
                <a:lumMod val="65000"/>
              </a:srgbClr>
            </a:prstShdw>
          </a:effectLst>
        </p:spPr>
        <p:txBody>
          <a:bodyPr wrap="none" lIns="0" tIns="0" rIns="0" bIns="0" anchor="t" anchorCtr="1"/>
          <a:lstStyle/>
          <a:p>
            <a:pPr marL="0" marR="0" lvl="0" indent="-244475" defTabSz="914400" eaLnBrk="1" fontAlgn="auto" latinLnBrk="0" hangingPunct="1">
              <a:lnSpc>
                <a:spcPct val="75000"/>
              </a:lnSpc>
              <a:spcBef>
                <a:spcPct val="75000"/>
              </a:spcBef>
              <a:spcAft>
                <a:spcPct val="0"/>
              </a:spcAft>
              <a:buClr>
                <a:srgbClr val="777777"/>
              </a:buClr>
              <a:buSzTx/>
              <a:buFontTx/>
              <a:buNone/>
              <a:tabLst/>
              <a:defRPr/>
            </a:pPr>
            <a:endParaRPr kumimoji="0" lang="en-US" sz="800" b="1" i="0" u="none" strike="noStrike" kern="0" cap="none" spc="0" normalizeH="0" baseline="0" noProof="0">
              <a:ln>
                <a:noFill/>
              </a:ln>
              <a:solidFill>
                <a:srgbClr val="FFFFFF"/>
              </a:solidFill>
              <a:effectLst/>
              <a:uLnTx/>
              <a:uFillTx/>
            </a:endParaRPr>
          </a:p>
        </p:txBody>
      </p:sp>
      <p:sp>
        <p:nvSpPr>
          <p:cNvPr id="256" name="Text Box 38"/>
          <p:cNvSpPr txBox="1">
            <a:spLocks noChangeArrowheads="1"/>
          </p:cNvSpPr>
          <p:nvPr/>
        </p:nvSpPr>
        <p:spPr bwMode="white">
          <a:xfrm>
            <a:off x="303252" y="4138814"/>
            <a:ext cx="1998665" cy="279180"/>
          </a:xfrm>
          <a:prstGeom prst="rect">
            <a:avLst/>
          </a:prstGeom>
          <a:noFill/>
          <a:ln w="19050" algn="ctr">
            <a:noFill/>
            <a:miter lim="800000"/>
            <a:headEnd/>
            <a:tailEnd/>
          </a:ln>
        </p:spPr>
        <p:txBody>
          <a:bodyPr wrap="none" lIns="90000" tIns="46800" rIns="90000" bIns="46800">
            <a:spAutoFit/>
          </a:bodyPr>
          <a:lstStyle/>
          <a:p>
            <a:pPr marL="246888" marR="0" indent="-246888" algn="l" defTabSz="914400">
              <a:lnSpc>
                <a:spcPct val="100000"/>
              </a:lnSpc>
              <a:spcBef>
                <a:spcPts val="0"/>
              </a:spcBef>
              <a:spcAft>
                <a:spcPts val="0"/>
              </a:spcAft>
              <a:buNone/>
            </a:pPr>
            <a:r>
              <a:rPr lang="en-US" sz="1200" b="1" i="0" u="none" strike="noStrike" cap="none" spc="0" baseline="0">
                <a:solidFill>
                  <a:srgbClr val="FFFFFF">
                    <a:lumMod val="50000"/>
                  </a:srgbClr>
                </a:solidFill>
                <a:effectLst/>
                <a:latin typeface="Arial"/>
                <a:ea typeface="+mn-ea"/>
                <a:cs typeface="+mn-cs"/>
              </a:rPr>
              <a:t>Локальные приложения</a:t>
            </a:r>
          </a:p>
        </p:txBody>
      </p:sp>
      <p:grpSp>
        <p:nvGrpSpPr>
          <p:cNvPr id="8" name="Group 65"/>
          <p:cNvGrpSpPr>
            <a:grpSpLocks/>
          </p:cNvGrpSpPr>
          <p:nvPr/>
        </p:nvGrpSpPr>
        <p:grpSpPr bwMode="auto">
          <a:xfrm>
            <a:off x="354686" y="5188686"/>
            <a:ext cx="578903" cy="182563"/>
            <a:chOff x="1963" y="2154"/>
            <a:chExt cx="443" cy="115"/>
          </a:xfrm>
        </p:grpSpPr>
        <p:sp>
          <p:nvSpPr>
            <p:cNvPr id="291" name="AutoShape 66"/>
            <p:cNvSpPr>
              <a:spLocks noChangeArrowheads="1"/>
            </p:cNvSpPr>
            <p:nvPr/>
          </p:nvSpPr>
          <p:spPr bwMode="white">
            <a:xfrm>
              <a:off x="1963" y="2154"/>
              <a:ext cx="231" cy="115"/>
            </a:xfrm>
            <a:prstGeom prst="chevron">
              <a:avLst>
                <a:gd name="adj" fmla="val 50217"/>
              </a:avLst>
            </a:prstGeom>
            <a:gradFill rotWithShape="1">
              <a:gsLst>
                <a:gs pos="0">
                  <a:srgbClr val="FFFFFF">
                    <a:lumMod val="95000"/>
                  </a:srgbClr>
                </a:gs>
                <a:gs pos="100000">
                  <a:srgbClr val="FFFFFF">
                    <a:lumMod val="85000"/>
                  </a:srgbClr>
                </a:gs>
              </a:gsLst>
              <a:lin ang="2700000" scaled="1"/>
            </a:gradFill>
            <a:ln w="12700" algn="ctr">
              <a:noFill/>
              <a:round/>
              <a:headEnd/>
              <a:tailEnd/>
            </a:ln>
            <a:effectLst>
              <a:prstShdw prst="shdw17" dist="17961" dir="2700000">
                <a:srgbClr val="FFFFFF">
                  <a:lumMod val="65000"/>
                </a:srgbClr>
              </a:prstShdw>
            </a:effectLst>
          </p:spPr>
          <p:txBody>
            <a:bodyPr wrap="none" lIns="0" tIns="0" rIns="0" bIns="0" anchor="t" anchorCtr="1"/>
            <a:lstStyle/>
            <a:p>
              <a:pPr marL="0" marR="0" lvl="0" indent="-244475" defTabSz="914400" eaLnBrk="1" fontAlgn="auto" latinLnBrk="0" hangingPunct="1">
                <a:lnSpc>
                  <a:spcPct val="75000"/>
                </a:lnSpc>
                <a:spcBef>
                  <a:spcPct val="75000"/>
                </a:spcBef>
                <a:spcAft>
                  <a:spcPct val="0"/>
                </a:spcAft>
                <a:buClr>
                  <a:srgbClr val="777777"/>
                </a:buClr>
                <a:buSzTx/>
                <a:buFontTx/>
                <a:buNone/>
                <a:tabLst/>
                <a:defRPr/>
              </a:pPr>
              <a:endParaRPr kumimoji="0" lang="en-US" sz="800" b="1" i="0" u="none" strike="noStrike" kern="0" cap="none" spc="0" normalizeH="0" baseline="0" noProof="0">
                <a:ln>
                  <a:noFill/>
                </a:ln>
                <a:solidFill>
                  <a:srgbClr val="FFFFFF"/>
                </a:solidFill>
                <a:effectLst/>
                <a:uLnTx/>
                <a:uFillTx/>
              </a:endParaRPr>
            </a:p>
          </p:txBody>
        </p:sp>
        <p:sp>
          <p:nvSpPr>
            <p:cNvPr id="292" name="AutoShape 67"/>
            <p:cNvSpPr>
              <a:spLocks noChangeArrowheads="1"/>
            </p:cNvSpPr>
            <p:nvPr/>
          </p:nvSpPr>
          <p:spPr bwMode="white">
            <a:xfrm>
              <a:off x="2175" y="2154"/>
              <a:ext cx="231" cy="115"/>
            </a:xfrm>
            <a:prstGeom prst="chevron">
              <a:avLst>
                <a:gd name="adj" fmla="val 50217"/>
              </a:avLst>
            </a:prstGeom>
            <a:gradFill rotWithShape="1">
              <a:gsLst>
                <a:gs pos="0">
                  <a:srgbClr val="FFFFFF">
                    <a:lumMod val="95000"/>
                  </a:srgbClr>
                </a:gs>
                <a:gs pos="100000">
                  <a:srgbClr val="FFFFFF">
                    <a:lumMod val="85000"/>
                  </a:srgbClr>
                </a:gs>
              </a:gsLst>
              <a:lin ang="2700000" scaled="1"/>
            </a:gradFill>
            <a:ln w="12700" algn="ctr">
              <a:noFill/>
              <a:round/>
              <a:headEnd/>
              <a:tailEnd/>
            </a:ln>
            <a:effectLst>
              <a:prstShdw prst="shdw17" dist="17961" dir="2700000">
                <a:srgbClr val="FFFFFF">
                  <a:lumMod val="65000"/>
                </a:srgbClr>
              </a:prstShdw>
            </a:effectLst>
          </p:spPr>
          <p:txBody>
            <a:bodyPr wrap="none" lIns="0" tIns="0" rIns="0" bIns="0" anchor="t" anchorCtr="1"/>
            <a:lstStyle/>
            <a:p>
              <a:pPr marL="0" marR="0" lvl="0" indent="-244475" defTabSz="914400" eaLnBrk="1" fontAlgn="auto" latinLnBrk="0" hangingPunct="1">
                <a:lnSpc>
                  <a:spcPct val="75000"/>
                </a:lnSpc>
                <a:spcBef>
                  <a:spcPct val="75000"/>
                </a:spcBef>
                <a:spcAft>
                  <a:spcPct val="0"/>
                </a:spcAft>
                <a:buClr>
                  <a:srgbClr val="777777"/>
                </a:buClr>
                <a:buSzTx/>
                <a:buFontTx/>
                <a:buNone/>
                <a:tabLst/>
                <a:defRPr/>
              </a:pPr>
              <a:endParaRPr kumimoji="0" lang="en-US" sz="800" b="1" i="0" u="none" strike="noStrike" kern="0" cap="none" spc="0" normalizeH="0" baseline="0" noProof="0">
                <a:ln>
                  <a:noFill/>
                </a:ln>
                <a:solidFill>
                  <a:srgbClr val="FFFFFF"/>
                </a:solidFill>
                <a:effectLst/>
                <a:uLnTx/>
                <a:uFillTx/>
              </a:endParaRPr>
            </a:p>
          </p:txBody>
        </p:sp>
      </p:grpSp>
      <p:grpSp>
        <p:nvGrpSpPr>
          <p:cNvPr id="9" name="Group 101"/>
          <p:cNvGrpSpPr>
            <a:grpSpLocks noChangeAspect="1"/>
          </p:cNvGrpSpPr>
          <p:nvPr/>
        </p:nvGrpSpPr>
        <p:grpSpPr>
          <a:xfrm>
            <a:off x="384881" y="4455217"/>
            <a:ext cx="1646120" cy="746760"/>
            <a:chOff x="-2347030" y="4208272"/>
            <a:chExt cx="2057651" cy="933450"/>
          </a:xfrm>
        </p:grpSpPr>
        <p:grpSp>
          <p:nvGrpSpPr>
            <p:cNvPr id="10" name="Group 100"/>
            <p:cNvGrpSpPr/>
            <p:nvPr/>
          </p:nvGrpSpPr>
          <p:grpSpPr>
            <a:xfrm>
              <a:off x="-1657527" y="4208272"/>
              <a:ext cx="676275" cy="933450"/>
              <a:chOff x="-1589793" y="4208273"/>
              <a:chExt cx="676275" cy="933450"/>
            </a:xfrm>
          </p:grpSpPr>
          <p:grpSp>
            <p:nvGrpSpPr>
              <p:cNvPr id="11" name="Group 171"/>
              <p:cNvGrpSpPr>
                <a:grpSpLocks/>
              </p:cNvGrpSpPr>
              <p:nvPr/>
            </p:nvGrpSpPr>
            <p:grpSpPr bwMode="auto">
              <a:xfrm>
                <a:off x="-1589793" y="4208273"/>
                <a:ext cx="676275" cy="933450"/>
                <a:chOff x="3259141" y="1038047"/>
                <a:chExt cx="677150" cy="933895"/>
              </a:xfrm>
            </p:grpSpPr>
            <p:pic>
              <p:nvPicPr>
                <p:cNvPr id="288" name="Picture 51" descr="sap erp reflect"/>
                <p:cNvPicPr>
                  <a:picLocks noChangeAspect="1" noChangeArrowheads="1"/>
                </p:cNvPicPr>
                <p:nvPr/>
              </p:nvPicPr>
              <p:blipFill>
                <a:blip r:embed="rId7" cstate="print">
                  <a:duotone>
                    <a:srgbClr val="CCCCCC">
                      <a:shade val="45000"/>
                      <a:satMod val="135000"/>
                    </a:srgbClr>
                    <a:prstClr val="white"/>
                  </a:duotone>
                </a:blip>
                <a:srcRect/>
                <a:stretch>
                  <a:fillRect/>
                </a:stretch>
              </p:blipFill>
              <p:spPr bwMode="auto">
                <a:xfrm>
                  <a:off x="3259141" y="1579517"/>
                  <a:ext cx="677150" cy="392425"/>
                </a:xfrm>
                <a:prstGeom prst="rect">
                  <a:avLst/>
                </a:prstGeom>
                <a:noFill/>
                <a:ln w="9525">
                  <a:noFill/>
                  <a:miter lim="800000"/>
                  <a:headEnd/>
                  <a:tailEnd/>
                </a:ln>
              </p:spPr>
            </p:pic>
            <p:pic>
              <p:nvPicPr>
                <p:cNvPr id="289" name="Picture 52" descr="sap erp"/>
                <p:cNvPicPr>
                  <a:picLocks noChangeAspect="1" noChangeArrowheads="1"/>
                </p:cNvPicPr>
                <p:nvPr/>
              </p:nvPicPr>
              <p:blipFill>
                <a:blip r:embed="rId8" cstate="print">
                  <a:duotone>
                    <a:srgbClr val="CCCCCC">
                      <a:shade val="45000"/>
                      <a:satMod val="135000"/>
                    </a:srgbClr>
                    <a:prstClr val="white"/>
                  </a:duotone>
                </a:blip>
                <a:srcRect/>
                <a:stretch>
                  <a:fillRect/>
                </a:stretch>
              </p:blipFill>
              <p:spPr bwMode="auto">
                <a:xfrm>
                  <a:off x="3278948" y="1038047"/>
                  <a:ext cx="637536" cy="739048"/>
                </a:xfrm>
                <a:prstGeom prst="rect">
                  <a:avLst/>
                </a:prstGeom>
                <a:noFill/>
                <a:ln w="9525">
                  <a:noFill/>
                  <a:miter lim="800000"/>
                  <a:headEnd/>
                  <a:tailEnd/>
                </a:ln>
              </p:spPr>
            </p:pic>
            <p:pic>
              <p:nvPicPr>
                <p:cNvPr id="290" name="Picture 44" descr="sap angle"/>
                <p:cNvPicPr>
                  <a:picLocks noChangeAspect="1" noChangeArrowheads="1"/>
                </p:cNvPicPr>
                <p:nvPr/>
              </p:nvPicPr>
              <p:blipFill>
                <a:blip r:embed="rId9" cstate="print">
                  <a:duotone>
                    <a:srgbClr val="CCCCCC">
                      <a:shade val="45000"/>
                      <a:satMod val="135000"/>
                    </a:srgbClr>
                    <a:prstClr val="white"/>
                  </a:duotone>
                </a:blip>
                <a:srcRect/>
                <a:stretch>
                  <a:fillRect/>
                </a:stretch>
              </p:blipFill>
              <p:spPr bwMode="auto">
                <a:xfrm>
                  <a:off x="3314549" y="1357435"/>
                  <a:ext cx="236426" cy="209490"/>
                </a:xfrm>
                <a:prstGeom prst="rect">
                  <a:avLst/>
                </a:prstGeom>
                <a:noFill/>
                <a:ln w="9525">
                  <a:noFill/>
                  <a:miter lim="800000"/>
                  <a:headEnd/>
                  <a:tailEnd/>
                </a:ln>
              </p:spPr>
            </p:pic>
          </p:grpSp>
          <p:pic>
            <p:nvPicPr>
              <p:cNvPr id="287" name="Picture 47" descr="cards v01a"/>
              <p:cNvPicPr>
                <a:picLocks noChangeAspect="1" noChangeArrowheads="1"/>
              </p:cNvPicPr>
              <p:nvPr/>
            </p:nvPicPr>
            <p:blipFill>
              <a:blip r:embed="rId10" cstate="print">
                <a:duotone>
                  <a:srgbClr val="CCCCCC">
                    <a:shade val="45000"/>
                    <a:satMod val="135000"/>
                  </a:srgbClr>
                  <a:prstClr val="white"/>
                </a:duotone>
              </a:blip>
              <a:srcRect/>
              <a:stretch>
                <a:fillRect/>
              </a:stretch>
            </p:blipFill>
            <p:spPr bwMode="auto">
              <a:xfrm>
                <a:off x="-1197680" y="4541648"/>
                <a:ext cx="219075" cy="198438"/>
              </a:xfrm>
              <a:prstGeom prst="rect">
                <a:avLst/>
              </a:prstGeom>
              <a:noFill/>
              <a:ln w="9525">
                <a:noFill/>
                <a:miter lim="800000"/>
                <a:headEnd/>
                <a:tailEnd/>
              </a:ln>
            </p:spPr>
          </p:pic>
        </p:grpSp>
        <p:grpSp>
          <p:nvGrpSpPr>
            <p:cNvPr id="12" name="Group 174"/>
            <p:cNvGrpSpPr>
              <a:grpSpLocks/>
            </p:cNvGrpSpPr>
            <p:nvPr/>
          </p:nvGrpSpPr>
          <p:grpSpPr bwMode="auto">
            <a:xfrm>
              <a:off x="-965654" y="4208272"/>
              <a:ext cx="676275" cy="933450"/>
              <a:chOff x="5374812" y="1038047"/>
              <a:chExt cx="677150" cy="933895"/>
            </a:xfrm>
          </p:grpSpPr>
          <p:grpSp>
            <p:nvGrpSpPr>
              <p:cNvPr id="13" name="Group 156"/>
              <p:cNvGrpSpPr>
                <a:grpSpLocks/>
              </p:cNvGrpSpPr>
              <p:nvPr/>
            </p:nvGrpSpPr>
            <p:grpSpPr bwMode="auto">
              <a:xfrm>
                <a:off x="5374812" y="1038047"/>
                <a:ext cx="677150" cy="933895"/>
                <a:chOff x="2909517" y="876682"/>
                <a:chExt cx="677150" cy="933895"/>
              </a:xfrm>
            </p:grpSpPr>
            <p:pic>
              <p:nvPicPr>
                <p:cNvPr id="283" name="Picture 51" descr="sap erp reflect"/>
                <p:cNvPicPr>
                  <a:picLocks noChangeAspect="1" noChangeArrowheads="1"/>
                </p:cNvPicPr>
                <p:nvPr/>
              </p:nvPicPr>
              <p:blipFill>
                <a:blip r:embed="rId7" cstate="print">
                  <a:duotone>
                    <a:srgbClr val="CCCCCC">
                      <a:shade val="45000"/>
                      <a:satMod val="135000"/>
                    </a:srgbClr>
                    <a:prstClr val="white"/>
                  </a:duotone>
                </a:blip>
                <a:srcRect/>
                <a:stretch>
                  <a:fillRect/>
                </a:stretch>
              </p:blipFill>
              <p:spPr bwMode="auto">
                <a:xfrm>
                  <a:off x="2909517" y="1418152"/>
                  <a:ext cx="677150" cy="392425"/>
                </a:xfrm>
                <a:prstGeom prst="rect">
                  <a:avLst/>
                </a:prstGeom>
                <a:noFill/>
                <a:ln w="9525">
                  <a:noFill/>
                  <a:miter lim="800000"/>
                  <a:headEnd/>
                  <a:tailEnd/>
                </a:ln>
              </p:spPr>
            </p:pic>
            <p:pic>
              <p:nvPicPr>
                <p:cNvPr id="284" name="Picture 52" descr="sap erp"/>
                <p:cNvPicPr>
                  <a:picLocks noChangeAspect="1" noChangeArrowheads="1"/>
                </p:cNvPicPr>
                <p:nvPr/>
              </p:nvPicPr>
              <p:blipFill>
                <a:blip r:embed="rId8" cstate="print">
                  <a:duotone>
                    <a:srgbClr val="CCCCCC">
                      <a:shade val="45000"/>
                      <a:satMod val="135000"/>
                    </a:srgbClr>
                    <a:prstClr val="white"/>
                  </a:duotone>
                </a:blip>
                <a:srcRect/>
                <a:stretch>
                  <a:fillRect/>
                </a:stretch>
              </p:blipFill>
              <p:spPr bwMode="auto">
                <a:xfrm>
                  <a:off x="2929324" y="876682"/>
                  <a:ext cx="637536" cy="739048"/>
                </a:xfrm>
                <a:prstGeom prst="rect">
                  <a:avLst/>
                </a:prstGeom>
                <a:noFill/>
                <a:ln w="9525">
                  <a:noFill/>
                  <a:miter lim="800000"/>
                  <a:headEnd/>
                  <a:tailEnd/>
                </a:ln>
              </p:spPr>
            </p:pic>
            <p:pic>
              <p:nvPicPr>
                <p:cNvPr id="285" name="Picture 44" descr="sap angle"/>
                <p:cNvPicPr>
                  <a:picLocks noChangeAspect="1" noChangeArrowheads="1"/>
                </p:cNvPicPr>
                <p:nvPr/>
              </p:nvPicPr>
              <p:blipFill>
                <a:blip r:embed="rId9" cstate="print">
                  <a:duotone>
                    <a:srgbClr val="CCCCCC">
                      <a:shade val="45000"/>
                      <a:satMod val="135000"/>
                    </a:srgbClr>
                    <a:prstClr val="white"/>
                  </a:duotone>
                </a:blip>
                <a:srcRect/>
                <a:stretch>
                  <a:fillRect/>
                </a:stretch>
              </p:blipFill>
              <p:spPr bwMode="auto">
                <a:xfrm>
                  <a:off x="2964925" y="1196070"/>
                  <a:ext cx="236426" cy="209490"/>
                </a:xfrm>
                <a:prstGeom prst="rect">
                  <a:avLst/>
                </a:prstGeom>
                <a:noFill/>
                <a:ln w="9525">
                  <a:noFill/>
                  <a:miter lim="800000"/>
                  <a:headEnd/>
                  <a:tailEnd/>
                </a:ln>
              </p:spPr>
            </p:pic>
          </p:grpSp>
          <p:pic>
            <p:nvPicPr>
              <p:cNvPr id="282" name="Picture 115" descr="SCM"/>
              <p:cNvPicPr>
                <a:picLocks noChangeAspect="1" noChangeArrowheads="1"/>
              </p:cNvPicPr>
              <p:nvPr/>
            </p:nvPicPr>
            <p:blipFill>
              <a:blip r:embed="rId11" cstate="print">
                <a:duotone>
                  <a:srgbClr val="CCCCCC">
                    <a:shade val="45000"/>
                    <a:satMod val="135000"/>
                  </a:srgbClr>
                  <a:prstClr val="white"/>
                </a:duotone>
              </a:blip>
              <a:srcRect/>
              <a:stretch>
                <a:fillRect/>
              </a:stretch>
            </p:blipFill>
            <p:spPr bwMode="auto">
              <a:xfrm>
                <a:off x="5767011" y="1374456"/>
                <a:ext cx="219525" cy="205453"/>
              </a:xfrm>
              <a:prstGeom prst="rect">
                <a:avLst/>
              </a:prstGeom>
              <a:noFill/>
              <a:ln w="9525">
                <a:noFill/>
                <a:miter lim="800000"/>
                <a:headEnd/>
                <a:tailEnd/>
              </a:ln>
            </p:spPr>
          </p:pic>
        </p:grpSp>
        <p:grpSp>
          <p:nvGrpSpPr>
            <p:cNvPr id="14" name="Group 170"/>
            <p:cNvGrpSpPr>
              <a:grpSpLocks/>
            </p:cNvGrpSpPr>
            <p:nvPr/>
          </p:nvGrpSpPr>
          <p:grpSpPr bwMode="auto">
            <a:xfrm>
              <a:off x="-2347030" y="4208272"/>
              <a:ext cx="676275" cy="933449"/>
              <a:chOff x="2577823" y="1038047"/>
              <a:chExt cx="677150" cy="933895"/>
            </a:xfrm>
          </p:grpSpPr>
          <p:grpSp>
            <p:nvGrpSpPr>
              <p:cNvPr id="15" name="Group 143"/>
              <p:cNvGrpSpPr>
                <a:grpSpLocks/>
              </p:cNvGrpSpPr>
              <p:nvPr/>
            </p:nvGrpSpPr>
            <p:grpSpPr bwMode="auto">
              <a:xfrm>
                <a:off x="2577823" y="1038047"/>
                <a:ext cx="677150" cy="933895"/>
                <a:chOff x="2909517" y="876682"/>
                <a:chExt cx="677150" cy="933895"/>
              </a:xfrm>
            </p:grpSpPr>
            <p:pic>
              <p:nvPicPr>
                <p:cNvPr id="278" name="Picture 51" descr="sap erp reflect"/>
                <p:cNvPicPr>
                  <a:picLocks noChangeAspect="1" noChangeArrowheads="1"/>
                </p:cNvPicPr>
                <p:nvPr/>
              </p:nvPicPr>
              <p:blipFill>
                <a:blip r:embed="rId7" cstate="print">
                  <a:duotone>
                    <a:srgbClr val="CCCCCC">
                      <a:shade val="45000"/>
                      <a:satMod val="135000"/>
                    </a:srgbClr>
                    <a:prstClr val="white"/>
                  </a:duotone>
                </a:blip>
                <a:srcRect/>
                <a:stretch>
                  <a:fillRect/>
                </a:stretch>
              </p:blipFill>
              <p:spPr bwMode="auto">
                <a:xfrm>
                  <a:off x="2909517" y="1418152"/>
                  <a:ext cx="677150" cy="392425"/>
                </a:xfrm>
                <a:prstGeom prst="rect">
                  <a:avLst/>
                </a:prstGeom>
                <a:noFill/>
                <a:ln w="9525">
                  <a:noFill/>
                  <a:miter lim="800000"/>
                  <a:headEnd/>
                  <a:tailEnd/>
                </a:ln>
              </p:spPr>
            </p:pic>
            <p:pic>
              <p:nvPicPr>
                <p:cNvPr id="279" name="Picture 52" descr="sap erp"/>
                <p:cNvPicPr>
                  <a:picLocks noChangeAspect="1" noChangeArrowheads="1"/>
                </p:cNvPicPr>
                <p:nvPr/>
              </p:nvPicPr>
              <p:blipFill>
                <a:blip r:embed="rId8" cstate="print">
                  <a:duotone>
                    <a:srgbClr val="CCCCCC">
                      <a:shade val="45000"/>
                      <a:satMod val="135000"/>
                    </a:srgbClr>
                    <a:prstClr val="white"/>
                  </a:duotone>
                </a:blip>
                <a:srcRect/>
                <a:stretch>
                  <a:fillRect/>
                </a:stretch>
              </p:blipFill>
              <p:spPr bwMode="auto">
                <a:xfrm>
                  <a:off x="2929324" y="876682"/>
                  <a:ext cx="637536" cy="739048"/>
                </a:xfrm>
                <a:prstGeom prst="rect">
                  <a:avLst/>
                </a:prstGeom>
                <a:noFill/>
                <a:ln w="9525">
                  <a:noFill/>
                  <a:miter lim="800000"/>
                  <a:headEnd/>
                  <a:tailEnd/>
                </a:ln>
              </p:spPr>
            </p:pic>
            <p:pic>
              <p:nvPicPr>
                <p:cNvPr id="280" name="Picture 44" descr="sap angle"/>
                <p:cNvPicPr>
                  <a:picLocks noChangeAspect="1" noChangeArrowheads="1"/>
                </p:cNvPicPr>
                <p:nvPr/>
              </p:nvPicPr>
              <p:blipFill>
                <a:blip r:embed="rId9" cstate="print">
                  <a:duotone>
                    <a:srgbClr val="CCCCCC">
                      <a:shade val="45000"/>
                      <a:satMod val="135000"/>
                    </a:srgbClr>
                    <a:prstClr val="white"/>
                  </a:duotone>
                </a:blip>
                <a:srcRect/>
                <a:stretch>
                  <a:fillRect/>
                </a:stretch>
              </p:blipFill>
              <p:spPr bwMode="auto">
                <a:xfrm>
                  <a:off x="2964925" y="1196070"/>
                  <a:ext cx="236426" cy="209490"/>
                </a:xfrm>
                <a:prstGeom prst="rect">
                  <a:avLst/>
                </a:prstGeom>
                <a:noFill/>
                <a:ln w="9525">
                  <a:noFill/>
                  <a:miter lim="800000"/>
                  <a:headEnd/>
                  <a:tailEnd/>
                </a:ln>
              </p:spPr>
            </p:pic>
          </p:grpSp>
          <p:pic>
            <p:nvPicPr>
              <p:cNvPr id="277" name="Picture 152" descr="ERP"/>
              <p:cNvPicPr>
                <a:picLocks noChangeAspect="1" noChangeArrowheads="1"/>
              </p:cNvPicPr>
              <p:nvPr/>
            </p:nvPicPr>
            <p:blipFill>
              <a:blip r:embed="rId12" cstate="print">
                <a:duotone>
                  <a:srgbClr val="CCCCCC">
                    <a:shade val="45000"/>
                    <a:satMod val="135000"/>
                  </a:srgbClr>
                  <a:prstClr val="white"/>
                </a:duotone>
              </a:blip>
              <a:srcRect/>
              <a:stretch>
                <a:fillRect/>
              </a:stretch>
            </p:blipFill>
            <p:spPr bwMode="auto">
              <a:xfrm>
                <a:off x="2979921" y="1403996"/>
                <a:ext cx="196159" cy="191077"/>
              </a:xfrm>
              <a:prstGeom prst="rect">
                <a:avLst/>
              </a:prstGeom>
              <a:noFill/>
              <a:ln w="9525">
                <a:noFill/>
                <a:miter lim="800000"/>
                <a:headEnd/>
                <a:tailEnd/>
              </a:ln>
            </p:spPr>
          </p:pic>
        </p:grpSp>
      </p:grpSp>
      <p:sp>
        <p:nvSpPr>
          <p:cNvPr id="259" name="Oval 258"/>
          <p:cNvSpPr/>
          <p:nvPr/>
        </p:nvSpPr>
        <p:spPr bwMode="auto">
          <a:xfrm>
            <a:off x="2798611" y="3774215"/>
            <a:ext cx="152400" cy="152400"/>
          </a:xfrm>
          <a:prstGeom prst="ellipse">
            <a:avLst/>
          </a:prstGeom>
          <a:solidFill>
            <a:srgbClr val="F0AB00"/>
          </a:solidFill>
          <a:ln w="19050" cap="flat" cmpd="sng" algn="ctr">
            <a:noFill/>
            <a:prstDash val="solid"/>
          </a:ln>
          <a:effectLst/>
          <a:scene3d>
            <a:camera prst="orthographicFront"/>
            <a:lightRig rig="threePt" dir="t"/>
          </a:scene3d>
          <a:sp3d>
            <a:bevelT/>
          </a:sp3d>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cxnSp>
        <p:nvCxnSpPr>
          <p:cNvPr id="260" name="Straight Connector 259"/>
          <p:cNvCxnSpPr/>
          <p:nvPr/>
        </p:nvCxnSpPr>
        <p:spPr bwMode="auto">
          <a:xfrm rot="16200000" flipH="1">
            <a:off x="2511886" y="4284364"/>
            <a:ext cx="720893" cy="152"/>
          </a:xfrm>
          <a:prstGeom prst="line">
            <a:avLst/>
          </a:prstGeom>
          <a:noFill/>
          <a:ln w="12700" cap="flat" cmpd="sng" algn="ctr">
            <a:solidFill>
              <a:srgbClr val="F0AB00"/>
            </a:solidFill>
            <a:prstDash val="solid"/>
          </a:ln>
          <a:effectLst/>
        </p:spPr>
      </p:cxnSp>
      <p:sp>
        <p:nvSpPr>
          <p:cNvPr id="261" name="Oval 260"/>
          <p:cNvSpPr/>
          <p:nvPr/>
        </p:nvSpPr>
        <p:spPr bwMode="auto">
          <a:xfrm>
            <a:off x="1138777" y="3774215"/>
            <a:ext cx="152400" cy="152400"/>
          </a:xfrm>
          <a:prstGeom prst="ellipse">
            <a:avLst/>
          </a:prstGeom>
          <a:solidFill>
            <a:srgbClr val="F0AB00"/>
          </a:solidFill>
          <a:ln w="19050" cap="flat" cmpd="sng" algn="ctr">
            <a:noFill/>
            <a:prstDash val="solid"/>
          </a:ln>
          <a:effectLst/>
          <a:scene3d>
            <a:camera prst="orthographicFront"/>
            <a:lightRig rig="threePt" dir="t"/>
          </a:scene3d>
          <a:sp3d>
            <a:bevelT/>
          </a:sp3d>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cxnSp>
        <p:nvCxnSpPr>
          <p:cNvPr id="262" name="Straight Connector 261"/>
          <p:cNvCxnSpPr/>
          <p:nvPr/>
        </p:nvCxnSpPr>
        <p:spPr bwMode="auto">
          <a:xfrm rot="16200000" flipH="1">
            <a:off x="1078960" y="4027638"/>
            <a:ext cx="270617" cy="3693"/>
          </a:xfrm>
          <a:prstGeom prst="line">
            <a:avLst/>
          </a:prstGeom>
          <a:noFill/>
          <a:ln w="12700" cap="flat" cmpd="sng" algn="ctr">
            <a:solidFill>
              <a:srgbClr val="F0AB00"/>
            </a:solidFill>
            <a:prstDash val="solid"/>
          </a:ln>
          <a:effectLst/>
        </p:spPr>
      </p:cxnSp>
      <p:pic>
        <p:nvPicPr>
          <p:cNvPr id="263" name="Picture 262" descr="CPL 1.png"/>
          <p:cNvPicPr>
            <a:picLocks noChangeAspect="1"/>
          </p:cNvPicPr>
          <p:nvPr/>
        </p:nvPicPr>
        <p:blipFill>
          <a:blip r:embed="rId13" cstate="print"/>
          <a:stretch>
            <a:fillRect/>
          </a:stretch>
        </p:blipFill>
        <p:spPr>
          <a:xfrm>
            <a:off x="1775965" y="1744264"/>
            <a:ext cx="2363810" cy="1744762"/>
          </a:xfrm>
          <a:prstGeom prst="rect">
            <a:avLst/>
          </a:prstGeom>
        </p:spPr>
      </p:pic>
      <p:pic>
        <p:nvPicPr>
          <p:cNvPr id="264" name="Picture 263" descr="CPL 2.png"/>
          <p:cNvPicPr>
            <a:picLocks noChangeAspect="1"/>
          </p:cNvPicPr>
          <p:nvPr/>
        </p:nvPicPr>
        <p:blipFill>
          <a:blip r:embed="rId14" cstate="print"/>
          <a:stretch>
            <a:fillRect/>
          </a:stretch>
        </p:blipFill>
        <p:spPr>
          <a:xfrm>
            <a:off x="2895165" y="1980493"/>
            <a:ext cx="2363810" cy="1744762"/>
          </a:xfrm>
          <a:prstGeom prst="rect">
            <a:avLst/>
          </a:prstGeom>
        </p:spPr>
      </p:pic>
      <p:sp>
        <p:nvSpPr>
          <p:cNvPr id="272" name="TextBox 271"/>
          <p:cNvSpPr txBox="1"/>
          <p:nvPr/>
        </p:nvSpPr>
        <p:spPr>
          <a:xfrm rot="1323944">
            <a:off x="3972135" y="2037379"/>
            <a:ext cx="1829515" cy="461665"/>
          </a:xfrm>
          <a:prstGeom prst="rect">
            <a:avLst/>
          </a:prstGeom>
          <a:solidFill>
            <a:srgbClr val="F0AB00">
              <a:lumMod val="60000"/>
              <a:lumOff val="40000"/>
            </a:srgbClr>
          </a:solidFill>
        </p:spPr>
        <p:txBody>
          <a:bodyPr wrap="square" rtlCol="0">
            <a:spAutoFit/>
          </a:bodyPr>
          <a:lstStyle/>
          <a:p>
            <a:pPr marL="155448" marR="0" indent="-155448" algn="ctr" defTabSz="914400">
              <a:lnSpc>
                <a:spcPct val="100000"/>
              </a:lnSpc>
              <a:spcBef>
                <a:spcPts val="720"/>
              </a:spcBef>
              <a:spcAft>
                <a:spcPts val="0"/>
              </a:spcAft>
              <a:buNone/>
            </a:pPr>
            <a:r>
              <a:rPr lang="de-DE" sz="1200" b="0" i="0" u="none" strike="noStrike" cap="none" spc="0" baseline="0" dirty="0" smtClean="0">
                <a:solidFill>
                  <a:srgbClr val="000000"/>
                </a:solidFill>
                <a:effectLst/>
                <a:latin typeface="Arial"/>
                <a:ea typeface="Arial Unicode MS"/>
                <a:cs typeface="Arial Unicode MS"/>
              </a:rPr>
              <a:t>ПРЕД</a:t>
            </a:r>
            <a:r>
              <a:rPr lang="ru-RU" sz="1200" b="0" i="0" u="none" strike="noStrike" cap="none" spc="0" baseline="0" dirty="0" smtClean="0">
                <a:solidFill>
                  <a:srgbClr val="000000"/>
                </a:solidFill>
                <a:effectLst/>
                <a:latin typeface="Arial"/>
                <a:ea typeface="Arial Unicode MS"/>
                <a:cs typeface="Arial Unicode MS"/>
              </a:rPr>
              <a:t>ВАРИТЕЛЬНЫЙ </a:t>
            </a:r>
            <a:r>
              <a:rPr lang="de-DE" sz="1200" b="0" i="0" u="none" strike="noStrike" cap="none" spc="0" baseline="0" dirty="0" smtClean="0">
                <a:solidFill>
                  <a:srgbClr val="000000"/>
                </a:solidFill>
                <a:effectLst/>
                <a:latin typeface="Arial"/>
                <a:ea typeface="Arial Unicode MS"/>
                <a:cs typeface="Arial Unicode MS"/>
              </a:rPr>
              <a:t>ПРОСМОТР</a:t>
            </a:r>
            <a:endParaRPr lang="de-DE" sz="1200" b="0" i="0" u="none" strike="noStrike" cap="none" spc="0" baseline="0" dirty="0">
              <a:solidFill>
                <a:srgbClr val="000000"/>
              </a:solidFill>
              <a:effectLst/>
              <a:latin typeface="Arial"/>
              <a:ea typeface="Arial Unicode MS"/>
              <a:cs typeface="Arial Unicode MS"/>
            </a:endParaRPr>
          </a:p>
        </p:txBody>
      </p:sp>
      <p:grpSp>
        <p:nvGrpSpPr>
          <p:cNvPr id="81" name="Group 80"/>
          <p:cNvGrpSpPr/>
          <p:nvPr/>
        </p:nvGrpSpPr>
        <p:grpSpPr>
          <a:xfrm>
            <a:off x="6327487" y="1288613"/>
            <a:ext cx="1965468" cy="526694"/>
            <a:chOff x="6327487" y="1288613"/>
            <a:chExt cx="1965468" cy="526694"/>
          </a:xfrm>
        </p:grpSpPr>
        <p:sp>
          <p:nvSpPr>
            <p:cNvPr id="82" name="Rounded Rectangle 81"/>
            <p:cNvSpPr/>
            <p:nvPr/>
          </p:nvSpPr>
          <p:spPr bwMode="gray">
            <a:xfrm>
              <a:off x="6327487" y="1288613"/>
              <a:ext cx="1965468" cy="526694"/>
            </a:xfrm>
            <a:prstGeom prst="roundRect">
              <a:avLst>
                <a:gd name="adj" fmla="val 1410"/>
              </a:avLst>
            </a:prstGeom>
            <a:noFill/>
            <a:ln w="12700" algn="ctr">
              <a:solidFill>
                <a:srgbClr val="666666"/>
              </a:solidFill>
              <a:miter lim="800000"/>
              <a:headEnd/>
              <a:tailEnd/>
            </a:ln>
          </p:spPr>
          <p:txBody>
            <a:bodyPr lIns="90000" tIns="72000" rIns="144000" bIns="72000" rtlCol="0" anchor="ctr"/>
            <a:lstStyle/>
            <a:p>
              <a:pPr marL="184150" marR="0" lvl="0" indent="-18415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600" b="0" i="0" u="none"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pic>
          <p:nvPicPr>
            <p:cNvPr id="83" name="Picture 31" descr="132558_l_srgb_s_gl"/>
            <p:cNvPicPr>
              <a:picLocks noChangeAspect="1" noChangeArrowheads="1"/>
            </p:cNvPicPr>
            <p:nvPr/>
          </p:nvPicPr>
          <p:blipFill>
            <a:blip r:embed="rId15" cstate="print"/>
            <a:srcRect l="46265" t="5292" r="18229" b="53056"/>
            <a:stretch>
              <a:fillRect/>
            </a:stretch>
          </p:blipFill>
          <p:spPr bwMode="gray">
            <a:xfrm>
              <a:off x="7697182" y="1307094"/>
              <a:ext cx="561109" cy="479422"/>
            </a:xfrm>
            <a:prstGeom prst="rect">
              <a:avLst/>
            </a:prstGeom>
            <a:gradFill rotWithShape="1">
              <a:gsLst>
                <a:gs pos="0">
                  <a:srgbClr val="FFE8AF"/>
                </a:gs>
                <a:gs pos="100000">
                  <a:srgbClr val="FFBC13"/>
                </a:gs>
              </a:gsLst>
              <a:lin ang="2700000" scaled="1"/>
            </a:gradFill>
            <a:ln w="12700" algn="ctr">
              <a:solidFill>
                <a:srgbClr val="DBDBDB"/>
              </a:solidFill>
              <a:round/>
              <a:headEnd/>
              <a:tailEnd/>
            </a:ln>
            <a:effectLst>
              <a:outerShdw blurRad="25400" dist="12700" dir="2700000" algn="tl" rotWithShape="0">
                <a:prstClr val="black">
                  <a:alpha val="40000"/>
                </a:prstClr>
              </a:outerShdw>
            </a:effectLst>
          </p:spPr>
        </p:pic>
        <p:sp>
          <p:nvSpPr>
            <p:cNvPr id="84" name="Rectangle 83"/>
            <p:cNvSpPr/>
            <p:nvPr/>
          </p:nvSpPr>
          <p:spPr bwMode="gray">
            <a:xfrm>
              <a:off x="6344892" y="1306864"/>
              <a:ext cx="1332689" cy="486383"/>
            </a:xfrm>
            <a:prstGeom prst="rect">
              <a:avLst/>
            </a:prstGeom>
            <a:solidFill>
              <a:srgbClr val="644459"/>
            </a:solidFill>
            <a:ln w="6350" algn="ctr">
              <a:noFill/>
              <a:miter lim="800000"/>
              <a:headEnd/>
              <a:tailEnd/>
            </a:ln>
          </p:spPr>
          <p:txBody>
            <a:bodyPr lIns="90000" tIns="72000" rIns="90000" bIns="72000" rtlCol="0" anchor="ctr"/>
            <a:lstStyle/>
            <a:p>
              <a:pPr marR="0" algn="ctr" defTabSz="914400">
                <a:lnSpc>
                  <a:spcPct val="100000"/>
                </a:lnSpc>
                <a:spcBef>
                  <a:spcPts val="540"/>
                </a:spcBef>
                <a:spcAft>
                  <a:spcPts val="0"/>
                </a:spcAft>
                <a:buNone/>
              </a:pPr>
              <a:r>
                <a:rPr lang="en-US" sz="900" b="1" i="0" u="none" strike="noStrike" cap="none" spc="0" baseline="0">
                  <a:solidFill>
                    <a:srgbClr val="FFFFFF"/>
                  </a:solidFill>
                  <a:effectLst/>
                  <a:latin typeface="Arial"/>
                  <a:ea typeface="Arial Unicode MS"/>
                  <a:cs typeface="Arial Unicode MS"/>
                </a:rPr>
                <a:t>Бизнес-</a:t>
              </a:r>
              <a:br>
                <a:rPr lang="en-US" sz="900" b="1" i="0" u="none" strike="noStrike" cap="none" spc="0" baseline="0">
                  <a:solidFill>
                    <a:srgbClr val="FFFFFF"/>
                  </a:solidFill>
                  <a:effectLst/>
                  <a:latin typeface="Arial"/>
                  <a:ea typeface="Arial Unicode MS"/>
                  <a:cs typeface="Arial Unicode MS"/>
                </a:rPr>
              </a:br>
              <a:r>
                <a:rPr lang="en-US" sz="900" b="1" i="0" u="none" strike="noStrike" cap="none" spc="0" baseline="0">
                  <a:solidFill>
                    <a:srgbClr val="FFFFFF"/>
                  </a:solidFill>
                  <a:effectLst/>
                  <a:latin typeface="Arial"/>
                  <a:ea typeface="Arial Unicode MS"/>
                  <a:cs typeface="Arial Unicode MS"/>
                </a:rPr>
                <a:t>аналитик</a:t>
              </a:r>
            </a:p>
          </p:txBody>
        </p:sp>
      </p:grpSp>
      <p:grpSp>
        <p:nvGrpSpPr>
          <p:cNvPr id="85" name="Group 84"/>
          <p:cNvGrpSpPr/>
          <p:nvPr/>
        </p:nvGrpSpPr>
        <p:grpSpPr>
          <a:xfrm>
            <a:off x="6327486" y="1893852"/>
            <a:ext cx="1977296" cy="526694"/>
            <a:chOff x="6327486" y="1893852"/>
            <a:chExt cx="1977296" cy="526694"/>
          </a:xfrm>
        </p:grpSpPr>
        <p:sp>
          <p:nvSpPr>
            <p:cNvPr id="86" name="Rounded Rectangle 85"/>
            <p:cNvSpPr/>
            <p:nvPr/>
          </p:nvSpPr>
          <p:spPr bwMode="gray">
            <a:xfrm>
              <a:off x="6327486" y="1893852"/>
              <a:ext cx="1977296" cy="526694"/>
            </a:xfrm>
            <a:prstGeom prst="roundRect">
              <a:avLst>
                <a:gd name="adj" fmla="val 1410"/>
              </a:avLst>
            </a:prstGeom>
            <a:noFill/>
            <a:ln w="12700" algn="ctr">
              <a:solidFill>
                <a:srgbClr val="666666"/>
              </a:solidFill>
              <a:miter lim="800000"/>
              <a:headEnd/>
              <a:tailEnd/>
            </a:ln>
          </p:spPr>
          <p:txBody>
            <a:bodyPr lIns="90000" tIns="72000" rIns="144000" bIns="72000" rtlCol="0" anchor="ctr"/>
            <a:lstStyle/>
            <a:p>
              <a:pPr marL="184150" marR="0" lvl="0" indent="-18415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600" b="0" i="0" u="none"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pic>
          <p:nvPicPr>
            <p:cNvPr id="87" name="Picture 71" descr="download"/>
            <p:cNvPicPr>
              <a:picLocks noChangeArrowheads="1"/>
            </p:cNvPicPr>
            <p:nvPr/>
          </p:nvPicPr>
          <p:blipFill>
            <a:blip r:embed="rId16" cstate="print"/>
            <a:srcRect l="36246" r="26366"/>
            <a:stretch>
              <a:fillRect/>
            </a:stretch>
          </p:blipFill>
          <p:spPr bwMode="gray">
            <a:xfrm>
              <a:off x="7704660" y="1919422"/>
              <a:ext cx="557784" cy="475488"/>
            </a:xfrm>
            <a:prstGeom prst="rect">
              <a:avLst/>
            </a:prstGeom>
            <a:gradFill rotWithShape="1">
              <a:gsLst>
                <a:gs pos="0">
                  <a:srgbClr val="FFE8AF"/>
                </a:gs>
                <a:gs pos="100000">
                  <a:srgbClr val="FFBC13"/>
                </a:gs>
              </a:gsLst>
              <a:lin ang="2700000" scaled="1"/>
            </a:gradFill>
            <a:ln w="12700" algn="ctr">
              <a:solidFill>
                <a:srgbClr val="DBDBDB"/>
              </a:solidFill>
              <a:round/>
              <a:headEnd/>
              <a:tailEnd/>
            </a:ln>
            <a:effectLst>
              <a:outerShdw blurRad="25400" dist="12700" dir="2700000" algn="tl" rotWithShape="0">
                <a:prstClr val="black">
                  <a:alpha val="40000"/>
                </a:prstClr>
              </a:outerShdw>
            </a:effectLst>
          </p:spPr>
        </p:pic>
        <p:sp>
          <p:nvSpPr>
            <p:cNvPr id="94" name="Rectangle 93"/>
            <p:cNvSpPr/>
            <p:nvPr/>
          </p:nvSpPr>
          <p:spPr bwMode="gray">
            <a:xfrm>
              <a:off x="6342987" y="1914559"/>
              <a:ext cx="1332689" cy="486383"/>
            </a:xfrm>
            <a:prstGeom prst="rect">
              <a:avLst/>
            </a:prstGeom>
            <a:solidFill>
              <a:schemeClr val="accent5">
                <a:lumMod val="50000"/>
              </a:schemeClr>
            </a:solidFill>
            <a:ln w="6350" algn="ctr">
              <a:noFill/>
              <a:miter lim="800000"/>
              <a:headEnd/>
              <a:tailEnd/>
            </a:ln>
          </p:spPr>
          <p:txBody>
            <a:bodyPr lIns="90000" tIns="72000" rIns="90000" bIns="72000" rtlCol="0" anchor="ctr"/>
            <a:lstStyle/>
            <a:p>
              <a:pPr marR="0" algn="ctr" defTabSz="914400">
                <a:lnSpc>
                  <a:spcPct val="100000"/>
                </a:lnSpc>
                <a:spcBef>
                  <a:spcPts val="540"/>
                </a:spcBef>
                <a:spcAft>
                  <a:spcPts val="0"/>
                </a:spcAft>
                <a:buNone/>
              </a:pPr>
              <a:r>
                <a:rPr lang="en-US" sz="900" b="1" i="0" u="none" strike="noStrike" cap="none" spc="0" baseline="0">
                  <a:solidFill>
                    <a:srgbClr val="FFFFFF"/>
                  </a:solidFill>
                  <a:effectLst/>
                  <a:latin typeface="Arial"/>
                  <a:ea typeface="Arial Unicode MS"/>
                  <a:cs typeface="Arial Unicode MS"/>
                </a:rPr>
                <a:t>Владелец</a:t>
              </a:r>
              <a:r>
                <a:rPr lang="en-US" sz="900" b="1" i="0" u="none" strike="noStrike" cap="none" spc="0">
                  <a:solidFill>
                    <a:srgbClr val="FFFFFF"/>
                  </a:solidFill>
                  <a:effectLst/>
                  <a:latin typeface="Arial"/>
                  <a:ea typeface="Arial Unicode MS"/>
                  <a:cs typeface="Arial Unicode MS"/>
                </a:rPr>
                <a:t> процесса</a:t>
              </a:r>
            </a:p>
          </p:txBody>
        </p:sp>
      </p:grpSp>
      <p:grpSp>
        <p:nvGrpSpPr>
          <p:cNvPr id="95" name="Group 94"/>
          <p:cNvGrpSpPr/>
          <p:nvPr/>
        </p:nvGrpSpPr>
        <p:grpSpPr>
          <a:xfrm>
            <a:off x="6327487" y="2503101"/>
            <a:ext cx="1977295" cy="526694"/>
            <a:chOff x="6327487" y="2503101"/>
            <a:chExt cx="1977295" cy="526694"/>
          </a:xfrm>
        </p:grpSpPr>
        <p:sp>
          <p:nvSpPr>
            <p:cNvPr id="96" name="Rounded Rectangle 95"/>
            <p:cNvSpPr/>
            <p:nvPr/>
          </p:nvSpPr>
          <p:spPr bwMode="gray">
            <a:xfrm>
              <a:off x="6327487" y="2503101"/>
              <a:ext cx="1977295" cy="526694"/>
            </a:xfrm>
            <a:prstGeom prst="roundRect">
              <a:avLst>
                <a:gd name="adj" fmla="val 1410"/>
              </a:avLst>
            </a:prstGeom>
            <a:noFill/>
            <a:ln w="12700" algn="ctr">
              <a:solidFill>
                <a:srgbClr val="666666"/>
              </a:solidFill>
              <a:miter lim="800000"/>
              <a:headEnd/>
              <a:tailEnd/>
            </a:ln>
          </p:spPr>
          <p:txBody>
            <a:bodyPr lIns="90000" tIns="72000" rIns="144000" bIns="72000" rtlCol="0" anchor="ctr"/>
            <a:lstStyle/>
            <a:p>
              <a:pPr marL="184150" marR="0" lvl="0" indent="-18415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600" b="0" i="0" u="sng"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pic>
          <p:nvPicPr>
            <p:cNvPr id="97" name="Picture 53" descr="132559_l_srgb_s_gl"/>
            <p:cNvPicPr>
              <a:picLocks noChangeArrowheads="1"/>
            </p:cNvPicPr>
            <p:nvPr/>
          </p:nvPicPr>
          <p:blipFill>
            <a:blip r:embed="rId17" cstate="print"/>
            <a:srcRect l="29500" t="11613" r="10788" b="34972"/>
            <a:stretch>
              <a:fillRect/>
            </a:stretch>
          </p:blipFill>
          <p:spPr bwMode="gray">
            <a:xfrm>
              <a:off x="7699321" y="2522677"/>
              <a:ext cx="557784" cy="475488"/>
            </a:xfrm>
            <a:prstGeom prst="rect">
              <a:avLst/>
            </a:prstGeom>
            <a:gradFill rotWithShape="1">
              <a:gsLst>
                <a:gs pos="0">
                  <a:srgbClr val="FFE8AF"/>
                </a:gs>
                <a:gs pos="100000">
                  <a:srgbClr val="FFBC13"/>
                </a:gs>
              </a:gsLst>
              <a:lin ang="2700000" scaled="1"/>
            </a:gradFill>
            <a:ln w="12700" algn="ctr">
              <a:solidFill>
                <a:srgbClr val="DBDBDB"/>
              </a:solidFill>
              <a:round/>
              <a:headEnd/>
              <a:tailEnd/>
            </a:ln>
            <a:effectLst>
              <a:outerShdw blurRad="25400" dist="12700" dir="2700000" algn="tl" rotWithShape="0">
                <a:prstClr val="black">
                  <a:alpha val="40000"/>
                </a:prstClr>
              </a:outerShdw>
            </a:effectLst>
          </p:spPr>
        </p:pic>
        <p:sp>
          <p:nvSpPr>
            <p:cNvPr id="99" name="Rectangle 98"/>
            <p:cNvSpPr/>
            <p:nvPr/>
          </p:nvSpPr>
          <p:spPr bwMode="gray">
            <a:xfrm>
              <a:off x="6346162" y="2524159"/>
              <a:ext cx="1332689" cy="486383"/>
            </a:xfrm>
            <a:prstGeom prst="rect">
              <a:avLst/>
            </a:prstGeom>
            <a:solidFill>
              <a:srgbClr val="44697D"/>
            </a:solidFill>
            <a:ln w="6350" algn="ctr">
              <a:noFill/>
              <a:miter lim="800000"/>
              <a:headEnd/>
              <a:tailEnd/>
            </a:ln>
          </p:spPr>
          <p:txBody>
            <a:bodyPr lIns="90000" tIns="72000" rIns="90000" bIns="72000" rtlCol="0" anchor="ctr"/>
            <a:lstStyle/>
            <a:p>
              <a:pPr marR="0" algn="ctr" defTabSz="914400">
                <a:lnSpc>
                  <a:spcPct val="100000"/>
                </a:lnSpc>
                <a:spcBef>
                  <a:spcPts val="540"/>
                </a:spcBef>
                <a:spcAft>
                  <a:spcPts val="0"/>
                </a:spcAft>
                <a:buNone/>
              </a:pPr>
              <a:r>
                <a:rPr lang="en-US" sz="900" b="1" i="0" u="none" strike="noStrike" cap="none" spc="0" baseline="0" dirty="0" smtClean="0">
                  <a:solidFill>
                    <a:srgbClr val="FFFFFF"/>
                  </a:solidFill>
                  <a:effectLst/>
                  <a:latin typeface="Arial"/>
                  <a:ea typeface="Arial Unicode MS"/>
                  <a:cs typeface="Arial Unicode MS"/>
                </a:rPr>
                <a:t>ИТ/</a:t>
              </a:r>
              <a:r>
                <a:rPr lang="ru-RU" sz="900" b="1" dirty="0" err="1" smtClean="0">
                  <a:solidFill>
                    <a:srgbClr val="FFFFFF"/>
                  </a:solidFill>
                  <a:ea typeface="Arial Unicode MS"/>
                  <a:cs typeface="Arial Unicode MS"/>
                </a:rPr>
                <a:t>р</a:t>
              </a:r>
              <a:r>
                <a:rPr lang="en-US" sz="900" b="1" i="0" u="none" strike="noStrike" cap="none" spc="0" baseline="0" dirty="0" err="1" smtClean="0">
                  <a:solidFill>
                    <a:srgbClr val="FFFFFF"/>
                  </a:solidFill>
                  <a:effectLst/>
                  <a:latin typeface="Arial"/>
                  <a:ea typeface="Arial Unicode MS"/>
                  <a:cs typeface="Arial Unicode MS"/>
                </a:rPr>
                <a:t>азработка</a:t>
              </a:r>
              <a:endParaRPr lang="en-US" sz="900" b="1" i="0" u="none" strike="noStrike" cap="none" spc="0" baseline="0" dirty="0">
                <a:solidFill>
                  <a:srgbClr val="FFFFFF"/>
                </a:solidFill>
                <a:effectLst/>
                <a:latin typeface="Arial"/>
                <a:ea typeface="Arial Unicode MS"/>
                <a:cs typeface="Arial Unicode MS"/>
              </a:endParaRPr>
            </a:p>
          </p:txBody>
        </p:sp>
      </p:grpSp>
      <p:pic>
        <p:nvPicPr>
          <p:cNvPr id="100" name="Picture 99" descr="Model.PNG"/>
          <p:cNvPicPr>
            <a:picLocks noChangeAspect="1"/>
          </p:cNvPicPr>
          <p:nvPr/>
        </p:nvPicPr>
        <p:blipFill>
          <a:blip r:embed="rId18" cstate="print"/>
          <a:stretch>
            <a:fillRect/>
          </a:stretch>
        </p:blipFill>
        <p:spPr>
          <a:xfrm>
            <a:off x="6620796" y="228425"/>
            <a:ext cx="2241101" cy="376867"/>
          </a:xfrm>
          <a:prstGeom prst="rect">
            <a:avLst/>
          </a:prstGeom>
        </p:spPr>
      </p:pic>
      <p:sp>
        <p:nvSpPr>
          <p:cNvPr id="101" name="TextBox 100"/>
          <p:cNvSpPr txBox="1"/>
          <p:nvPr/>
        </p:nvSpPr>
        <p:spPr>
          <a:xfrm>
            <a:off x="6753225" y="285750"/>
            <a:ext cx="1115690" cy="276999"/>
          </a:xfrm>
          <a:prstGeom prst="rect">
            <a:avLst/>
          </a:prstGeom>
          <a:noFill/>
        </p:spPr>
        <p:txBody>
          <a:bodyPr wrap="none" lIns="0" tIns="0" rIns="0" bIns="0" rtlCol="0">
            <a:spAutoFit/>
          </a:bodyPr>
          <a:lstStyle/>
          <a:p>
            <a:pPr algn="l" defTabSz="914400">
              <a:spcAft>
                <a:spcPts val="0"/>
              </a:spcAft>
              <a:buNone/>
            </a:pPr>
            <a:r>
              <a:rPr lang="en-US" sz="900" b="1" i="0">
                <a:latin typeface="Arial"/>
                <a:ea typeface="Arial Unicode MS"/>
                <a:cs typeface="Arial Unicode MS"/>
              </a:rPr>
              <a:t>Моделирование</a:t>
            </a:r>
          </a:p>
          <a:p>
            <a:pPr algn="l" defTabSz="914400">
              <a:spcAft>
                <a:spcPts val="0"/>
              </a:spcAft>
              <a:buNone/>
            </a:pPr>
            <a:r>
              <a:rPr lang="en-US" sz="900" b="0" i="0">
                <a:latin typeface="Arial"/>
                <a:ea typeface="Arial Unicode MS"/>
                <a:cs typeface="Arial Unicode MS"/>
              </a:rPr>
              <a:t>Бизнес-аналитик</a:t>
            </a:r>
          </a:p>
        </p:txBody>
      </p:sp>
      <p:pic>
        <p:nvPicPr>
          <p:cNvPr id="102" name="Picture 31" descr="132558_l_srgb_s_gl"/>
          <p:cNvPicPr>
            <a:picLocks noChangeAspect="1" noChangeArrowheads="1"/>
          </p:cNvPicPr>
          <p:nvPr/>
        </p:nvPicPr>
        <p:blipFill>
          <a:blip r:embed="rId15" cstate="print"/>
          <a:srcRect l="46265" t="5292" r="18229" b="53056"/>
          <a:stretch>
            <a:fillRect/>
          </a:stretch>
        </p:blipFill>
        <p:spPr bwMode="gray">
          <a:xfrm>
            <a:off x="8456007" y="264424"/>
            <a:ext cx="357793" cy="305704"/>
          </a:xfrm>
          <a:prstGeom prst="rect">
            <a:avLst/>
          </a:prstGeom>
          <a:gradFill rotWithShape="1">
            <a:gsLst>
              <a:gs pos="0">
                <a:srgbClr val="FFE8AF"/>
              </a:gs>
              <a:gs pos="100000">
                <a:srgbClr val="FFBC13"/>
              </a:gs>
            </a:gsLst>
            <a:lin ang="2700000" scaled="1"/>
          </a:gradFill>
          <a:ln w="12700" algn="ctr">
            <a:noFill/>
            <a:round/>
            <a:headEnd/>
            <a:tailEnd/>
          </a:ln>
          <a:effectLst/>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en-US" sz="2400" b="1" i="0">
                <a:solidFill>
                  <a:srgbClr val="666666"/>
                </a:solidFill>
                <a:latin typeface="Arial"/>
                <a:ea typeface="+mj-ea"/>
                <a:cs typeface="+mj-cs"/>
              </a:rPr>
              <a:t>Управление бизнес-правилами</a:t>
            </a:r>
            <a:br>
              <a:rPr lang="en-US" sz="2400" b="1" i="0">
                <a:solidFill>
                  <a:srgbClr val="666666"/>
                </a:solidFill>
                <a:latin typeface="Arial"/>
                <a:ea typeface="+mj-ea"/>
                <a:cs typeface="+mj-cs"/>
              </a:rPr>
            </a:br>
            <a:r>
              <a:rPr lang="en-US" sz="2000" b="1" i="0">
                <a:solidFill>
                  <a:srgbClr val="666666"/>
                </a:solidFill>
                <a:latin typeface="Arial"/>
                <a:ea typeface="+mj-ea"/>
                <a:cs typeface="+mj-cs"/>
              </a:rPr>
              <a:t>Вовлечение бизнес-пользователей</a:t>
            </a:r>
          </a:p>
        </p:txBody>
      </p:sp>
      <p:sp>
        <p:nvSpPr>
          <p:cNvPr id="5" name="AutoShape 4"/>
          <p:cNvSpPr>
            <a:spLocks noChangeArrowheads="1"/>
          </p:cNvSpPr>
          <p:nvPr/>
        </p:nvSpPr>
        <p:spPr bwMode="gray">
          <a:xfrm>
            <a:off x="5636950" y="2393188"/>
            <a:ext cx="3327168" cy="3561971"/>
          </a:xfrm>
          <a:prstGeom prst="roundRect">
            <a:avLst>
              <a:gd name="adj" fmla="val 5815"/>
            </a:avLst>
          </a:prstGeom>
          <a:gradFill rotWithShape="1">
            <a:gsLst>
              <a:gs pos="0">
                <a:srgbClr val="F0F0F0"/>
              </a:gs>
              <a:gs pos="100000">
                <a:srgbClr val="FEFEFE"/>
              </a:gs>
            </a:gsLst>
            <a:lin ang="2700000" scaled="1"/>
          </a:gradFill>
          <a:ln w="12700" algn="ctr">
            <a:solidFill>
              <a:schemeClr val="accent2"/>
            </a:solidFill>
            <a:round/>
            <a:headEnd/>
            <a:tailEnd/>
          </a:ln>
          <a:effectLst>
            <a:prstShdw prst="shdw17" dist="17961" dir="2700000">
              <a:srgbClr val="909090"/>
            </a:prstShdw>
          </a:effectLst>
        </p:spPr>
        <p:txBody>
          <a:bodyPr wrap="square" lIns="72000" tIns="72000" rIns="72000" bIns="72000" anchor="ctr">
            <a:noAutofit/>
          </a:bodyPr>
          <a:lstStyle/>
          <a:p>
            <a:pPr marL="173736" indent="-173736" algn="l" defTabSz="914400">
              <a:buClr>
                <a:srgbClr val="F0AB00"/>
              </a:buClr>
              <a:buSzPct val="80000"/>
              <a:buFont typeface="Wingdings"/>
              <a:buChar char=""/>
            </a:pPr>
            <a:r>
              <a:rPr lang="en-US" sz="1400" b="0" i="0" dirty="0" err="1">
                <a:latin typeface="Arial"/>
                <a:ea typeface="+mn-ea"/>
                <a:cs typeface="+mn-cs"/>
              </a:rPr>
              <a:t>Децентрализованное</a:t>
            </a:r>
            <a:r>
              <a:rPr lang="en-US" sz="1400" b="0" i="0" dirty="0">
                <a:latin typeface="Arial"/>
                <a:ea typeface="+mn-ea"/>
                <a:cs typeface="+mn-cs"/>
              </a:rPr>
              <a:t> </a:t>
            </a:r>
            <a:r>
              <a:rPr lang="en-US" sz="1400" b="0" i="0" dirty="0" err="1">
                <a:latin typeface="Arial"/>
                <a:ea typeface="+mn-ea"/>
                <a:cs typeface="+mn-cs"/>
              </a:rPr>
              <a:t>внедрение</a:t>
            </a:r>
            <a:r>
              <a:rPr lang="en-US" sz="1400" b="0" i="0" dirty="0">
                <a:latin typeface="Arial"/>
                <a:ea typeface="+mn-ea"/>
                <a:cs typeface="+mn-cs"/>
              </a:rPr>
              <a:t> </a:t>
            </a:r>
            <a:r>
              <a:rPr lang="en-US" sz="1400" b="0" i="0" dirty="0" err="1">
                <a:latin typeface="Arial"/>
                <a:ea typeface="+mn-ea"/>
                <a:cs typeface="+mn-cs"/>
              </a:rPr>
              <a:t>правил</a:t>
            </a:r>
            <a:r>
              <a:rPr lang="en-US" sz="1400" b="0" i="0" dirty="0">
                <a:latin typeface="Arial"/>
                <a:ea typeface="+mn-ea"/>
                <a:cs typeface="+mn-cs"/>
              </a:rPr>
              <a:t> </a:t>
            </a:r>
            <a:r>
              <a:rPr lang="en-US" sz="1400" b="0" i="0" dirty="0" err="1">
                <a:latin typeface="Arial"/>
                <a:ea typeface="+mn-ea"/>
                <a:cs typeface="+mn-cs"/>
              </a:rPr>
              <a:t>вне</a:t>
            </a:r>
            <a:r>
              <a:rPr lang="en-US" sz="1400" b="0" i="0" dirty="0">
                <a:latin typeface="Arial"/>
                <a:ea typeface="+mn-ea"/>
                <a:cs typeface="+mn-cs"/>
              </a:rPr>
              <a:t> </a:t>
            </a:r>
            <a:r>
              <a:rPr lang="en-US" sz="1400" b="0" i="0" dirty="0" err="1">
                <a:latin typeface="Arial"/>
                <a:ea typeface="+mn-ea"/>
                <a:cs typeface="+mn-cs"/>
              </a:rPr>
              <a:t>сервера</a:t>
            </a:r>
            <a:r>
              <a:rPr lang="en-US" sz="1400" b="0" i="0" dirty="0">
                <a:latin typeface="Arial"/>
                <a:ea typeface="+mn-ea"/>
                <a:cs typeface="+mn-cs"/>
              </a:rPr>
              <a:t> </a:t>
            </a:r>
            <a:r>
              <a:rPr lang="en-US" sz="1400" b="0" i="0" dirty="0" err="1">
                <a:latin typeface="Arial"/>
                <a:ea typeface="+mn-ea"/>
                <a:cs typeface="+mn-cs"/>
              </a:rPr>
              <a:t>приложений</a:t>
            </a:r>
            <a:endParaRPr lang="en-US" sz="1400" b="0" i="0" dirty="0">
              <a:latin typeface="Arial"/>
              <a:ea typeface="+mn-ea"/>
              <a:cs typeface="+mn-cs"/>
            </a:endParaRPr>
          </a:p>
          <a:p>
            <a:pPr marL="173736" indent="-173736" algn="l" defTabSz="914400">
              <a:buClr>
                <a:srgbClr val="F0AB00"/>
              </a:buClr>
              <a:buSzPct val="80000"/>
              <a:buFont typeface="Wingdings"/>
              <a:buChar char=""/>
            </a:pPr>
            <a:endParaRPr lang="en-US" sz="1400" dirty="0" smtClean="0"/>
          </a:p>
          <a:p>
            <a:pPr marL="173736" indent="-173736" algn="l" defTabSz="914400">
              <a:buClr>
                <a:srgbClr val="F0AB00"/>
              </a:buClr>
              <a:buSzPct val="80000"/>
              <a:buFont typeface="Wingdings"/>
              <a:buChar char=""/>
            </a:pPr>
            <a:r>
              <a:rPr lang="en-US" sz="1400" b="0" i="0" dirty="0" err="1">
                <a:latin typeface="Arial"/>
                <a:ea typeface="+mn-ea"/>
                <a:cs typeface="+mn-cs"/>
              </a:rPr>
              <a:t>Импорт</a:t>
            </a:r>
            <a:r>
              <a:rPr lang="en-US" sz="1400" b="0" i="0" dirty="0">
                <a:latin typeface="Arial"/>
                <a:ea typeface="+mn-ea"/>
                <a:cs typeface="+mn-cs"/>
              </a:rPr>
              <a:t>/</a:t>
            </a:r>
            <a:r>
              <a:rPr lang="en-US" sz="1400" b="0" i="0" dirty="0" err="1">
                <a:latin typeface="Arial"/>
                <a:ea typeface="+mn-ea"/>
                <a:cs typeface="+mn-cs"/>
              </a:rPr>
              <a:t>экспорт</a:t>
            </a:r>
            <a:r>
              <a:rPr lang="en-US" sz="1400" b="0" i="0" dirty="0">
                <a:latin typeface="Arial"/>
                <a:ea typeface="+mn-ea"/>
                <a:cs typeface="+mn-cs"/>
              </a:rPr>
              <a:t> </a:t>
            </a:r>
            <a:r>
              <a:rPr lang="en-US" sz="1400" b="0" i="0" dirty="0" err="1">
                <a:latin typeface="Arial"/>
                <a:ea typeface="+mn-ea"/>
                <a:cs typeface="+mn-cs"/>
              </a:rPr>
              <a:t>таблицы</a:t>
            </a:r>
            <a:r>
              <a:rPr lang="en-US" sz="1400" b="0" i="0" dirty="0">
                <a:latin typeface="Arial"/>
                <a:ea typeface="+mn-ea"/>
                <a:cs typeface="+mn-cs"/>
              </a:rPr>
              <a:t> </a:t>
            </a:r>
            <a:r>
              <a:rPr lang="en-US" sz="1400" b="0" i="0" dirty="0" err="1">
                <a:latin typeface="Arial"/>
                <a:ea typeface="+mn-ea"/>
                <a:cs typeface="+mn-cs"/>
              </a:rPr>
              <a:t>решений</a:t>
            </a:r>
            <a:r>
              <a:rPr lang="en-US" sz="1400" b="0" i="0" dirty="0">
                <a:latin typeface="Arial"/>
                <a:ea typeface="+mn-ea"/>
                <a:cs typeface="+mn-cs"/>
              </a:rPr>
              <a:t> c </a:t>
            </a:r>
            <a:r>
              <a:rPr lang="en-US" sz="1400" b="0" i="0" dirty="0" err="1">
                <a:latin typeface="Arial"/>
                <a:ea typeface="+mn-ea"/>
                <a:cs typeface="+mn-cs"/>
              </a:rPr>
              <a:t>прочими</a:t>
            </a:r>
            <a:r>
              <a:rPr lang="en-US" sz="1400" b="0" i="0" dirty="0">
                <a:latin typeface="Arial"/>
                <a:ea typeface="+mn-ea"/>
                <a:cs typeface="+mn-cs"/>
              </a:rPr>
              <a:t> </a:t>
            </a:r>
            <a:r>
              <a:rPr lang="en-US" sz="1400" b="0" i="0" dirty="0" err="1">
                <a:latin typeface="Arial"/>
                <a:ea typeface="+mn-ea"/>
                <a:cs typeface="+mn-cs"/>
              </a:rPr>
              <a:t>условиями</a:t>
            </a:r>
            <a:r>
              <a:rPr lang="en-US" sz="1400" b="0" i="0" dirty="0">
                <a:latin typeface="Arial"/>
                <a:ea typeface="+mn-ea"/>
                <a:cs typeface="+mn-cs"/>
              </a:rPr>
              <a:t> </a:t>
            </a:r>
            <a:r>
              <a:rPr lang="en-US" sz="1400" b="0" i="0" dirty="0" smtClean="0">
                <a:latin typeface="Arial"/>
                <a:ea typeface="+mn-ea"/>
                <a:cs typeface="+mn-cs"/>
              </a:rPr>
              <a:t>и</a:t>
            </a:r>
            <a:r>
              <a:rPr lang="ru-RU" sz="1400" b="0" i="0" dirty="0" smtClean="0">
                <a:latin typeface="Arial"/>
                <a:ea typeface="+mn-ea"/>
                <a:cs typeface="+mn-cs"/>
              </a:rPr>
              <a:t> </a:t>
            </a:r>
            <a:r>
              <a:rPr lang="en-US" sz="1400" b="0" i="0" dirty="0" err="1" smtClean="0">
                <a:latin typeface="Arial"/>
                <a:ea typeface="+mn-ea"/>
                <a:cs typeface="+mn-cs"/>
              </a:rPr>
              <a:t>действиями</a:t>
            </a:r>
            <a:endParaRPr lang="en-US" sz="1400" b="0" i="0" dirty="0">
              <a:latin typeface="Arial"/>
              <a:ea typeface="+mn-ea"/>
              <a:cs typeface="+mn-cs"/>
            </a:endParaRPr>
          </a:p>
          <a:p>
            <a:pPr marL="173736" indent="-173736" algn="l" defTabSz="914400">
              <a:buClr>
                <a:srgbClr val="F0AB00"/>
              </a:buClr>
              <a:buSzPct val="80000"/>
              <a:buFont typeface="Wingdings"/>
              <a:buChar char=""/>
            </a:pPr>
            <a:endParaRPr lang="en-US" sz="1400" dirty="0" smtClean="0"/>
          </a:p>
          <a:p>
            <a:pPr marL="173736" indent="-173736" algn="l" defTabSz="914400">
              <a:buClr>
                <a:srgbClr val="F0AB00"/>
              </a:buClr>
              <a:buSzPct val="80000"/>
              <a:buFont typeface="Wingdings"/>
              <a:buChar char=""/>
            </a:pPr>
            <a:r>
              <a:rPr lang="en-US" sz="1400" b="0" i="0" dirty="0" err="1">
                <a:latin typeface="Arial"/>
                <a:ea typeface="+mn-ea"/>
                <a:cs typeface="+mn-cs"/>
              </a:rPr>
              <a:t>Более</a:t>
            </a:r>
            <a:r>
              <a:rPr lang="en-US" sz="1400" b="0" i="0" dirty="0">
                <a:latin typeface="Arial"/>
                <a:ea typeface="+mn-ea"/>
                <a:cs typeface="+mn-cs"/>
              </a:rPr>
              <a:t> </a:t>
            </a:r>
            <a:r>
              <a:rPr lang="en-US" sz="1400" b="0" i="0" dirty="0" err="1">
                <a:latin typeface="Arial"/>
                <a:ea typeface="+mn-ea"/>
                <a:cs typeface="+mn-cs"/>
              </a:rPr>
              <a:t>высокий</a:t>
            </a:r>
            <a:r>
              <a:rPr lang="en-US" sz="1400" b="0" i="0" dirty="0">
                <a:latin typeface="Arial"/>
                <a:ea typeface="+mn-ea"/>
                <a:cs typeface="+mn-cs"/>
              </a:rPr>
              <a:t> </a:t>
            </a:r>
            <a:r>
              <a:rPr lang="en-US" sz="1400" b="0" i="0" dirty="0" err="1">
                <a:latin typeface="Arial"/>
                <a:ea typeface="+mn-ea"/>
                <a:cs typeface="+mn-cs"/>
              </a:rPr>
              <a:t>уровень</a:t>
            </a:r>
            <a:r>
              <a:rPr lang="en-US" sz="1400" b="0" i="0" dirty="0">
                <a:latin typeface="Arial"/>
                <a:ea typeface="+mn-ea"/>
                <a:cs typeface="+mn-cs"/>
              </a:rPr>
              <a:t> </a:t>
            </a:r>
            <a:r>
              <a:rPr lang="en-US" sz="1400" b="0" i="0" dirty="0" err="1">
                <a:latin typeface="Arial"/>
                <a:ea typeface="+mn-ea"/>
                <a:cs typeface="+mn-cs"/>
              </a:rPr>
              <a:t>контроля</a:t>
            </a:r>
            <a:r>
              <a:rPr lang="en-US" sz="1400" b="0" i="0" dirty="0">
                <a:latin typeface="Arial"/>
                <a:ea typeface="+mn-ea"/>
                <a:cs typeface="+mn-cs"/>
              </a:rPr>
              <a:t> </a:t>
            </a:r>
            <a:r>
              <a:rPr lang="en-US" sz="1400" b="0" i="0" dirty="0" err="1">
                <a:latin typeface="Arial"/>
                <a:ea typeface="+mn-ea"/>
                <a:cs typeface="+mn-cs"/>
              </a:rPr>
              <a:t>доступа</a:t>
            </a:r>
            <a:r>
              <a:rPr lang="en-US" sz="1400" b="0" i="0" dirty="0">
                <a:latin typeface="Arial"/>
                <a:ea typeface="+mn-ea"/>
                <a:cs typeface="+mn-cs"/>
              </a:rPr>
              <a:t> </a:t>
            </a:r>
            <a:r>
              <a:rPr lang="en-US" sz="1400" b="0" i="0" dirty="0" err="1">
                <a:latin typeface="Arial"/>
                <a:ea typeface="+mn-ea"/>
                <a:cs typeface="+mn-cs"/>
              </a:rPr>
              <a:t>для</a:t>
            </a:r>
            <a:r>
              <a:rPr lang="en-US" sz="1400" b="0" i="0" dirty="0">
                <a:latin typeface="Arial"/>
                <a:ea typeface="+mn-ea"/>
                <a:cs typeface="+mn-cs"/>
              </a:rPr>
              <a:t> </a:t>
            </a:r>
            <a:r>
              <a:rPr lang="en-US" sz="1400" b="0" i="0" dirty="0" err="1">
                <a:latin typeface="Arial"/>
                <a:ea typeface="+mn-ea"/>
                <a:cs typeface="+mn-cs"/>
              </a:rPr>
              <a:t>сущностей</a:t>
            </a:r>
            <a:r>
              <a:rPr lang="en-US" sz="1400" b="0" i="0" dirty="0">
                <a:latin typeface="Arial"/>
                <a:ea typeface="+mn-ea"/>
                <a:cs typeface="+mn-cs"/>
              </a:rPr>
              <a:t> </a:t>
            </a:r>
            <a:r>
              <a:rPr lang="en-US" sz="1400" b="0" i="0" dirty="0" err="1">
                <a:latin typeface="Arial"/>
                <a:ea typeface="+mn-ea"/>
                <a:cs typeface="+mn-cs"/>
              </a:rPr>
              <a:t>RuleSet</a:t>
            </a:r>
            <a:endParaRPr lang="en-US" sz="1400" b="0" i="0" dirty="0">
              <a:latin typeface="Arial"/>
              <a:ea typeface="+mn-ea"/>
              <a:cs typeface="+mn-cs"/>
            </a:endParaRPr>
          </a:p>
          <a:p>
            <a:pPr marL="173736" indent="-173736" algn="l" defTabSz="914400">
              <a:buClr>
                <a:srgbClr val="F0AB00"/>
              </a:buClr>
              <a:buSzPct val="80000"/>
              <a:buFont typeface="Wingdings"/>
              <a:buChar char=""/>
            </a:pPr>
            <a:endParaRPr lang="en-US" sz="1400" dirty="0" smtClean="0"/>
          </a:p>
          <a:p>
            <a:pPr marL="173736" indent="-173736" algn="l" defTabSz="914400">
              <a:buClr>
                <a:srgbClr val="F0AB00"/>
              </a:buClr>
              <a:buSzPct val="80000"/>
              <a:buFont typeface="Wingdings"/>
              <a:buChar char=""/>
            </a:pPr>
            <a:r>
              <a:rPr lang="en-US" sz="1400" b="0" i="0" dirty="0" err="1">
                <a:latin typeface="Arial"/>
                <a:ea typeface="+mn-ea"/>
                <a:cs typeface="+mn-cs"/>
              </a:rPr>
              <a:t>Улучшенное</a:t>
            </a:r>
            <a:r>
              <a:rPr lang="en-US" sz="1400" b="0" i="0" dirty="0">
                <a:latin typeface="Arial"/>
                <a:ea typeface="+mn-ea"/>
                <a:cs typeface="+mn-cs"/>
              </a:rPr>
              <a:t> </a:t>
            </a:r>
            <a:r>
              <a:rPr lang="en-US" sz="1400" b="0" i="0" dirty="0" err="1">
                <a:latin typeface="Arial"/>
                <a:ea typeface="+mn-ea"/>
                <a:cs typeface="+mn-cs"/>
              </a:rPr>
              <a:t>редактирование</a:t>
            </a:r>
            <a:r>
              <a:rPr lang="en-US" sz="1400" b="0" i="0" dirty="0">
                <a:latin typeface="Arial"/>
                <a:ea typeface="+mn-ea"/>
                <a:cs typeface="+mn-cs"/>
              </a:rPr>
              <a:t> </a:t>
            </a:r>
            <a:r>
              <a:rPr lang="en-US" sz="1400" b="0" i="0" dirty="0" err="1">
                <a:latin typeface="Arial"/>
                <a:ea typeface="+mn-ea"/>
                <a:cs typeface="+mn-cs"/>
              </a:rPr>
              <a:t>сущностей</a:t>
            </a:r>
            <a:r>
              <a:rPr lang="en-US" sz="1400" b="0" i="0" dirty="0">
                <a:latin typeface="Arial"/>
                <a:ea typeface="+mn-ea"/>
                <a:cs typeface="+mn-cs"/>
              </a:rPr>
              <a:t> </a:t>
            </a:r>
            <a:r>
              <a:rPr lang="en-US" sz="1400" b="0" i="0" dirty="0" err="1">
                <a:latin typeface="Arial"/>
                <a:ea typeface="+mn-ea"/>
                <a:cs typeface="+mn-cs"/>
              </a:rPr>
              <a:t>RuleSet</a:t>
            </a:r>
            <a:r>
              <a:rPr lang="en-US" sz="1400" b="0" i="0" dirty="0">
                <a:latin typeface="Arial"/>
                <a:ea typeface="+mn-ea"/>
                <a:cs typeface="+mn-cs"/>
              </a:rPr>
              <a:t> в </a:t>
            </a:r>
            <a:r>
              <a:rPr lang="en-US" sz="1400" b="0" i="0" dirty="0" err="1">
                <a:latin typeface="Arial"/>
                <a:ea typeface="+mn-ea"/>
                <a:cs typeface="+mn-cs"/>
              </a:rPr>
              <a:t>Менеджере</a:t>
            </a:r>
            <a:r>
              <a:rPr lang="en-US" sz="1400" b="0" i="0" dirty="0">
                <a:latin typeface="Arial"/>
                <a:ea typeface="+mn-ea"/>
                <a:cs typeface="+mn-cs"/>
              </a:rPr>
              <a:t> </a:t>
            </a:r>
            <a:r>
              <a:rPr lang="en-US" sz="1400" b="0" i="0" dirty="0" err="1">
                <a:latin typeface="Arial"/>
                <a:ea typeface="+mn-ea"/>
                <a:cs typeface="+mn-cs"/>
              </a:rPr>
              <a:t>правил</a:t>
            </a:r>
            <a:endParaRPr lang="en-US" sz="1400" b="0" i="0" dirty="0">
              <a:latin typeface="Arial"/>
              <a:ea typeface="+mn-ea"/>
              <a:cs typeface="+mn-cs"/>
            </a:endParaRPr>
          </a:p>
        </p:txBody>
      </p:sp>
      <p:sp>
        <p:nvSpPr>
          <p:cNvPr id="13" name="Rounded Rectangle 12"/>
          <p:cNvSpPr/>
          <p:nvPr/>
        </p:nvSpPr>
        <p:spPr bwMode="gray">
          <a:xfrm>
            <a:off x="149899" y="1315985"/>
            <a:ext cx="5396461" cy="2142831"/>
          </a:xfrm>
          <a:prstGeom prst="roundRect">
            <a:avLst>
              <a:gd name="adj" fmla="val 4392"/>
            </a:avLst>
          </a:prstGeom>
          <a:solidFill>
            <a:schemeClr val="bg1"/>
          </a:solidFill>
          <a:ln w="12700" algn="ctr">
            <a:solidFill>
              <a:schemeClr val="accent2"/>
            </a:solidFill>
            <a:miter lim="800000"/>
            <a:headEnd/>
            <a:tailEnd/>
          </a:ln>
        </p:spPr>
        <p:txBody>
          <a:bodyPr lIns="90000" tIns="72000" rIns="144000" bIns="72000" rtlCol="0" anchor="ctr"/>
          <a:lstStyle/>
          <a:p>
            <a:pPr marL="184150" marR="0" indent="-184150" algn="ctr" defTabSz="914400" eaLnBrk="1" fontAlgn="base" latinLnBrk="0" hangingPunct="1">
              <a:lnSpc>
                <a:spcPct val="100000"/>
              </a:lnSpc>
              <a:spcBef>
                <a:spcPct val="50000"/>
              </a:spcBef>
              <a:spcAft>
                <a:spcPct val="0"/>
              </a:spcAft>
              <a:buClr>
                <a:srgbClr val="F0AB00"/>
              </a:buClr>
              <a:buSzPct val="80000"/>
              <a:tabLst/>
            </a:pPr>
            <a:endParaRPr kumimoji="0" lang="de-DE"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grpSp>
        <p:nvGrpSpPr>
          <p:cNvPr id="14" name="Group 10"/>
          <p:cNvGrpSpPr/>
          <p:nvPr/>
        </p:nvGrpSpPr>
        <p:grpSpPr>
          <a:xfrm>
            <a:off x="137210" y="1273074"/>
            <a:ext cx="5418000" cy="320857"/>
            <a:chOff x="187082" y="1415999"/>
            <a:chExt cx="5065712" cy="600922"/>
          </a:xfrm>
        </p:grpSpPr>
        <p:sp>
          <p:nvSpPr>
            <p:cNvPr id="15" name="Rectangle 8"/>
            <p:cNvSpPr>
              <a:spLocks noChangeArrowheads="1"/>
            </p:cNvSpPr>
            <p:nvPr/>
          </p:nvSpPr>
          <p:spPr bwMode="gray">
            <a:xfrm>
              <a:off x="187591" y="1872458"/>
              <a:ext cx="5065203" cy="144463"/>
            </a:xfrm>
            <a:prstGeom prst="rect">
              <a:avLst/>
            </a:prstGeom>
            <a:solidFill>
              <a:schemeClr val="accent1"/>
            </a:solidFill>
            <a:ln w="9525" algn="ctr">
              <a:noFill/>
              <a:miter lim="800000"/>
              <a:headEnd/>
              <a:tailEnd/>
            </a:ln>
          </p:spPr>
          <p:txBody>
            <a:bodyPr wrap="none" lIns="90000" tIns="46800" rIns="90000" bIns="46800" anchor="ctr"/>
            <a:lstStyle/>
            <a:p>
              <a:endParaRPr lang="en-US" sz="1800">
                <a:solidFill>
                  <a:srgbClr val="000000"/>
                </a:solidFill>
                <a:cs typeface="Arial Unicode MS" pitchFamily="34" charset="-128"/>
              </a:endParaRPr>
            </a:p>
          </p:txBody>
        </p:sp>
        <p:sp>
          <p:nvSpPr>
            <p:cNvPr id="16" name="AutoShape 9"/>
            <p:cNvSpPr>
              <a:spLocks noChangeArrowheads="1"/>
            </p:cNvSpPr>
            <p:nvPr/>
          </p:nvSpPr>
          <p:spPr bwMode="gray">
            <a:xfrm>
              <a:off x="187082" y="1415999"/>
              <a:ext cx="5065712" cy="576263"/>
            </a:xfrm>
            <a:prstGeom prst="roundRect">
              <a:avLst>
                <a:gd name="adj" fmla="val 30579"/>
              </a:avLst>
            </a:prstGeom>
            <a:solidFill>
              <a:schemeClr val="accent1"/>
            </a:solidFill>
            <a:ln w="9525" algn="ctr">
              <a:noFill/>
              <a:round/>
              <a:headEnd/>
              <a:tailEnd/>
            </a:ln>
          </p:spPr>
          <p:txBody>
            <a:bodyPr lIns="90000" tIns="18000" rIns="90000" bIns="18000" anchor="ctr"/>
            <a:lstStyle/>
            <a:p>
              <a:pPr algn="ctr" defTabSz="914400">
                <a:buNone/>
              </a:pPr>
              <a:r>
                <a:rPr lang="en-US" sz="1200" b="1" i="0">
                  <a:latin typeface="Arial"/>
                  <a:ea typeface="+mn-ea"/>
                  <a:cs typeface="+mn-cs"/>
                </a:rPr>
                <a:t>Децентрализованное внедрение правил</a:t>
              </a:r>
            </a:p>
          </p:txBody>
        </p:sp>
      </p:grpSp>
      <p:sp>
        <p:nvSpPr>
          <p:cNvPr id="17" name="Rectangle 16"/>
          <p:cNvSpPr/>
          <p:nvPr/>
        </p:nvSpPr>
        <p:spPr>
          <a:xfrm>
            <a:off x="6131030" y="6032857"/>
            <a:ext cx="2844000" cy="471600"/>
          </a:xfrm>
          <a:prstGeom prst="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nchorCtr="0"/>
          <a:lstStyle/>
          <a:p>
            <a:pPr algn="ctr" defTabSz="914400">
              <a:buNone/>
            </a:pPr>
            <a:r>
              <a:rPr lang="de-DE" sz="900" b="1" i="0" dirty="0" err="1">
                <a:latin typeface="Arial"/>
                <a:ea typeface="+mn-ea"/>
                <a:cs typeface="+mn-cs"/>
              </a:rPr>
              <a:t>Улучшенное</a:t>
            </a:r>
            <a:r>
              <a:rPr lang="de-DE" sz="900" b="1" i="0" dirty="0">
                <a:latin typeface="Arial"/>
                <a:ea typeface="+mn-ea"/>
                <a:cs typeface="+mn-cs"/>
              </a:rPr>
              <a:t> </a:t>
            </a:r>
            <a:r>
              <a:rPr lang="de-DE" sz="900" b="1" i="0" dirty="0" err="1">
                <a:latin typeface="Arial"/>
                <a:ea typeface="+mn-ea"/>
                <a:cs typeface="+mn-cs"/>
              </a:rPr>
              <a:t>управление</a:t>
            </a:r>
            <a:r>
              <a:rPr lang="de-DE" sz="900" b="1" i="0" dirty="0">
                <a:latin typeface="Arial"/>
                <a:ea typeface="+mn-ea"/>
                <a:cs typeface="+mn-cs"/>
              </a:rPr>
              <a:t> </a:t>
            </a:r>
            <a:r>
              <a:rPr lang="de-DE" sz="900" b="1" i="0" dirty="0" err="1">
                <a:latin typeface="Arial"/>
                <a:ea typeface="+mn-ea"/>
                <a:cs typeface="+mn-cs"/>
              </a:rPr>
              <a:t>правилами</a:t>
            </a:r>
            <a:r>
              <a:rPr lang="de-DE" sz="900" b="1" i="0" dirty="0">
                <a:latin typeface="Arial"/>
                <a:ea typeface="+mn-ea"/>
                <a:cs typeface="+mn-cs"/>
              </a:rPr>
              <a:t> </a:t>
            </a:r>
            <a:r>
              <a:rPr lang="de-DE" sz="900" b="1" i="0" dirty="0" err="1">
                <a:latin typeface="Arial"/>
                <a:ea typeface="+mn-ea"/>
                <a:cs typeface="+mn-cs"/>
              </a:rPr>
              <a:t>благодаря</a:t>
            </a:r>
            <a:r>
              <a:rPr lang="de-DE" sz="900" b="1" i="0" dirty="0">
                <a:latin typeface="Arial"/>
                <a:ea typeface="+mn-ea"/>
                <a:cs typeface="+mn-cs"/>
              </a:rPr>
              <a:t> </a:t>
            </a:r>
            <a:r>
              <a:rPr lang="de-DE" sz="900" b="1" i="0" dirty="0" err="1">
                <a:latin typeface="Arial"/>
                <a:ea typeface="+mn-ea"/>
                <a:cs typeface="+mn-cs"/>
              </a:rPr>
              <a:t>более</a:t>
            </a:r>
            <a:r>
              <a:rPr lang="de-DE" sz="900" b="1" i="0" dirty="0">
                <a:latin typeface="Arial"/>
                <a:ea typeface="+mn-ea"/>
                <a:cs typeface="+mn-cs"/>
              </a:rPr>
              <a:t> </a:t>
            </a:r>
            <a:r>
              <a:rPr lang="de-DE" sz="900" b="1" i="0" dirty="0" err="1">
                <a:latin typeface="Arial"/>
                <a:ea typeface="+mn-ea"/>
                <a:cs typeface="+mn-cs"/>
              </a:rPr>
              <a:t>высокому</a:t>
            </a:r>
            <a:r>
              <a:rPr lang="de-DE" sz="900" b="1" i="0" dirty="0">
                <a:latin typeface="Arial"/>
                <a:ea typeface="+mn-ea"/>
                <a:cs typeface="+mn-cs"/>
              </a:rPr>
              <a:t> </a:t>
            </a:r>
            <a:r>
              <a:rPr lang="de-DE" sz="900" b="1" i="0" dirty="0" err="1">
                <a:latin typeface="Arial"/>
                <a:ea typeface="+mn-ea"/>
                <a:cs typeface="+mn-cs"/>
              </a:rPr>
              <a:t>уровню</a:t>
            </a:r>
            <a:r>
              <a:rPr lang="de-DE" sz="900" b="1" i="0" dirty="0">
                <a:latin typeface="Arial"/>
                <a:ea typeface="+mn-ea"/>
                <a:cs typeface="+mn-cs"/>
              </a:rPr>
              <a:t> </a:t>
            </a:r>
            <a:r>
              <a:rPr lang="de-DE" sz="900" b="1" i="0" dirty="0" err="1">
                <a:latin typeface="Arial"/>
                <a:ea typeface="+mn-ea"/>
                <a:cs typeface="+mn-cs"/>
              </a:rPr>
              <a:t>контроля</a:t>
            </a:r>
            <a:r>
              <a:rPr lang="de-DE" sz="900" b="1" i="0" dirty="0">
                <a:latin typeface="Arial"/>
                <a:ea typeface="+mn-ea"/>
                <a:cs typeface="+mn-cs"/>
              </a:rPr>
              <a:t> </a:t>
            </a:r>
            <a:r>
              <a:rPr lang="de-DE" sz="900" b="1" i="0" dirty="0" err="1">
                <a:latin typeface="Arial"/>
                <a:ea typeface="+mn-ea"/>
                <a:cs typeface="+mn-cs"/>
              </a:rPr>
              <a:t>доступа</a:t>
            </a:r>
            <a:endParaRPr lang="de-DE" sz="900" b="1" i="0" dirty="0">
              <a:latin typeface="Arial"/>
              <a:ea typeface="+mn-ea"/>
              <a:cs typeface="+mn-cs"/>
            </a:endParaRPr>
          </a:p>
        </p:txBody>
      </p:sp>
      <p:sp>
        <p:nvSpPr>
          <p:cNvPr id="18" name="Rectangle 17"/>
          <p:cNvSpPr/>
          <p:nvPr/>
        </p:nvSpPr>
        <p:spPr>
          <a:xfrm>
            <a:off x="3149923" y="6018789"/>
            <a:ext cx="2844000" cy="471600"/>
          </a:xfrm>
          <a:prstGeom prst="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nchorCtr="0"/>
          <a:lstStyle/>
          <a:p>
            <a:pPr algn="ctr" defTabSz="914400">
              <a:buNone/>
            </a:pPr>
            <a:r>
              <a:rPr lang="de-DE" sz="900" b="1" i="0" dirty="0" err="1" smtClean="0">
                <a:latin typeface="Arial"/>
              </a:rPr>
              <a:t>Повышен</a:t>
            </a:r>
            <a:r>
              <a:rPr lang="ru-RU" sz="900" b="1" i="0" dirty="0" err="1" smtClean="0">
                <a:latin typeface="Arial"/>
              </a:rPr>
              <a:t>ы</a:t>
            </a:r>
            <a:r>
              <a:rPr lang="de-DE" sz="900" b="1" i="0" dirty="0" smtClean="0">
                <a:latin typeface="Arial"/>
              </a:rPr>
              <a:t> </a:t>
            </a:r>
            <a:r>
              <a:rPr lang="de-DE" sz="900" b="1" i="0" dirty="0" err="1" smtClean="0">
                <a:latin typeface="Arial"/>
              </a:rPr>
              <a:t>производительност</a:t>
            </a:r>
            <a:r>
              <a:rPr lang="ru-RU" sz="900" b="1" dirty="0" err="1" smtClean="0">
                <a:latin typeface="Arial"/>
              </a:rPr>
              <a:t>ь</a:t>
            </a:r>
            <a:r>
              <a:rPr lang="de-DE" sz="900" b="1" i="0" dirty="0" smtClean="0">
                <a:latin typeface="Arial"/>
              </a:rPr>
              <a:t> </a:t>
            </a:r>
            <a:r>
              <a:rPr lang="de-DE" sz="900" b="1" i="0" dirty="0">
                <a:latin typeface="Arial"/>
              </a:rPr>
              <a:t>и </a:t>
            </a:r>
            <a:r>
              <a:rPr lang="de-DE" sz="900" b="1" i="0" dirty="0" err="1">
                <a:latin typeface="Arial"/>
              </a:rPr>
              <a:t>удобство</a:t>
            </a:r>
            <a:r>
              <a:rPr lang="de-DE" sz="900" b="1" i="0" dirty="0">
                <a:latin typeface="Arial"/>
              </a:rPr>
              <a:t> </a:t>
            </a:r>
            <a:r>
              <a:rPr lang="de-DE" sz="900" b="1" i="0" dirty="0" err="1">
                <a:latin typeface="Arial"/>
              </a:rPr>
              <a:t>работы</a:t>
            </a:r>
            <a:r>
              <a:rPr lang="de-DE" sz="900" b="1" i="0" dirty="0">
                <a:latin typeface="Arial"/>
              </a:rPr>
              <a:t> </a:t>
            </a:r>
            <a:r>
              <a:rPr lang="de-DE" sz="900" b="1" i="0" dirty="0" err="1">
                <a:latin typeface="Arial"/>
              </a:rPr>
              <a:t>конечных</a:t>
            </a:r>
            <a:r>
              <a:rPr lang="de-DE" sz="900" b="1" i="0" dirty="0">
                <a:latin typeface="Arial"/>
              </a:rPr>
              <a:t> </a:t>
            </a:r>
            <a:r>
              <a:rPr lang="de-DE" sz="900" b="1" i="0" dirty="0" err="1">
                <a:latin typeface="Arial"/>
              </a:rPr>
              <a:t>пользователей</a:t>
            </a:r>
            <a:endParaRPr lang="de-DE" sz="900" b="1" i="0" dirty="0">
              <a:latin typeface="Arial"/>
            </a:endParaRPr>
          </a:p>
        </p:txBody>
      </p:sp>
      <p:sp>
        <p:nvSpPr>
          <p:cNvPr id="19" name="Rectangle 18"/>
          <p:cNvSpPr/>
          <p:nvPr/>
        </p:nvSpPr>
        <p:spPr>
          <a:xfrm>
            <a:off x="168816" y="6018789"/>
            <a:ext cx="2844000" cy="471600"/>
          </a:xfrm>
          <a:prstGeom prst="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nchorCtr="0"/>
          <a:lstStyle/>
          <a:p>
            <a:pPr algn="ctr" defTabSz="914400">
              <a:buNone/>
            </a:pPr>
            <a:r>
              <a:rPr lang="de-DE" sz="900" b="1" i="0" dirty="0" err="1">
                <a:latin typeface="Arial"/>
                <a:ea typeface="+mn-ea"/>
                <a:cs typeface="+mn-cs"/>
              </a:rPr>
              <a:t>Улучшенный</a:t>
            </a:r>
            <a:r>
              <a:rPr lang="de-DE" sz="900" b="1" i="0" dirty="0">
                <a:latin typeface="Arial"/>
                <a:ea typeface="+mn-ea"/>
                <a:cs typeface="+mn-cs"/>
              </a:rPr>
              <a:t> </a:t>
            </a:r>
            <a:r>
              <a:rPr lang="de-DE" sz="900" b="1" i="0" dirty="0" err="1">
                <a:latin typeface="Arial"/>
                <a:ea typeface="+mn-ea"/>
                <a:cs typeface="+mn-cs"/>
              </a:rPr>
              <a:t>интерфейс</a:t>
            </a:r>
            <a:r>
              <a:rPr lang="de-DE" sz="900" b="1" i="0" dirty="0">
                <a:latin typeface="Arial"/>
                <a:ea typeface="+mn-ea"/>
                <a:cs typeface="+mn-cs"/>
              </a:rPr>
              <a:t> </a:t>
            </a:r>
            <a:r>
              <a:rPr lang="de-DE" sz="900" b="1" i="0" dirty="0" err="1">
                <a:latin typeface="Arial"/>
                <a:ea typeface="+mn-ea"/>
                <a:cs typeface="+mn-cs"/>
              </a:rPr>
              <a:t>бизнес-пользователей</a:t>
            </a:r>
            <a:r>
              <a:rPr lang="de-DE" sz="900" b="1" i="0" dirty="0">
                <a:latin typeface="Arial"/>
                <a:ea typeface="+mn-ea"/>
                <a:cs typeface="+mn-cs"/>
              </a:rPr>
              <a:t> </a:t>
            </a:r>
          </a:p>
        </p:txBody>
      </p:sp>
      <p:pic>
        <p:nvPicPr>
          <p:cNvPr id="40" name="Picture 39"/>
          <p:cNvPicPr>
            <a:picLocks noChangeAspect="1" noChangeArrowheads="1"/>
          </p:cNvPicPr>
          <p:nvPr/>
        </p:nvPicPr>
        <p:blipFill>
          <a:blip r:embed="rId3" cstate="print"/>
          <a:srcRect b="42065"/>
          <a:stretch>
            <a:fillRect/>
          </a:stretch>
        </p:blipFill>
        <p:spPr bwMode="auto">
          <a:xfrm>
            <a:off x="516552" y="1630155"/>
            <a:ext cx="4737100" cy="1769729"/>
          </a:xfrm>
          <a:prstGeom prst="rect">
            <a:avLst/>
          </a:prstGeom>
          <a:ln>
            <a:noFill/>
          </a:ln>
          <a:effectLst>
            <a:outerShdw blurRad="292100" dist="139700" dir="2700000" algn="tl" rotWithShape="0">
              <a:srgbClr val="333333">
                <a:alpha val="65000"/>
              </a:srgbClr>
            </a:outerShdw>
          </a:effectLst>
        </p:spPr>
      </p:pic>
      <p:sp>
        <p:nvSpPr>
          <p:cNvPr id="46" name="Rounded Rectangle 45"/>
          <p:cNvSpPr/>
          <p:nvPr/>
        </p:nvSpPr>
        <p:spPr bwMode="gray">
          <a:xfrm>
            <a:off x="157444" y="3632163"/>
            <a:ext cx="5396461" cy="2142831"/>
          </a:xfrm>
          <a:prstGeom prst="roundRect">
            <a:avLst>
              <a:gd name="adj" fmla="val 4392"/>
            </a:avLst>
          </a:prstGeom>
          <a:solidFill>
            <a:schemeClr val="bg1"/>
          </a:solidFill>
          <a:ln w="12700" algn="ctr">
            <a:solidFill>
              <a:schemeClr val="accent2"/>
            </a:solidFill>
            <a:miter lim="800000"/>
            <a:headEnd/>
            <a:tailEnd/>
          </a:ln>
        </p:spPr>
        <p:txBody>
          <a:bodyPr lIns="90000" tIns="72000" rIns="144000" bIns="72000" rtlCol="0" anchor="ctr"/>
          <a:lstStyle/>
          <a:p>
            <a:pPr marL="184150" marR="0" indent="-184150" algn="ctr" defTabSz="914400" eaLnBrk="1" fontAlgn="base" latinLnBrk="0" hangingPunct="1">
              <a:lnSpc>
                <a:spcPct val="100000"/>
              </a:lnSpc>
              <a:spcBef>
                <a:spcPct val="50000"/>
              </a:spcBef>
              <a:spcAft>
                <a:spcPct val="0"/>
              </a:spcAft>
              <a:buClr>
                <a:srgbClr val="F0AB00"/>
              </a:buClr>
              <a:buSzPct val="80000"/>
              <a:tabLst/>
            </a:pPr>
            <a:endParaRPr kumimoji="0" lang="de-DE"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grpSp>
        <p:nvGrpSpPr>
          <p:cNvPr id="47" name="Group 10"/>
          <p:cNvGrpSpPr/>
          <p:nvPr/>
        </p:nvGrpSpPr>
        <p:grpSpPr>
          <a:xfrm>
            <a:off x="144755" y="3589252"/>
            <a:ext cx="5418000" cy="320857"/>
            <a:chOff x="187082" y="1415999"/>
            <a:chExt cx="5065712" cy="600922"/>
          </a:xfrm>
        </p:grpSpPr>
        <p:sp>
          <p:nvSpPr>
            <p:cNvPr id="48" name="Rectangle 8"/>
            <p:cNvSpPr>
              <a:spLocks noChangeArrowheads="1"/>
            </p:cNvSpPr>
            <p:nvPr/>
          </p:nvSpPr>
          <p:spPr bwMode="gray">
            <a:xfrm>
              <a:off x="187591" y="1872458"/>
              <a:ext cx="5065203" cy="144463"/>
            </a:xfrm>
            <a:prstGeom prst="rect">
              <a:avLst/>
            </a:prstGeom>
            <a:solidFill>
              <a:schemeClr val="accent1"/>
            </a:solidFill>
            <a:ln w="9525" algn="ctr">
              <a:noFill/>
              <a:miter lim="800000"/>
              <a:headEnd/>
              <a:tailEnd/>
            </a:ln>
          </p:spPr>
          <p:txBody>
            <a:bodyPr wrap="none" lIns="90000" tIns="46800" rIns="90000" bIns="46800" anchor="ctr"/>
            <a:lstStyle/>
            <a:p>
              <a:endParaRPr lang="en-US" sz="1800">
                <a:solidFill>
                  <a:srgbClr val="000000"/>
                </a:solidFill>
                <a:cs typeface="Arial Unicode MS" pitchFamily="34" charset="-128"/>
              </a:endParaRPr>
            </a:p>
          </p:txBody>
        </p:sp>
        <p:sp>
          <p:nvSpPr>
            <p:cNvPr id="49" name="AutoShape 9"/>
            <p:cNvSpPr>
              <a:spLocks noChangeArrowheads="1"/>
            </p:cNvSpPr>
            <p:nvPr/>
          </p:nvSpPr>
          <p:spPr bwMode="gray">
            <a:xfrm>
              <a:off x="187082" y="1415999"/>
              <a:ext cx="5065712" cy="576263"/>
            </a:xfrm>
            <a:prstGeom prst="roundRect">
              <a:avLst>
                <a:gd name="adj" fmla="val 30579"/>
              </a:avLst>
            </a:prstGeom>
            <a:solidFill>
              <a:schemeClr val="accent1"/>
            </a:solidFill>
            <a:ln w="9525" algn="ctr">
              <a:noFill/>
              <a:round/>
              <a:headEnd/>
              <a:tailEnd/>
            </a:ln>
          </p:spPr>
          <p:txBody>
            <a:bodyPr lIns="90000" tIns="18000" rIns="90000" bIns="18000" anchor="ctr"/>
            <a:lstStyle/>
            <a:p>
              <a:pPr algn="ctr" defTabSz="914400">
                <a:buNone/>
              </a:pPr>
              <a:r>
                <a:rPr lang="en-US" sz="1200" b="1" i="0">
                  <a:latin typeface="Arial"/>
                  <a:ea typeface="+mn-ea"/>
                  <a:cs typeface="+mn-cs"/>
                </a:rPr>
                <a:t>Улучшенное управление жизненным циклом решений</a:t>
              </a:r>
            </a:p>
          </p:txBody>
        </p:sp>
      </p:grpSp>
      <p:sp>
        <p:nvSpPr>
          <p:cNvPr id="51" name="TextBox 50"/>
          <p:cNvSpPr txBox="1"/>
          <p:nvPr/>
        </p:nvSpPr>
        <p:spPr>
          <a:xfrm>
            <a:off x="817048" y="4928733"/>
            <a:ext cx="181985" cy="85861"/>
          </a:xfrm>
          <a:prstGeom prst="rect">
            <a:avLst/>
          </a:prstGeom>
          <a:noFill/>
        </p:spPr>
        <p:txBody>
          <a:bodyPr wrap="none" rtlCol="0">
            <a:spAutoFit/>
          </a:bodyPr>
          <a:lstStyle/>
          <a:p>
            <a:pPr algn="l" defTabSz="914400">
              <a:spcBef>
                <a:spcPts val="240"/>
              </a:spcBef>
              <a:spcAft>
                <a:spcPts val="0"/>
              </a:spcAft>
              <a:buNone/>
            </a:pPr>
            <a:r>
              <a:rPr lang="en-US" sz="400" b="0" i="0">
                <a:latin typeface="Arial"/>
                <a:ea typeface="Arial Unicode MS"/>
                <a:cs typeface="Arial Unicode MS"/>
              </a:rPr>
              <a:t>Edit</a:t>
            </a:r>
          </a:p>
        </p:txBody>
      </p:sp>
      <p:sp>
        <p:nvSpPr>
          <p:cNvPr id="52" name="TextBox 51"/>
          <p:cNvSpPr txBox="1"/>
          <p:nvPr/>
        </p:nvSpPr>
        <p:spPr>
          <a:xfrm>
            <a:off x="2483446" y="5211992"/>
            <a:ext cx="644964" cy="12879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l" defTabSz="914400">
              <a:spcBef>
                <a:spcPts val="540"/>
              </a:spcBef>
              <a:spcAft>
                <a:spcPts val="0"/>
              </a:spcAft>
              <a:buNone/>
            </a:pPr>
            <a:r>
              <a:rPr lang="de-DE" sz="900" b="0" i="0">
                <a:latin typeface="Arial"/>
                <a:ea typeface="Arial Unicode MS"/>
                <a:cs typeface="Arial Unicode MS"/>
              </a:rPr>
              <a:t>ПРЕДПРОСМОТР</a:t>
            </a:r>
          </a:p>
        </p:txBody>
      </p:sp>
      <p:pic>
        <p:nvPicPr>
          <p:cNvPr id="53" name="Picture 2"/>
          <p:cNvPicPr>
            <a:picLocks noChangeAspect="1" noChangeArrowheads="1"/>
          </p:cNvPicPr>
          <p:nvPr/>
        </p:nvPicPr>
        <p:blipFill>
          <a:blip r:embed="rId4" cstate="print"/>
          <a:srcRect/>
          <a:stretch>
            <a:fillRect/>
          </a:stretch>
        </p:blipFill>
        <p:spPr bwMode="auto">
          <a:xfrm>
            <a:off x="291581" y="3985471"/>
            <a:ext cx="3157789" cy="1408286"/>
          </a:xfrm>
          <a:prstGeom prst="rect">
            <a:avLst/>
          </a:prstGeom>
          <a:ln>
            <a:noFill/>
          </a:ln>
          <a:effectLst>
            <a:outerShdw blurRad="292100" dist="139700" dir="2700000" algn="tl" rotWithShape="0">
              <a:srgbClr val="333333">
                <a:alpha val="65000"/>
              </a:srgbClr>
            </a:outerShdw>
          </a:effectLst>
        </p:spPr>
      </p:pic>
      <p:pic>
        <p:nvPicPr>
          <p:cNvPr id="55" name="Picture 54" descr="DIFF.JPG"/>
          <p:cNvPicPr>
            <a:picLocks noChangeAspect="1"/>
          </p:cNvPicPr>
          <p:nvPr/>
        </p:nvPicPr>
        <p:blipFill>
          <a:blip r:embed="rId5" cstate="print"/>
          <a:stretch>
            <a:fillRect/>
          </a:stretch>
        </p:blipFill>
        <p:spPr>
          <a:xfrm>
            <a:off x="2606892" y="4313280"/>
            <a:ext cx="2538272" cy="1354190"/>
          </a:xfrm>
          <a:prstGeom prst="rect">
            <a:avLst/>
          </a:prstGeom>
          <a:ln>
            <a:noFill/>
          </a:ln>
          <a:effectLst>
            <a:outerShdw blurRad="292100" dist="139700" dir="2700000" algn="tl" rotWithShape="0">
              <a:srgbClr val="333333">
                <a:alpha val="65000"/>
              </a:srgbClr>
            </a:outerShdw>
          </a:effectLst>
        </p:spPr>
      </p:pic>
      <p:sp>
        <p:nvSpPr>
          <p:cNvPr id="30" name="TextBox 29"/>
          <p:cNvSpPr txBox="1"/>
          <p:nvPr/>
        </p:nvSpPr>
        <p:spPr>
          <a:xfrm rot="1323944">
            <a:off x="3433353" y="2220673"/>
            <a:ext cx="1943722" cy="461665"/>
          </a:xfrm>
          <a:prstGeom prst="rect">
            <a:avLst/>
          </a:prstGeom>
          <a:solidFill>
            <a:schemeClr val="accent1">
              <a:lumMod val="60000"/>
              <a:lumOff val="40000"/>
            </a:schemeClr>
          </a:solidFill>
        </p:spPr>
        <p:txBody>
          <a:bodyPr wrap="square" rtlCol="0">
            <a:spAutoFit/>
          </a:bodyPr>
          <a:lstStyle/>
          <a:p>
            <a:pPr algn="ctr" defTabSz="914400">
              <a:spcBef>
                <a:spcPts val="720"/>
              </a:spcBef>
              <a:spcAft>
                <a:spcPts val="0"/>
              </a:spcAft>
              <a:buNone/>
            </a:pPr>
            <a:r>
              <a:rPr lang="de-DE" sz="1200" b="0" i="0" dirty="0" smtClean="0">
                <a:solidFill>
                  <a:srgbClr val="000000"/>
                </a:solidFill>
                <a:latin typeface="Arial"/>
                <a:ea typeface="Arial Unicode MS"/>
                <a:cs typeface="Arial Unicode MS"/>
              </a:rPr>
              <a:t>ПРЕД</a:t>
            </a:r>
            <a:r>
              <a:rPr lang="ru-RU" sz="1200" b="0" i="0" dirty="0" smtClean="0">
                <a:solidFill>
                  <a:srgbClr val="000000"/>
                </a:solidFill>
                <a:latin typeface="Arial"/>
                <a:ea typeface="Arial Unicode MS"/>
                <a:cs typeface="Arial Unicode MS"/>
              </a:rPr>
              <a:t>ВАРИТЕЛЬНЫЙ </a:t>
            </a:r>
            <a:r>
              <a:rPr lang="de-DE" sz="1200" b="0" i="0" dirty="0" smtClean="0">
                <a:solidFill>
                  <a:srgbClr val="000000"/>
                </a:solidFill>
                <a:latin typeface="Arial"/>
                <a:ea typeface="Arial Unicode MS"/>
                <a:cs typeface="Arial Unicode MS"/>
              </a:rPr>
              <a:t>ПРОСМОТР</a:t>
            </a:r>
            <a:endParaRPr lang="de-DE" sz="1200" b="0" i="0" dirty="0">
              <a:solidFill>
                <a:srgbClr val="000000"/>
              </a:solidFill>
              <a:latin typeface="Arial"/>
              <a:ea typeface="Arial Unicode MS"/>
              <a:cs typeface="Arial Unicode MS"/>
            </a:endParaRPr>
          </a:p>
        </p:txBody>
      </p:sp>
      <p:sp>
        <p:nvSpPr>
          <p:cNvPr id="65" name="TextBox 64"/>
          <p:cNvSpPr txBox="1"/>
          <p:nvPr/>
        </p:nvSpPr>
        <p:spPr>
          <a:xfrm rot="1323944">
            <a:off x="1747292" y="4731109"/>
            <a:ext cx="1927809" cy="461665"/>
          </a:xfrm>
          <a:prstGeom prst="rect">
            <a:avLst/>
          </a:prstGeom>
          <a:solidFill>
            <a:schemeClr val="accent1">
              <a:lumMod val="60000"/>
              <a:lumOff val="40000"/>
            </a:schemeClr>
          </a:solidFill>
        </p:spPr>
        <p:txBody>
          <a:bodyPr wrap="square" rtlCol="0">
            <a:spAutoFit/>
          </a:bodyPr>
          <a:lstStyle/>
          <a:p>
            <a:pPr algn="ctr" defTabSz="914400">
              <a:spcBef>
                <a:spcPts val="720"/>
              </a:spcBef>
              <a:spcAft>
                <a:spcPts val="0"/>
              </a:spcAft>
              <a:buNone/>
            </a:pPr>
            <a:r>
              <a:rPr lang="de-DE" sz="1200" b="0" i="0" dirty="0" smtClean="0">
                <a:solidFill>
                  <a:srgbClr val="000000"/>
                </a:solidFill>
                <a:latin typeface="Arial"/>
                <a:ea typeface="Arial Unicode MS"/>
                <a:cs typeface="Arial Unicode MS"/>
              </a:rPr>
              <a:t>ПРЕД</a:t>
            </a:r>
            <a:r>
              <a:rPr lang="ru-RU" sz="1200" b="0" i="0" dirty="0" smtClean="0">
                <a:solidFill>
                  <a:srgbClr val="000000"/>
                </a:solidFill>
                <a:latin typeface="Arial"/>
                <a:ea typeface="Arial Unicode MS"/>
                <a:cs typeface="Arial Unicode MS"/>
              </a:rPr>
              <a:t>ВАРИТЕЛЬНЫЙ </a:t>
            </a:r>
            <a:r>
              <a:rPr lang="de-DE" sz="1200" b="0" i="0" dirty="0" smtClean="0">
                <a:solidFill>
                  <a:srgbClr val="000000"/>
                </a:solidFill>
                <a:latin typeface="Arial"/>
                <a:ea typeface="Arial Unicode MS"/>
                <a:cs typeface="Arial Unicode MS"/>
              </a:rPr>
              <a:t>ПРОСМОТР</a:t>
            </a:r>
            <a:endParaRPr lang="de-DE" sz="1200" b="0" i="0" dirty="0">
              <a:solidFill>
                <a:srgbClr val="000000"/>
              </a:solidFill>
              <a:latin typeface="Arial"/>
              <a:ea typeface="Arial Unicode MS"/>
              <a:cs typeface="Arial Unicode MS"/>
            </a:endParaRPr>
          </a:p>
        </p:txBody>
      </p:sp>
      <p:grpSp>
        <p:nvGrpSpPr>
          <p:cNvPr id="39" name="Group 38"/>
          <p:cNvGrpSpPr/>
          <p:nvPr/>
        </p:nvGrpSpPr>
        <p:grpSpPr>
          <a:xfrm>
            <a:off x="6327487" y="1841063"/>
            <a:ext cx="1965468" cy="526694"/>
            <a:chOff x="6327487" y="1288613"/>
            <a:chExt cx="1965468" cy="526694"/>
          </a:xfrm>
        </p:grpSpPr>
        <p:sp>
          <p:nvSpPr>
            <p:cNvPr id="41" name="Rounded Rectangle 40"/>
            <p:cNvSpPr/>
            <p:nvPr/>
          </p:nvSpPr>
          <p:spPr bwMode="gray">
            <a:xfrm>
              <a:off x="6327487" y="1288613"/>
              <a:ext cx="1965468" cy="526694"/>
            </a:xfrm>
            <a:prstGeom prst="roundRect">
              <a:avLst>
                <a:gd name="adj" fmla="val 1410"/>
              </a:avLst>
            </a:prstGeom>
            <a:noFill/>
            <a:ln w="12700" algn="ctr">
              <a:solidFill>
                <a:srgbClr val="666666"/>
              </a:solidFill>
              <a:miter lim="800000"/>
              <a:headEnd/>
              <a:tailEnd/>
            </a:ln>
          </p:spPr>
          <p:txBody>
            <a:bodyPr lIns="90000" tIns="72000" rIns="144000" bIns="72000" rtlCol="0" anchor="ctr"/>
            <a:lstStyle/>
            <a:p>
              <a:pPr marL="184150" marR="0" lvl="0" indent="-18415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600" b="0" i="0" u="none"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pic>
          <p:nvPicPr>
            <p:cNvPr id="42" name="Picture 31" descr="132558_l_srgb_s_gl"/>
            <p:cNvPicPr>
              <a:picLocks noChangeAspect="1" noChangeArrowheads="1"/>
            </p:cNvPicPr>
            <p:nvPr/>
          </p:nvPicPr>
          <p:blipFill>
            <a:blip r:embed="rId6" cstate="print"/>
            <a:srcRect l="46265" t="5292" r="18229" b="53056"/>
            <a:stretch>
              <a:fillRect/>
            </a:stretch>
          </p:blipFill>
          <p:spPr bwMode="gray">
            <a:xfrm>
              <a:off x="7697182" y="1307094"/>
              <a:ext cx="561109" cy="479422"/>
            </a:xfrm>
            <a:prstGeom prst="rect">
              <a:avLst/>
            </a:prstGeom>
            <a:gradFill rotWithShape="1">
              <a:gsLst>
                <a:gs pos="0">
                  <a:srgbClr val="FFE8AF"/>
                </a:gs>
                <a:gs pos="100000">
                  <a:srgbClr val="FFBC13"/>
                </a:gs>
              </a:gsLst>
              <a:lin ang="2700000" scaled="1"/>
            </a:gradFill>
            <a:ln w="12700" algn="ctr">
              <a:solidFill>
                <a:srgbClr val="DBDBDB"/>
              </a:solidFill>
              <a:round/>
              <a:headEnd/>
              <a:tailEnd/>
            </a:ln>
            <a:effectLst>
              <a:outerShdw blurRad="25400" dist="12700" dir="2700000" algn="tl" rotWithShape="0">
                <a:prstClr val="black">
                  <a:alpha val="40000"/>
                </a:prstClr>
              </a:outerShdw>
            </a:effectLst>
          </p:spPr>
        </p:pic>
        <p:sp>
          <p:nvSpPr>
            <p:cNvPr id="43" name="Rectangle 42"/>
            <p:cNvSpPr/>
            <p:nvPr/>
          </p:nvSpPr>
          <p:spPr bwMode="gray">
            <a:xfrm>
              <a:off x="6344892" y="1306864"/>
              <a:ext cx="1332689" cy="486383"/>
            </a:xfrm>
            <a:prstGeom prst="rect">
              <a:avLst/>
            </a:prstGeom>
            <a:solidFill>
              <a:srgbClr val="644459"/>
            </a:solidFill>
            <a:ln w="6350" algn="ctr">
              <a:noFill/>
              <a:miter lim="800000"/>
              <a:headEnd/>
              <a:tailEnd/>
            </a:ln>
          </p:spPr>
          <p:txBody>
            <a:bodyPr lIns="90000" tIns="72000" rIns="90000" bIns="72000" rtlCol="0" anchor="ctr"/>
            <a:lstStyle/>
            <a:p>
              <a:pPr marR="0" algn="ctr" defTabSz="914400">
                <a:lnSpc>
                  <a:spcPct val="100000"/>
                </a:lnSpc>
                <a:spcBef>
                  <a:spcPts val="540"/>
                </a:spcBef>
                <a:spcAft>
                  <a:spcPts val="0"/>
                </a:spcAft>
                <a:buNone/>
              </a:pPr>
              <a:r>
                <a:rPr lang="en-US" sz="900" b="1" i="0" u="none" strike="noStrike" cap="none" spc="0" baseline="0">
                  <a:solidFill>
                    <a:srgbClr val="FFFFFF"/>
                  </a:solidFill>
                  <a:effectLst/>
                  <a:latin typeface="Arial"/>
                  <a:ea typeface="Arial Unicode MS"/>
                  <a:cs typeface="Arial Unicode MS"/>
                </a:rPr>
                <a:t>Бизнес-</a:t>
              </a:r>
              <a:br>
                <a:rPr lang="en-US" sz="900" b="1" i="0" u="none" strike="noStrike" cap="none" spc="0" baseline="0">
                  <a:solidFill>
                    <a:srgbClr val="FFFFFF"/>
                  </a:solidFill>
                  <a:effectLst/>
                  <a:latin typeface="Arial"/>
                  <a:ea typeface="Arial Unicode MS"/>
                  <a:cs typeface="Arial Unicode MS"/>
                </a:rPr>
              </a:br>
              <a:r>
                <a:rPr lang="en-US" sz="900" b="1" i="0" u="none" strike="noStrike" cap="none" spc="0" baseline="0">
                  <a:solidFill>
                    <a:srgbClr val="FFFFFF"/>
                  </a:solidFill>
                  <a:effectLst/>
                  <a:latin typeface="Arial"/>
                  <a:ea typeface="Arial Unicode MS"/>
                  <a:cs typeface="Arial Unicode MS"/>
                </a:rPr>
                <a:t>аналитик</a:t>
              </a:r>
            </a:p>
          </p:txBody>
        </p:sp>
      </p:grpSp>
      <p:grpSp>
        <p:nvGrpSpPr>
          <p:cNvPr id="44" name="Group 43"/>
          <p:cNvGrpSpPr/>
          <p:nvPr/>
        </p:nvGrpSpPr>
        <p:grpSpPr>
          <a:xfrm>
            <a:off x="6327486" y="1265202"/>
            <a:ext cx="1977296" cy="526694"/>
            <a:chOff x="6327486" y="1893852"/>
            <a:chExt cx="1977296" cy="526694"/>
          </a:xfrm>
        </p:grpSpPr>
        <p:sp>
          <p:nvSpPr>
            <p:cNvPr id="45" name="Rounded Rectangle 44"/>
            <p:cNvSpPr/>
            <p:nvPr/>
          </p:nvSpPr>
          <p:spPr bwMode="gray">
            <a:xfrm>
              <a:off x="6327486" y="1893852"/>
              <a:ext cx="1977296" cy="526694"/>
            </a:xfrm>
            <a:prstGeom prst="roundRect">
              <a:avLst>
                <a:gd name="adj" fmla="val 1410"/>
              </a:avLst>
            </a:prstGeom>
            <a:noFill/>
            <a:ln w="12700" algn="ctr">
              <a:solidFill>
                <a:srgbClr val="666666"/>
              </a:solidFill>
              <a:miter lim="800000"/>
              <a:headEnd/>
              <a:tailEnd/>
            </a:ln>
          </p:spPr>
          <p:txBody>
            <a:bodyPr lIns="90000" tIns="72000" rIns="144000" bIns="72000" rtlCol="0" anchor="ctr"/>
            <a:lstStyle/>
            <a:p>
              <a:pPr marL="184150" marR="0" lvl="0" indent="-18415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600" b="0" i="0" u="none"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pic>
          <p:nvPicPr>
            <p:cNvPr id="50" name="Picture 71" descr="download"/>
            <p:cNvPicPr>
              <a:picLocks noChangeArrowheads="1"/>
            </p:cNvPicPr>
            <p:nvPr/>
          </p:nvPicPr>
          <p:blipFill>
            <a:blip r:embed="rId7" cstate="print"/>
            <a:srcRect l="36246" r="26366"/>
            <a:stretch>
              <a:fillRect/>
            </a:stretch>
          </p:blipFill>
          <p:spPr bwMode="gray">
            <a:xfrm>
              <a:off x="7704660" y="1919422"/>
              <a:ext cx="557784" cy="475488"/>
            </a:xfrm>
            <a:prstGeom prst="rect">
              <a:avLst/>
            </a:prstGeom>
            <a:gradFill rotWithShape="1">
              <a:gsLst>
                <a:gs pos="0">
                  <a:srgbClr val="FFE8AF"/>
                </a:gs>
                <a:gs pos="100000">
                  <a:srgbClr val="FFBC13"/>
                </a:gs>
              </a:gsLst>
              <a:lin ang="2700000" scaled="1"/>
            </a:gradFill>
            <a:ln w="12700" algn="ctr">
              <a:solidFill>
                <a:srgbClr val="DBDBDB"/>
              </a:solidFill>
              <a:round/>
              <a:headEnd/>
              <a:tailEnd/>
            </a:ln>
            <a:effectLst>
              <a:outerShdw blurRad="25400" dist="12700" dir="2700000" algn="tl" rotWithShape="0">
                <a:prstClr val="black">
                  <a:alpha val="40000"/>
                </a:prstClr>
              </a:outerShdw>
            </a:effectLst>
          </p:spPr>
        </p:pic>
        <p:sp>
          <p:nvSpPr>
            <p:cNvPr id="54" name="Rectangle 53"/>
            <p:cNvSpPr/>
            <p:nvPr/>
          </p:nvSpPr>
          <p:spPr bwMode="gray">
            <a:xfrm>
              <a:off x="6342987" y="1914559"/>
              <a:ext cx="1332689" cy="486383"/>
            </a:xfrm>
            <a:prstGeom prst="rect">
              <a:avLst/>
            </a:prstGeom>
            <a:solidFill>
              <a:schemeClr val="accent5">
                <a:lumMod val="50000"/>
              </a:schemeClr>
            </a:solidFill>
            <a:ln w="6350" algn="ctr">
              <a:noFill/>
              <a:miter lim="800000"/>
              <a:headEnd/>
              <a:tailEnd/>
            </a:ln>
          </p:spPr>
          <p:txBody>
            <a:bodyPr lIns="90000" tIns="72000" rIns="90000" bIns="72000" rtlCol="0" anchor="ctr"/>
            <a:lstStyle/>
            <a:p>
              <a:pPr marR="0" algn="ctr" defTabSz="914400">
                <a:lnSpc>
                  <a:spcPct val="100000"/>
                </a:lnSpc>
                <a:spcBef>
                  <a:spcPts val="540"/>
                </a:spcBef>
                <a:spcAft>
                  <a:spcPts val="0"/>
                </a:spcAft>
                <a:buNone/>
              </a:pPr>
              <a:r>
                <a:rPr lang="en-US" sz="900" b="1" i="0" u="none" strike="noStrike" cap="none" spc="0" baseline="0">
                  <a:solidFill>
                    <a:srgbClr val="FFFFFF"/>
                  </a:solidFill>
                  <a:effectLst/>
                  <a:latin typeface="Arial"/>
                  <a:ea typeface="Arial Unicode MS"/>
                  <a:cs typeface="Arial Unicode MS"/>
                </a:rPr>
                <a:t>Владелец</a:t>
              </a:r>
              <a:r>
                <a:rPr lang="en-US" sz="900" b="1" i="0" u="none" strike="noStrike" cap="none" spc="0">
                  <a:solidFill>
                    <a:srgbClr val="FFFFFF"/>
                  </a:solidFill>
                  <a:effectLst/>
                  <a:latin typeface="Arial"/>
                  <a:ea typeface="Arial Unicode MS"/>
                  <a:cs typeface="Arial Unicode MS"/>
                </a:rPr>
                <a:t> процесса</a:t>
              </a:r>
            </a:p>
          </p:txBody>
        </p:sp>
      </p:grpSp>
      <p:pic>
        <p:nvPicPr>
          <p:cNvPr id="56" name="Picture 55" descr="Model.PNG"/>
          <p:cNvPicPr>
            <a:picLocks noChangeAspect="1"/>
          </p:cNvPicPr>
          <p:nvPr/>
        </p:nvPicPr>
        <p:blipFill>
          <a:blip r:embed="rId8" cstate="print"/>
          <a:stretch>
            <a:fillRect/>
          </a:stretch>
        </p:blipFill>
        <p:spPr>
          <a:xfrm>
            <a:off x="6620796" y="228425"/>
            <a:ext cx="2241101" cy="376867"/>
          </a:xfrm>
          <a:prstGeom prst="rect">
            <a:avLst/>
          </a:prstGeom>
        </p:spPr>
      </p:pic>
      <p:sp>
        <p:nvSpPr>
          <p:cNvPr id="67" name="TextBox 66"/>
          <p:cNvSpPr txBox="1"/>
          <p:nvPr/>
        </p:nvSpPr>
        <p:spPr>
          <a:xfrm>
            <a:off x="6753225" y="285750"/>
            <a:ext cx="1115690" cy="276999"/>
          </a:xfrm>
          <a:prstGeom prst="rect">
            <a:avLst/>
          </a:prstGeom>
          <a:noFill/>
        </p:spPr>
        <p:txBody>
          <a:bodyPr wrap="none" lIns="0" tIns="0" rIns="0" bIns="0" rtlCol="0">
            <a:spAutoFit/>
          </a:bodyPr>
          <a:lstStyle/>
          <a:p>
            <a:pPr algn="l" defTabSz="914400">
              <a:spcAft>
                <a:spcPts val="0"/>
              </a:spcAft>
              <a:buNone/>
            </a:pPr>
            <a:r>
              <a:rPr lang="en-US" sz="900" b="1" i="0">
                <a:latin typeface="Arial"/>
                <a:ea typeface="Arial Unicode MS"/>
                <a:cs typeface="Arial Unicode MS"/>
              </a:rPr>
              <a:t>Моделирование</a:t>
            </a:r>
          </a:p>
          <a:p>
            <a:pPr algn="l" defTabSz="914400">
              <a:spcAft>
                <a:spcPts val="0"/>
              </a:spcAft>
              <a:buNone/>
            </a:pPr>
            <a:r>
              <a:rPr lang="en-US" sz="900" b="0" i="0">
                <a:latin typeface="Arial"/>
                <a:ea typeface="Arial Unicode MS"/>
                <a:cs typeface="Arial Unicode MS"/>
              </a:rPr>
              <a:t>Бизнес-аналитик</a:t>
            </a:r>
          </a:p>
        </p:txBody>
      </p:sp>
      <p:pic>
        <p:nvPicPr>
          <p:cNvPr id="68" name="Picture 31" descr="132558_l_srgb_s_gl"/>
          <p:cNvPicPr>
            <a:picLocks noChangeAspect="1" noChangeArrowheads="1"/>
          </p:cNvPicPr>
          <p:nvPr/>
        </p:nvPicPr>
        <p:blipFill>
          <a:blip r:embed="rId6" cstate="print"/>
          <a:srcRect l="46265" t="5292" r="18229" b="53056"/>
          <a:stretch>
            <a:fillRect/>
          </a:stretch>
        </p:blipFill>
        <p:spPr bwMode="gray">
          <a:xfrm>
            <a:off x="8456007" y="264424"/>
            <a:ext cx="357793" cy="305704"/>
          </a:xfrm>
          <a:prstGeom prst="rect">
            <a:avLst/>
          </a:prstGeom>
          <a:gradFill rotWithShape="1">
            <a:gsLst>
              <a:gs pos="0">
                <a:srgbClr val="FFE8AF"/>
              </a:gs>
              <a:gs pos="100000">
                <a:srgbClr val="FFBC13"/>
              </a:gs>
            </a:gsLst>
            <a:lin ang="2700000" scaled="1"/>
          </a:gradFill>
          <a:ln w="12700" algn="ctr">
            <a:noFill/>
            <a:round/>
            <a:headEnd/>
            <a:tailEnd/>
          </a:ln>
          <a:effectLst/>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en-US" sz="2400" b="1" i="0">
                <a:solidFill>
                  <a:srgbClr val="666666"/>
                </a:solidFill>
                <a:latin typeface="Arial"/>
                <a:ea typeface="+mj-ea"/>
                <a:cs typeface="+mj-cs"/>
              </a:rPr>
              <a:t>Автономные формы</a:t>
            </a:r>
            <a:br>
              <a:rPr lang="en-US" sz="2400" b="1" i="0">
                <a:solidFill>
                  <a:srgbClr val="666666"/>
                </a:solidFill>
                <a:latin typeface="Arial"/>
                <a:ea typeface="+mj-ea"/>
                <a:cs typeface="+mj-cs"/>
              </a:rPr>
            </a:br>
            <a:r>
              <a:rPr lang="en-US" sz="2000" b="0" i="0">
                <a:solidFill>
                  <a:srgbClr val="666666"/>
                </a:solidFill>
                <a:latin typeface="Arial"/>
                <a:ea typeface="+mj-ea"/>
                <a:cs typeface="+mj-cs"/>
              </a:rPr>
              <a:t>Интеграция с компонентами разработки ECM</a:t>
            </a:r>
          </a:p>
        </p:txBody>
      </p:sp>
      <p:sp>
        <p:nvSpPr>
          <p:cNvPr id="5" name="AutoShape 4"/>
          <p:cNvSpPr>
            <a:spLocks noChangeArrowheads="1"/>
          </p:cNvSpPr>
          <p:nvPr/>
        </p:nvSpPr>
        <p:spPr bwMode="gray">
          <a:xfrm>
            <a:off x="5636950" y="2455101"/>
            <a:ext cx="3327168" cy="3500058"/>
          </a:xfrm>
          <a:prstGeom prst="roundRect">
            <a:avLst>
              <a:gd name="adj" fmla="val 5815"/>
            </a:avLst>
          </a:prstGeom>
          <a:gradFill rotWithShape="1">
            <a:gsLst>
              <a:gs pos="0">
                <a:srgbClr val="F0F0F0"/>
              </a:gs>
              <a:gs pos="100000">
                <a:srgbClr val="FEFEFE"/>
              </a:gs>
            </a:gsLst>
            <a:lin ang="2700000" scaled="1"/>
          </a:gradFill>
          <a:ln w="12700" algn="ctr">
            <a:solidFill>
              <a:schemeClr val="accent2"/>
            </a:solidFill>
            <a:round/>
            <a:headEnd/>
            <a:tailEnd/>
          </a:ln>
          <a:effectLst>
            <a:prstShdw prst="shdw17" dist="17961" dir="2700000">
              <a:srgbClr val="909090"/>
            </a:prstShdw>
          </a:effectLst>
        </p:spPr>
        <p:txBody>
          <a:bodyPr wrap="square" lIns="72000" tIns="72000" rIns="72000" bIns="72000" anchor="ctr">
            <a:noAutofit/>
          </a:bodyPr>
          <a:lstStyle/>
          <a:p>
            <a:pPr marL="182880" lvl="1" indent="-182880" algn="l" defTabSz="914400">
              <a:buFont typeface="Wingdings"/>
              <a:buChar char="n"/>
            </a:pPr>
            <a:r>
              <a:rPr lang="en-US" sz="1400" b="0" i="0" dirty="0" err="1">
                <a:latin typeface="Arial"/>
                <a:ea typeface="+mn-ea"/>
                <a:cs typeface="+mn-cs"/>
              </a:rPr>
              <a:t>Интеграция</a:t>
            </a:r>
            <a:r>
              <a:rPr lang="en-US" sz="1400" b="0" i="0" dirty="0">
                <a:latin typeface="Arial"/>
                <a:ea typeface="+mn-ea"/>
                <a:cs typeface="+mn-cs"/>
              </a:rPr>
              <a:t> </a:t>
            </a:r>
            <a:r>
              <a:rPr lang="en-US" sz="1400" b="0" i="0" dirty="0" smtClean="0">
                <a:latin typeface="Arial"/>
                <a:ea typeface="+mn-ea"/>
                <a:cs typeface="+mn-cs"/>
              </a:rPr>
              <a:t>с ECM </a:t>
            </a:r>
            <a:r>
              <a:rPr lang="en-US" sz="1400" b="0" i="0" dirty="0" err="1">
                <a:latin typeface="Arial"/>
                <a:ea typeface="+mn-ea"/>
                <a:cs typeface="+mn-cs"/>
              </a:rPr>
              <a:t>для</a:t>
            </a:r>
            <a:r>
              <a:rPr lang="en-US" sz="1400" b="0" i="0" dirty="0">
                <a:latin typeface="Arial"/>
                <a:ea typeface="+mn-ea"/>
                <a:cs typeface="+mn-cs"/>
              </a:rPr>
              <a:t> </a:t>
            </a:r>
            <a:r>
              <a:rPr lang="en-US" sz="1400" b="1" i="0" dirty="0" err="1">
                <a:latin typeface="Arial"/>
                <a:ea typeface="+mn-ea"/>
                <a:cs typeface="+mn-cs"/>
              </a:rPr>
              <a:t>упаковки</a:t>
            </a:r>
            <a:r>
              <a:rPr lang="en-US" sz="1400" b="1" i="0" dirty="0">
                <a:latin typeface="Arial"/>
                <a:ea typeface="+mn-ea"/>
                <a:cs typeface="+mn-cs"/>
              </a:rPr>
              <a:t> и </a:t>
            </a:r>
            <a:r>
              <a:rPr lang="en-US" sz="1400" b="1" i="0" dirty="0" err="1">
                <a:latin typeface="Arial"/>
                <a:ea typeface="+mn-ea"/>
                <a:cs typeface="+mn-cs"/>
              </a:rPr>
              <a:t>развертывания</a:t>
            </a:r>
            <a:r>
              <a:rPr lang="en-US" sz="1400" b="1" i="0" dirty="0">
                <a:latin typeface="Arial"/>
                <a:ea typeface="+mn-ea"/>
                <a:cs typeface="+mn-cs"/>
              </a:rPr>
              <a:t> </a:t>
            </a:r>
            <a:r>
              <a:rPr lang="en-US" sz="1400" b="0" i="0" dirty="0" err="1">
                <a:latin typeface="Arial"/>
                <a:ea typeface="+mn-ea"/>
                <a:cs typeface="+mn-cs"/>
              </a:rPr>
              <a:t>автономных</a:t>
            </a:r>
            <a:r>
              <a:rPr lang="en-US" sz="1400" b="0" i="0" dirty="0">
                <a:latin typeface="Arial"/>
                <a:ea typeface="+mn-ea"/>
                <a:cs typeface="+mn-cs"/>
              </a:rPr>
              <a:t> </a:t>
            </a:r>
            <a:r>
              <a:rPr lang="en-US" sz="1400" b="0" i="0" dirty="0" err="1">
                <a:latin typeface="Arial"/>
                <a:ea typeface="+mn-ea"/>
                <a:cs typeface="+mn-cs"/>
              </a:rPr>
              <a:t>шаблонов</a:t>
            </a:r>
            <a:r>
              <a:rPr lang="en-US" sz="1400" b="0" i="0" dirty="0">
                <a:latin typeface="Arial"/>
                <a:ea typeface="+mn-ea"/>
                <a:cs typeface="+mn-cs"/>
              </a:rPr>
              <a:t> </a:t>
            </a:r>
            <a:r>
              <a:rPr lang="en-US" sz="1400" b="0" i="0" dirty="0" err="1">
                <a:latin typeface="Arial"/>
                <a:ea typeface="+mn-ea"/>
                <a:cs typeface="+mn-cs"/>
              </a:rPr>
              <a:t>форм</a:t>
            </a:r>
            <a:r>
              <a:rPr lang="en-US" sz="1400" b="0" i="0" dirty="0">
                <a:latin typeface="Arial"/>
                <a:ea typeface="+mn-ea"/>
                <a:cs typeface="+mn-cs"/>
              </a:rPr>
              <a:t> с </a:t>
            </a:r>
            <a:r>
              <a:rPr lang="en-US" sz="1400" b="0" i="0" dirty="0" err="1">
                <a:latin typeface="Arial"/>
                <a:ea typeface="+mn-ea"/>
                <a:cs typeface="+mn-cs"/>
              </a:rPr>
              <a:t>моделями</a:t>
            </a:r>
            <a:r>
              <a:rPr lang="en-US" sz="1400" b="0" i="0" dirty="0">
                <a:latin typeface="Arial"/>
                <a:ea typeface="+mn-ea"/>
                <a:cs typeface="+mn-cs"/>
              </a:rPr>
              <a:t> </a:t>
            </a:r>
            <a:r>
              <a:rPr lang="en-US" sz="1400" b="0" i="0" dirty="0" err="1">
                <a:latin typeface="Arial"/>
                <a:ea typeface="+mn-ea"/>
                <a:cs typeface="+mn-cs"/>
              </a:rPr>
              <a:t>процессов</a:t>
            </a:r>
            <a:endParaRPr lang="en-US" sz="1400" b="0" i="0" dirty="0">
              <a:latin typeface="Arial"/>
              <a:ea typeface="+mn-ea"/>
              <a:cs typeface="+mn-cs"/>
            </a:endParaRPr>
          </a:p>
          <a:p>
            <a:pPr marL="182880" lvl="1" indent="-182880" algn="l" defTabSz="914400">
              <a:buFont typeface="Wingdings"/>
              <a:buChar char="n"/>
            </a:pPr>
            <a:endParaRPr lang="en-US" sz="1400" dirty="0" smtClean="0"/>
          </a:p>
          <a:p>
            <a:pPr marL="182880" lvl="1" indent="-182880" algn="l" defTabSz="914400">
              <a:buFont typeface="Wingdings"/>
              <a:buChar char="n"/>
            </a:pPr>
            <a:r>
              <a:rPr lang="en-US" sz="1400" b="1" i="0" dirty="0" err="1">
                <a:latin typeface="Arial"/>
                <a:ea typeface="+mn-ea"/>
                <a:cs typeface="+mn-cs"/>
              </a:rPr>
              <a:t>Импорт</a:t>
            </a:r>
            <a:r>
              <a:rPr lang="en-US" sz="1400" b="0" i="0" dirty="0">
                <a:latin typeface="Arial"/>
                <a:ea typeface="+mn-ea"/>
                <a:cs typeface="+mn-cs"/>
              </a:rPr>
              <a:t> </a:t>
            </a:r>
            <a:r>
              <a:rPr lang="en-US" sz="1400" b="0" i="0" dirty="0" err="1">
                <a:latin typeface="Arial"/>
                <a:ea typeface="+mn-ea"/>
                <a:cs typeface="+mn-cs"/>
              </a:rPr>
              <a:t>шаблонов</a:t>
            </a:r>
            <a:r>
              <a:rPr lang="en-US" sz="1400" b="0" i="0" dirty="0">
                <a:latin typeface="Arial"/>
                <a:ea typeface="+mn-ea"/>
                <a:cs typeface="+mn-cs"/>
              </a:rPr>
              <a:t> </a:t>
            </a:r>
            <a:r>
              <a:rPr lang="en-US" sz="1400" b="0" i="0" dirty="0" err="1">
                <a:latin typeface="Arial"/>
                <a:ea typeface="+mn-ea"/>
                <a:cs typeface="+mn-cs"/>
              </a:rPr>
              <a:t>форм</a:t>
            </a:r>
            <a:r>
              <a:rPr lang="en-US" sz="1400" b="0" i="0" dirty="0">
                <a:latin typeface="Arial"/>
                <a:ea typeface="+mn-ea"/>
                <a:cs typeface="+mn-cs"/>
              </a:rPr>
              <a:t> </a:t>
            </a:r>
            <a:r>
              <a:rPr lang="en-US" sz="1400" b="0" i="0" dirty="0" smtClean="0">
                <a:latin typeface="Arial"/>
                <a:ea typeface="+mn-ea"/>
                <a:cs typeface="+mn-cs"/>
              </a:rPr>
              <a:t>с</a:t>
            </a:r>
            <a:r>
              <a:rPr lang="ru-RU" sz="1400" b="0" i="0" dirty="0" smtClean="0">
                <a:latin typeface="Arial"/>
                <a:ea typeface="+mn-ea"/>
                <a:cs typeface="+mn-cs"/>
              </a:rPr>
              <a:t> </a:t>
            </a:r>
            <a:r>
              <a:rPr lang="en-US" sz="1400" b="0" i="0" dirty="0" err="1" smtClean="0">
                <a:latin typeface="Arial"/>
                <a:ea typeface="+mn-ea"/>
                <a:cs typeface="+mn-cs"/>
              </a:rPr>
              <a:t>помощью</a:t>
            </a:r>
            <a:r>
              <a:rPr lang="en-US" sz="1400" b="0" i="0" dirty="0" smtClean="0">
                <a:latin typeface="Arial"/>
                <a:ea typeface="+mn-ea"/>
                <a:cs typeface="+mn-cs"/>
              </a:rPr>
              <a:t> </a:t>
            </a:r>
            <a:r>
              <a:rPr lang="en-US" sz="1400" b="0" i="0" dirty="0" err="1">
                <a:latin typeface="Arial"/>
                <a:ea typeface="+mn-ea"/>
                <a:cs typeface="+mn-cs"/>
              </a:rPr>
              <a:t>простого</a:t>
            </a:r>
            <a:r>
              <a:rPr lang="en-US" sz="1400" b="0" i="0" dirty="0">
                <a:latin typeface="Arial"/>
                <a:ea typeface="+mn-ea"/>
                <a:cs typeface="+mn-cs"/>
              </a:rPr>
              <a:t> </a:t>
            </a:r>
            <a:r>
              <a:rPr lang="en-US" sz="1400" b="0" i="0" dirty="0" err="1">
                <a:latin typeface="Arial"/>
                <a:ea typeface="+mn-ea"/>
                <a:cs typeface="+mn-cs"/>
              </a:rPr>
              <a:t>мастера</a:t>
            </a:r>
            <a:endParaRPr lang="en-US" sz="1400" b="0" i="0" dirty="0">
              <a:latin typeface="Arial"/>
              <a:ea typeface="+mn-ea"/>
              <a:cs typeface="+mn-cs"/>
            </a:endParaRPr>
          </a:p>
          <a:p>
            <a:pPr marL="182880" lvl="1" indent="-182880" algn="l" defTabSz="914400">
              <a:buFont typeface="Wingdings"/>
              <a:buChar char="n"/>
            </a:pPr>
            <a:endParaRPr lang="en-US" sz="1400" dirty="0" smtClean="0"/>
          </a:p>
          <a:p>
            <a:pPr marL="182880" lvl="1" indent="-182880" algn="l" defTabSz="914400">
              <a:buFont typeface="Wingdings"/>
              <a:buChar char="n"/>
            </a:pPr>
            <a:r>
              <a:rPr lang="en-US" sz="1400" b="1" i="0" dirty="0" err="1">
                <a:latin typeface="Arial"/>
                <a:ea typeface="+mn-ea"/>
                <a:cs typeface="+mn-cs"/>
              </a:rPr>
              <a:t>Создание</a:t>
            </a:r>
            <a:r>
              <a:rPr lang="en-US" sz="1400" b="1" i="0" dirty="0">
                <a:latin typeface="Arial"/>
                <a:ea typeface="+mn-ea"/>
                <a:cs typeface="+mn-cs"/>
              </a:rPr>
              <a:t> </a:t>
            </a:r>
            <a:r>
              <a:rPr lang="en-US" sz="1400" b="1" i="0" dirty="0" err="1">
                <a:latin typeface="Arial"/>
                <a:ea typeface="+mn-ea"/>
                <a:cs typeface="+mn-cs"/>
              </a:rPr>
              <a:t>локализованных</a:t>
            </a:r>
            <a:r>
              <a:rPr lang="en-US" sz="1400" b="1" i="0" dirty="0">
                <a:latin typeface="Arial"/>
                <a:ea typeface="+mn-ea"/>
                <a:cs typeface="+mn-cs"/>
              </a:rPr>
              <a:t> </a:t>
            </a:r>
            <a:r>
              <a:rPr lang="en-US" sz="1400" b="1" i="0" dirty="0" err="1">
                <a:latin typeface="Arial"/>
                <a:ea typeface="+mn-ea"/>
                <a:cs typeface="+mn-cs"/>
              </a:rPr>
              <a:t>версий</a:t>
            </a:r>
            <a:r>
              <a:rPr lang="en-US" sz="1400" b="1" i="0" dirty="0">
                <a:latin typeface="Arial"/>
                <a:ea typeface="+mn-ea"/>
                <a:cs typeface="+mn-cs"/>
              </a:rPr>
              <a:t> </a:t>
            </a:r>
            <a:r>
              <a:rPr lang="en-US" sz="1400" b="0" i="0" dirty="0" err="1">
                <a:latin typeface="Arial"/>
                <a:ea typeface="+mn-ea"/>
                <a:cs typeface="+mn-cs"/>
              </a:rPr>
              <a:t>шаблонов</a:t>
            </a:r>
            <a:endParaRPr lang="en-US" sz="1400" b="0" i="0" dirty="0">
              <a:latin typeface="Arial"/>
              <a:ea typeface="+mn-ea"/>
              <a:cs typeface="+mn-cs"/>
            </a:endParaRPr>
          </a:p>
        </p:txBody>
      </p:sp>
      <p:sp>
        <p:nvSpPr>
          <p:cNvPr id="17" name="Rectangle 16"/>
          <p:cNvSpPr/>
          <p:nvPr/>
        </p:nvSpPr>
        <p:spPr>
          <a:xfrm>
            <a:off x="5386192" y="6032857"/>
            <a:ext cx="3611880" cy="471600"/>
          </a:xfrm>
          <a:prstGeom prst="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p>
            <a:pPr algn="ctr" defTabSz="914400">
              <a:buNone/>
            </a:pPr>
            <a:r>
              <a:rPr lang="de-DE" sz="1400" b="1" i="0" dirty="0" err="1">
                <a:latin typeface="Arial"/>
                <a:ea typeface="+mn-ea"/>
                <a:cs typeface="+mn-cs"/>
              </a:rPr>
              <a:t>Улучшены</a:t>
            </a:r>
            <a:r>
              <a:rPr lang="de-DE" sz="1400" b="1" i="0" dirty="0">
                <a:latin typeface="Arial"/>
                <a:ea typeface="+mn-ea"/>
                <a:cs typeface="+mn-cs"/>
              </a:rPr>
              <a:t> </a:t>
            </a:r>
            <a:r>
              <a:rPr lang="de-DE" sz="1400" b="1" i="0" dirty="0" err="1">
                <a:latin typeface="Arial"/>
                <a:ea typeface="+mn-ea"/>
                <a:cs typeface="+mn-cs"/>
              </a:rPr>
              <a:t>механизмы</a:t>
            </a:r>
            <a:r>
              <a:rPr lang="de-DE" sz="1400" b="1" i="0" dirty="0">
                <a:latin typeface="Arial"/>
                <a:ea typeface="+mn-ea"/>
                <a:cs typeface="+mn-cs"/>
              </a:rPr>
              <a:t> </a:t>
            </a:r>
            <a:r>
              <a:rPr lang="de-DE" sz="1400" b="1" i="0" dirty="0" err="1">
                <a:latin typeface="Arial"/>
                <a:ea typeface="+mn-ea"/>
                <a:cs typeface="+mn-cs"/>
              </a:rPr>
              <a:t>поиска</a:t>
            </a:r>
            <a:r>
              <a:rPr lang="de-DE" sz="1400" b="1" i="0" dirty="0">
                <a:latin typeface="Arial"/>
                <a:ea typeface="+mn-ea"/>
                <a:cs typeface="+mn-cs"/>
              </a:rPr>
              <a:t> </a:t>
            </a:r>
            <a:r>
              <a:rPr lang="de-DE" sz="1400" b="1" i="0" dirty="0" smtClean="0">
                <a:latin typeface="Arial"/>
                <a:ea typeface="+mn-ea"/>
                <a:cs typeface="+mn-cs"/>
              </a:rPr>
              <a:t>и</a:t>
            </a:r>
            <a:r>
              <a:rPr lang="ru-RU" sz="1400" b="1" i="0" dirty="0" smtClean="0">
                <a:latin typeface="Arial"/>
                <a:ea typeface="+mn-ea"/>
                <a:cs typeface="+mn-cs"/>
              </a:rPr>
              <a:t> </a:t>
            </a:r>
            <a:r>
              <a:rPr lang="de-DE" sz="1400" b="1" i="0" dirty="0" err="1" smtClean="0">
                <a:latin typeface="Arial"/>
                <a:ea typeface="+mn-ea"/>
                <a:cs typeface="+mn-cs"/>
              </a:rPr>
              <a:t>использования</a:t>
            </a:r>
            <a:r>
              <a:rPr lang="de-DE" sz="1400" b="1" i="0" dirty="0" smtClean="0">
                <a:latin typeface="Arial"/>
                <a:ea typeface="+mn-ea"/>
                <a:cs typeface="+mn-cs"/>
              </a:rPr>
              <a:t> </a:t>
            </a:r>
            <a:r>
              <a:rPr lang="de-DE" sz="1400" b="1" i="0" dirty="0" err="1">
                <a:latin typeface="Arial"/>
                <a:ea typeface="+mn-ea"/>
                <a:cs typeface="+mn-cs"/>
              </a:rPr>
              <a:t>шаблонов</a:t>
            </a:r>
            <a:r>
              <a:rPr lang="de-DE" sz="1400" b="1" i="0" dirty="0">
                <a:latin typeface="Arial"/>
                <a:ea typeface="+mn-ea"/>
                <a:cs typeface="+mn-cs"/>
              </a:rPr>
              <a:t> </a:t>
            </a:r>
            <a:r>
              <a:rPr lang="de-DE" sz="1400" b="1" i="0" dirty="0" err="1">
                <a:latin typeface="Arial"/>
                <a:ea typeface="+mn-ea"/>
                <a:cs typeface="+mn-cs"/>
              </a:rPr>
              <a:t>форм</a:t>
            </a:r>
            <a:r>
              <a:rPr lang="de-DE" sz="1400" b="1" i="0" dirty="0">
                <a:latin typeface="Arial"/>
                <a:ea typeface="+mn-ea"/>
                <a:cs typeface="+mn-cs"/>
              </a:rPr>
              <a:t> </a:t>
            </a:r>
          </a:p>
        </p:txBody>
      </p:sp>
      <p:sp>
        <p:nvSpPr>
          <p:cNvPr id="19" name="Rectangle 18"/>
          <p:cNvSpPr/>
          <p:nvPr/>
        </p:nvSpPr>
        <p:spPr>
          <a:xfrm>
            <a:off x="168816" y="6018789"/>
            <a:ext cx="3614044" cy="471600"/>
          </a:xfrm>
          <a:prstGeom prst="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p>
            <a:pPr algn="ctr" defTabSz="914400">
              <a:buNone/>
            </a:pPr>
            <a:r>
              <a:rPr lang="de-DE" sz="1400" b="1" i="0" dirty="0" err="1">
                <a:latin typeface="Arial"/>
                <a:ea typeface="+mn-ea"/>
                <a:cs typeface="+mn-cs"/>
              </a:rPr>
              <a:t>Упрощено</a:t>
            </a:r>
            <a:r>
              <a:rPr lang="de-DE" sz="1400" b="1" i="0" dirty="0">
                <a:latin typeface="Arial"/>
                <a:ea typeface="+mn-ea"/>
                <a:cs typeface="+mn-cs"/>
              </a:rPr>
              <a:t> </a:t>
            </a:r>
            <a:r>
              <a:rPr lang="de-DE" sz="1400" b="1" i="0" dirty="0" err="1">
                <a:latin typeface="Arial"/>
                <a:ea typeface="+mn-ea"/>
                <a:cs typeface="+mn-cs"/>
              </a:rPr>
              <a:t>управление</a:t>
            </a:r>
            <a:r>
              <a:rPr lang="de-DE" sz="1400" b="1" i="0" dirty="0">
                <a:latin typeface="Arial"/>
                <a:ea typeface="+mn-ea"/>
                <a:cs typeface="+mn-cs"/>
              </a:rPr>
              <a:t> </a:t>
            </a:r>
            <a:r>
              <a:rPr lang="de-DE" sz="1400" b="1" i="0" dirty="0" err="1" smtClean="0">
                <a:latin typeface="Arial"/>
                <a:ea typeface="+mn-ea"/>
                <a:cs typeface="+mn-cs"/>
              </a:rPr>
              <a:t>жизненным</a:t>
            </a:r>
            <a:r>
              <a:rPr lang="ru-RU" sz="1400" b="1" dirty="0">
                <a:latin typeface="Arial"/>
              </a:rPr>
              <a:t> </a:t>
            </a:r>
            <a:r>
              <a:rPr lang="de-DE" sz="1400" b="1" i="0" dirty="0" err="1" smtClean="0">
                <a:latin typeface="Arial"/>
                <a:ea typeface="+mn-ea"/>
                <a:cs typeface="+mn-cs"/>
              </a:rPr>
              <a:t>циклом</a:t>
            </a:r>
            <a:r>
              <a:rPr lang="de-DE" sz="1400" b="1" i="0" dirty="0" smtClean="0">
                <a:latin typeface="Arial"/>
                <a:ea typeface="+mn-ea"/>
                <a:cs typeface="+mn-cs"/>
              </a:rPr>
              <a:t> </a:t>
            </a:r>
            <a:endParaRPr lang="de-DE" sz="1400" b="1" i="0" dirty="0">
              <a:latin typeface="Arial"/>
              <a:ea typeface="+mn-ea"/>
              <a:cs typeface="+mn-cs"/>
            </a:endParaRPr>
          </a:p>
        </p:txBody>
      </p:sp>
      <p:sp>
        <p:nvSpPr>
          <p:cNvPr id="37" name="Rounded Rectangle 36"/>
          <p:cNvSpPr/>
          <p:nvPr/>
        </p:nvSpPr>
        <p:spPr bwMode="gray">
          <a:xfrm>
            <a:off x="149899" y="1273584"/>
            <a:ext cx="5396461" cy="4693107"/>
          </a:xfrm>
          <a:prstGeom prst="roundRect">
            <a:avLst>
              <a:gd name="adj" fmla="val 4392"/>
            </a:avLst>
          </a:prstGeom>
          <a:solidFill>
            <a:schemeClr val="bg1"/>
          </a:solidFill>
          <a:ln w="12700" algn="ctr">
            <a:solidFill>
              <a:schemeClr val="accent2"/>
            </a:solidFill>
            <a:miter lim="800000"/>
            <a:headEnd/>
            <a:tailEnd/>
          </a:ln>
        </p:spPr>
        <p:txBody>
          <a:bodyPr lIns="90000" tIns="72000" rIns="144000" bIns="72000" rtlCol="0" anchor="ctr"/>
          <a:lstStyle/>
          <a:p>
            <a:pPr marL="184150" marR="0" indent="-184150" algn="ctr" defTabSz="914400" eaLnBrk="1" fontAlgn="base" latinLnBrk="0" hangingPunct="1">
              <a:lnSpc>
                <a:spcPct val="100000"/>
              </a:lnSpc>
              <a:spcBef>
                <a:spcPct val="50000"/>
              </a:spcBef>
              <a:spcAft>
                <a:spcPct val="0"/>
              </a:spcAft>
              <a:buClr>
                <a:srgbClr val="F0AB00"/>
              </a:buClr>
              <a:buSzPct val="80000"/>
              <a:tabLst/>
            </a:pPr>
            <a:endParaRPr kumimoji="0" lang="de-DE"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grpSp>
        <p:nvGrpSpPr>
          <p:cNvPr id="7" name="Group 10"/>
          <p:cNvGrpSpPr/>
          <p:nvPr/>
        </p:nvGrpSpPr>
        <p:grpSpPr>
          <a:xfrm>
            <a:off x="137210" y="1273074"/>
            <a:ext cx="5418000" cy="320857"/>
            <a:chOff x="187082" y="1415999"/>
            <a:chExt cx="5065712" cy="600922"/>
          </a:xfrm>
        </p:grpSpPr>
        <p:sp>
          <p:nvSpPr>
            <p:cNvPr id="42" name="Rectangle 41"/>
            <p:cNvSpPr>
              <a:spLocks noChangeArrowheads="1"/>
            </p:cNvSpPr>
            <p:nvPr/>
          </p:nvSpPr>
          <p:spPr bwMode="gray">
            <a:xfrm>
              <a:off x="187591" y="1872458"/>
              <a:ext cx="5065203" cy="144463"/>
            </a:xfrm>
            <a:prstGeom prst="rect">
              <a:avLst/>
            </a:prstGeom>
            <a:solidFill>
              <a:schemeClr val="accent1"/>
            </a:solidFill>
            <a:ln w="9525" algn="ctr">
              <a:noFill/>
              <a:miter lim="800000"/>
              <a:headEnd/>
              <a:tailEnd/>
            </a:ln>
          </p:spPr>
          <p:txBody>
            <a:bodyPr wrap="none" lIns="90000" tIns="46800" rIns="90000" bIns="46800" anchor="ctr"/>
            <a:lstStyle/>
            <a:p>
              <a:endParaRPr lang="en-US" sz="1800">
                <a:solidFill>
                  <a:srgbClr val="000000"/>
                </a:solidFill>
                <a:cs typeface="Arial Unicode MS" pitchFamily="34" charset="-128"/>
              </a:endParaRPr>
            </a:p>
          </p:txBody>
        </p:sp>
        <p:sp>
          <p:nvSpPr>
            <p:cNvPr id="43" name="AutoShape 9"/>
            <p:cNvSpPr>
              <a:spLocks noChangeArrowheads="1"/>
            </p:cNvSpPr>
            <p:nvPr/>
          </p:nvSpPr>
          <p:spPr bwMode="gray">
            <a:xfrm>
              <a:off x="187082" y="1415999"/>
              <a:ext cx="5065712" cy="576263"/>
            </a:xfrm>
            <a:prstGeom prst="roundRect">
              <a:avLst>
                <a:gd name="adj" fmla="val 30579"/>
              </a:avLst>
            </a:prstGeom>
            <a:solidFill>
              <a:schemeClr val="accent1"/>
            </a:solidFill>
            <a:ln w="9525" algn="ctr">
              <a:noFill/>
              <a:round/>
              <a:headEnd/>
              <a:tailEnd/>
            </a:ln>
          </p:spPr>
          <p:txBody>
            <a:bodyPr lIns="90000" tIns="18000" rIns="90000" bIns="18000" anchor="ctr"/>
            <a:lstStyle/>
            <a:p>
              <a:pPr marL="0" lvl="1" algn="ctr" defTabSz="914400">
                <a:buNone/>
              </a:pPr>
              <a:r>
                <a:rPr lang="en-US" sz="1200" b="1" i="0">
                  <a:solidFill>
                    <a:srgbClr val="000000"/>
                  </a:solidFill>
                  <a:latin typeface="Arial"/>
                  <a:ea typeface="+mn-ea"/>
                  <a:cs typeface="+mn-cs"/>
                </a:rPr>
                <a:t>Поддержка автономных шаблонов форм</a:t>
              </a:r>
            </a:p>
          </p:txBody>
        </p:sp>
      </p:grpSp>
      <p:pic>
        <p:nvPicPr>
          <p:cNvPr id="45" name="Picture 44"/>
          <p:cNvPicPr/>
          <p:nvPr/>
        </p:nvPicPr>
        <p:blipFill>
          <a:blip r:embed="rId3" cstate="print"/>
          <a:stretch>
            <a:fillRect/>
          </a:stretch>
        </p:blipFill>
        <p:spPr bwMode="auto">
          <a:xfrm>
            <a:off x="752441" y="1656567"/>
            <a:ext cx="2940328" cy="2785927"/>
          </a:xfrm>
          <a:prstGeom prst="rect">
            <a:avLst/>
          </a:prstGeom>
          <a:ln>
            <a:noFill/>
          </a:ln>
          <a:effectLst>
            <a:outerShdw blurRad="292100" dist="139700" dir="2700000" algn="tl" rotWithShape="0">
              <a:srgbClr val="333333">
                <a:alpha val="65000"/>
              </a:srgbClr>
            </a:outerShdw>
          </a:effectLst>
        </p:spPr>
      </p:pic>
      <p:pic>
        <p:nvPicPr>
          <p:cNvPr id="46" name="Picture 45"/>
          <p:cNvPicPr/>
          <p:nvPr/>
        </p:nvPicPr>
        <p:blipFill>
          <a:blip r:embed="rId4" cstate="print"/>
          <a:stretch>
            <a:fillRect/>
          </a:stretch>
        </p:blipFill>
        <p:spPr bwMode="auto">
          <a:xfrm>
            <a:off x="1656742" y="2943718"/>
            <a:ext cx="2867998" cy="2867998"/>
          </a:xfrm>
          <a:prstGeom prst="rect">
            <a:avLst/>
          </a:prstGeom>
          <a:ln>
            <a:noFill/>
          </a:ln>
          <a:effectLst>
            <a:outerShdw blurRad="292100" dist="139700" dir="2700000" algn="tl" rotWithShape="0">
              <a:srgbClr val="333333">
                <a:alpha val="65000"/>
              </a:srgbClr>
            </a:outerShdw>
          </a:effectLst>
        </p:spPr>
      </p:pic>
      <p:sp>
        <p:nvSpPr>
          <p:cNvPr id="48" name="TextBox 47"/>
          <p:cNvSpPr txBox="1"/>
          <p:nvPr/>
        </p:nvSpPr>
        <p:spPr>
          <a:xfrm rot="1323944">
            <a:off x="2504657" y="2872540"/>
            <a:ext cx="1769320" cy="461665"/>
          </a:xfrm>
          <a:prstGeom prst="rect">
            <a:avLst/>
          </a:prstGeom>
          <a:solidFill>
            <a:schemeClr val="accent1">
              <a:lumMod val="60000"/>
              <a:lumOff val="40000"/>
            </a:schemeClr>
          </a:solidFill>
        </p:spPr>
        <p:txBody>
          <a:bodyPr wrap="square" rtlCol="0">
            <a:spAutoFit/>
          </a:bodyPr>
          <a:lstStyle/>
          <a:p>
            <a:pPr algn="ctr" defTabSz="914400">
              <a:spcBef>
                <a:spcPts val="720"/>
              </a:spcBef>
              <a:spcAft>
                <a:spcPts val="0"/>
              </a:spcAft>
              <a:buNone/>
            </a:pPr>
            <a:r>
              <a:rPr lang="de-DE" sz="1200" b="0" i="0" dirty="0" smtClean="0">
                <a:solidFill>
                  <a:srgbClr val="000000"/>
                </a:solidFill>
                <a:latin typeface="Arial"/>
                <a:ea typeface="Arial Unicode MS"/>
                <a:cs typeface="Arial Unicode MS"/>
              </a:rPr>
              <a:t>ПРЕД</a:t>
            </a:r>
            <a:r>
              <a:rPr lang="ru-RU" sz="1200" b="0" i="0" dirty="0" smtClean="0">
                <a:solidFill>
                  <a:srgbClr val="000000"/>
                </a:solidFill>
                <a:latin typeface="Arial"/>
                <a:ea typeface="Arial Unicode MS"/>
                <a:cs typeface="Arial Unicode MS"/>
              </a:rPr>
              <a:t>ВАРИТЕЛЬНЫЙ </a:t>
            </a:r>
            <a:r>
              <a:rPr lang="de-DE" sz="1200" b="0" i="0" dirty="0" smtClean="0">
                <a:solidFill>
                  <a:srgbClr val="000000"/>
                </a:solidFill>
                <a:latin typeface="Arial"/>
                <a:ea typeface="Arial Unicode MS"/>
                <a:cs typeface="Arial Unicode MS"/>
              </a:rPr>
              <a:t>ПРОСМОТР</a:t>
            </a:r>
            <a:endParaRPr lang="de-DE" sz="1200" b="0" i="0" dirty="0">
              <a:solidFill>
                <a:srgbClr val="000000"/>
              </a:solidFill>
              <a:latin typeface="Arial"/>
              <a:ea typeface="Arial Unicode MS"/>
              <a:cs typeface="Arial Unicode MS"/>
            </a:endParaRPr>
          </a:p>
        </p:txBody>
      </p:sp>
      <p:grpSp>
        <p:nvGrpSpPr>
          <p:cNvPr id="27" name="Group 26"/>
          <p:cNvGrpSpPr/>
          <p:nvPr/>
        </p:nvGrpSpPr>
        <p:grpSpPr>
          <a:xfrm>
            <a:off x="6327487" y="1562324"/>
            <a:ext cx="1977295" cy="526694"/>
            <a:chOff x="6327487" y="2503101"/>
            <a:chExt cx="1977295" cy="526694"/>
          </a:xfrm>
        </p:grpSpPr>
        <p:sp>
          <p:nvSpPr>
            <p:cNvPr id="28" name="Rounded Rectangle 27"/>
            <p:cNvSpPr/>
            <p:nvPr/>
          </p:nvSpPr>
          <p:spPr bwMode="gray">
            <a:xfrm>
              <a:off x="6327487" y="2503101"/>
              <a:ext cx="1977295" cy="526694"/>
            </a:xfrm>
            <a:prstGeom prst="roundRect">
              <a:avLst>
                <a:gd name="adj" fmla="val 1410"/>
              </a:avLst>
            </a:prstGeom>
            <a:noFill/>
            <a:ln w="12700" algn="ctr">
              <a:solidFill>
                <a:srgbClr val="666666"/>
              </a:solidFill>
              <a:miter lim="800000"/>
              <a:headEnd/>
              <a:tailEnd/>
            </a:ln>
          </p:spPr>
          <p:txBody>
            <a:bodyPr lIns="90000" tIns="72000" rIns="144000" bIns="72000" rtlCol="0" anchor="ctr"/>
            <a:lstStyle/>
            <a:p>
              <a:pPr marL="184150" marR="0" lvl="0" indent="-18415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600" b="0" i="0" u="sng"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pic>
          <p:nvPicPr>
            <p:cNvPr id="29" name="Picture 53" descr="132559_l_srgb_s_gl"/>
            <p:cNvPicPr>
              <a:picLocks noChangeArrowheads="1"/>
            </p:cNvPicPr>
            <p:nvPr/>
          </p:nvPicPr>
          <p:blipFill>
            <a:blip r:embed="rId5" cstate="print"/>
            <a:srcRect l="29500" t="11613" r="10788" b="34972"/>
            <a:stretch>
              <a:fillRect/>
            </a:stretch>
          </p:blipFill>
          <p:spPr bwMode="gray">
            <a:xfrm>
              <a:off x="7699321" y="2522677"/>
              <a:ext cx="557784" cy="475488"/>
            </a:xfrm>
            <a:prstGeom prst="rect">
              <a:avLst/>
            </a:prstGeom>
            <a:gradFill rotWithShape="1">
              <a:gsLst>
                <a:gs pos="0">
                  <a:srgbClr val="FFE8AF"/>
                </a:gs>
                <a:gs pos="100000">
                  <a:srgbClr val="FFBC13"/>
                </a:gs>
              </a:gsLst>
              <a:lin ang="2700000" scaled="1"/>
            </a:gradFill>
            <a:ln w="12700" algn="ctr">
              <a:solidFill>
                <a:srgbClr val="DBDBDB"/>
              </a:solidFill>
              <a:round/>
              <a:headEnd/>
              <a:tailEnd/>
            </a:ln>
            <a:effectLst>
              <a:outerShdw blurRad="25400" dist="12700" dir="2700000" algn="tl" rotWithShape="0">
                <a:prstClr val="black">
                  <a:alpha val="40000"/>
                </a:prstClr>
              </a:outerShdw>
            </a:effectLst>
          </p:spPr>
        </p:pic>
        <p:sp>
          <p:nvSpPr>
            <p:cNvPr id="30" name="Rectangle 29"/>
            <p:cNvSpPr/>
            <p:nvPr/>
          </p:nvSpPr>
          <p:spPr bwMode="gray">
            <a:xfrm>
              <a:off x="6346162" y="2524159"/>
              <a:ext cx="1332689" cy="486383"/>
            </a:xfrm>
            <a:prstGeom prst="rect">
              <a:avLst/>
            </a:prstGeom>
            <a:solidFill>
              <a:srgbClr val="44697D"/>
            </a:solidFill>
            <a:ln w="6350" algn="ctr">
              <a:noFill/>
              <a:miter lim="800000"/>
              <a:headEnd/>
              <a:tailEnd/>
            </a:ln>
          </p:spPr>
          <p:txBody>
            <a:bodyPr lIns="90000" tIns="72000" rIns="90000" bIns="72000" rtlCol="0" anchor="ctr"/>
            <a:lstStyle/>
            <a:p>
              <a:pPr marR="0" algn="ctr" defTabSz="914400">
                <a:lnSpc>
                  <a:spcPct val="100000"/>
                </a:lnSpc>
                <a:spcBef>
                  <a:spcPts val="540"/>
                </a:spcBef>
                <a:spcAft>
                  <a:spcPts val="0"/>
                </a:spcAft>
                <a:buNone/>
              </a:pPr>
              <a:r>
                <a:rPr lang="en-US" sz="900" b="1" i="0" u="none" strike="noStrike" cap="none" spc="0" baseline="0" dirty="0" smtClean="0">
                  <a:solidFill>
                    <a:srgbClr val="FFFFFF"/>
                  </a:solidFill>
                  <a:effectLst/>
                  <a:latin typeface="Arial"/>
                  <a:ea typeface="Arial Unicode MS"/>
                  <a:cs typeface="Arial Unicode MS"/>
                </a:rPr>
                <a:t>ИТ/</a:t>
              </a:r>
              <a:r>
                <a:rPr lang="ru-RU" sz="900" b="1" dirty="0" err="1" smtClean="0">
                  <a:solidFill>
                    <a:srgbClr val="FFFFFF"/>
                  </a:solidFill>
                  <a:ea typeface="Arial Unicode MS"/>
                  <a:cs typeface="Arial Unicode MS"/>
                </a:rPr>
                <a:t>р</a:t>
              </a:r>
              <a:r>
                <a:rPr lang="en-US" sz="900" b="1" i="0" u="none" strike="noStrike" cap="none" spc="0" baseline="0" dirty="0" err="1" smtClean="0">
                  <a:solidFill>
                    <a:srgbClr val="FFFFFF"/>
                  </a:solidFill>
                  <a:effectLst/>
                  <a:latin typeface="Arial"/>
                  <a:ea typeface="Arial Unicode MS"/>
                  <a:cs typeface="Arial Unicode MS"/>
                </a:rPr>
                <a:t>азработка</a:t>
              </a:r>
              <a:endParaRPr lang="en-US" sz="900" b="1" i="0" u="none" strike="noStrike" cap="none" spc="0" baseline="0" dirty="0">
                <a:solidFill>
                  <a:srgbClr val="FFFFFF"/>
                </a:solidFill>
                <a:effectLst/>
                <a:latin typeface="Arial"/>
                <a:ea typeface="Arial Unicode MS"/>
                <a:cs typeface="Arial Unicode MS"/>
              </a:endParaRPr>
            </a:p>
          </p:txBody>
        </p:sp>
      </p:grpSp>
      <p:pic>
        <p:nvPicPr>
          <p:cNvPr id="31" name="Picture 30" descr="Model.PNG"/>
          <p:cNvPicPr>
            <a:picLocks noChangeAspect="1"/>
          </p:cNvPicPr>
          <p:nvPr/>
        </p:nvPicPr>
        <p:blipFill>
          <a:blip r:embed="rId6" cstate="print"/>
          <a:stretch>
            <a:fillRect/>
          </a:stretch>
        </p:blipFill>
        <p:spPr>
          <a:xfrm>
            <a:off x="6620796" y="228425"/>
            <a:ext cx="2241101" cy="376867"/>
          </a:xfrm>
          <a:prstGeom prst="rect">
            <a:avLst/>
          </a:prstGeom>
        </p:spPr>
      </p:pic>
      <p:sp>
        <p:nvSpPr>
          <p:cNvPr id="32" name="TextBox 31"/>
          <p:cNvSpPr txBox="1"/>
          <p:nvPr/>
        </p:nvSpPr>
        <p:spPr>
          <a:xfrm>
            <a:off x="6753225" y="285750"/>
            <a:ext cx="660437" cy="276999"/>
          </a:xfrm>
          <a:prstGeom prst="rect">
            <a:avLst/>
          </a:prstGeom>
          <a:noFill/>
        </p:spPr>
        <p:txBody>
          <a:bodyPr wrap="none" lIns="0" tIns="0" rIns="0" bIns="0" rtlCol="0">
            <a:spAutoFit/>
          </a:bodyPr>
          <a:lstStyle/>
          <a:p>
            <a:pPr algn="l" defTabSz="914400">
              <a:spcAft>
                <a:spcPts val="0"/>
              </a:spcAft>
              <a:buNone/>
            </a:pPr>
            <a:r>
              <a:rPr lang="en-US" sz="900" b="1" i="0">
                <a:latin typeface="Arial"/>
                <a:ea typeface="Arial Unicode MS"/>
                <a:cs typeface="Arial Unicode MS"/>
              </a:rPr>
              <a:t>Внедрение</a:t>
            </a:r>
          </a:p>
          <a:p>
            <a:pPr algn="l" defTabSz="914400">
              <a:spcAft>
                <a:spcPts val="0"/>
              </a:spcAft>
              <a:buNone/>
            </a:pPr>
            <a:r>
              <a:rPr lang="en-US" sz="900" b="0" i="0">
                <a:latin typeface="Arial"/>
                <a:ea typeface="Arial Unicode MS"/>
                <a:cs typeface="Arial Unicode MS"/>
              </a:rPr>
              <a:t>ИТ-разработчик</a:t>
            </a:r>
          </a:p>
        </p:txBody>
      </p:sp>
      <p:pic>
        <p:nvPicPr>
          <p:cNvPr id="35" name="Picture 53" descr="132559_l_srgb_s_gl"/>
          <p:cNvPicPr>
            <a:picLocks noChangeArrowheads="1"/>
          </p:cNvPicPr>
          <p:nvPr/>
        </p:nvPicPr>
        <p:blipFill>
          <a:blip r:embed="rId5" cstate="print"/>
          <a:srcRect l="29500" t="11613" r="10788" b="34972"/>
          <a:stretch>
            <a:fillRect/>
          </a:stretch>
        </p:blipFill>
        <p:spPr bwMode="gray">
          <a:xfrm>
            <a:off x="8484394" y="268915"/>
            <a:ext cx="339998" cy="300204"/>
          </a:xfrm>
          <a:prstGeom prst="rect">
            <a:avLst/>
          </a:prstGeom>
          <a:gradFill rotWithShape="1">
            <a:gsLst>
              <a:gs pos="0">
                <a:srgbClr val="FFE8AF"/>
              </a:gs>
              <a:gs pos="100000">
                <a:srgbClr val="FFBC13"/>
              </a:gs>
            </a:gsLst>
            <a:lin ang="2700000" scaled="1"/>
          </a:gradFill>
          <a:ln w="12700" algn="ctr">
            <a:noFill/>
            <a:round/>
            <a:headEnd/>
            <a:tailEnd/>
          </a:ln>
          <a:effectLst/>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en-US" sz="2400" b="1" i="0" dirty="0" err="1">
                <a:solidFill>
                  <a:srgbClr val="666666"/>
                </a:solidFill>
                <a:latin typeface="Arial"/>
                <a:ea typeface="+mj-ea"/>
                <a:cs typeface="+mj-cs"/>
              </a:rPr>
              <a:t>Разработка</a:t>
            </a:r>
            <a:r>
              <a:rPr lang="en-US" sz="2400" b="1" i="0" dirty="0">
                <a:solidFill>
                  <a:srgbClr val="666666"/>
                </a:solidFill>
                <a:latin typeface="Arial"/>
                <a:ea typeface="+mj-ea"/>
                <a:cs typeface="+mj-cs"/>
              </a:rPr>
              <a:t/>
            </a:r>
            <a:br>
              <a:rPr lang="en-US" sz="2400" b="1" i="0" dirty="0">
                <a:solidFill>
                  <a:srgbClr val="666666"/>
                </a:solidFill>
                <a:latin typeface="Arial"/>
                <a:ea typeface="+mj-ea"/>
                <a:cs typeface="+mj-cs"/>
              </a:rPr>
            </a:br>
            <a:r>
              <a:rPr lang="en-US" sz="2000" b="0" i="0" dirty="0" err="1">
                <a:solidFill>
                  <a:srgbClr val="666666"/>
                </a:solidFill>
                <a:latin typeface="Arial"/>
                <a:ea typeface="+mj-ea"/>
                <a:cs typeface="+mj-cs"/>
              </a:rPr>
              <a:t>Упрощенное</a:t>
            </a:r>
            <a:r>
              <a:rPr lang="en-US" sz="2000" b="0" i="0" dirty="0">
                <a:solidFill>
                  <a:srgbClr val="666666"/>
                </a:solidFill>
                <a:latin typeface="Arial"/>
                <a:ea typeface="+mj-ea"/>
                <a:cs typeface="+mj-cs"/>
              </a:rPr>
              <a:t> </a:t>
            </a:r>
            <a:r>
              <a:rPr lang="en-US" sz="2000" b="0" i="0" dirty="0" err="1" smtClean="0">
                <a:solidFill>
                  <a:srgbClr val="666666"/>
                </a:solidFill>
                <a:latin typeface="Arial"/>
                <a:ea typeface="+mj-ea"/>
                <a:cs typeface="+mj-cs"/>
              </a:rPr>
              <a:t>проектировани</a:t>
            </a:r>
            <a:r>
              <a:rPr lang="ru-RU" sz="2000" b="0" dirty="0" smtClean="0">
                <a:solidFill>
                  <a:srgbClr val="666666"/>
                </a:solidFill>
                <a:latin typeface="Arial"/>
              </a:rPr>
              <a:t>е</a:t>
            </a:r>
            <a:r>
              <a:rPr lang="en-US" sz="2000" b="0" i="0" dirty="0" smtClean="0">
                <a:solidFill>
                  <a:srgbClr val="666666"/>
                </a:solidFill>
                <a:latin typeface="Arial"/>
                <a:ea typeface="+mj-ea"/>
                <a:cs typeface="+mj-cs"/>
              </a:rPr>
              <a:t> </a:t>
            </a:r>
            <a:r>
              <a:rPr lang="en-US" sz="2000" b="0" i="0" dirty="0">
                <a:solidFill>
                  <a:srgbClr val="666666"/>
                </a:solidFill>
                <a:latin typeface="Arial"/>
                <a:ea typeface="+mj-ea"/>
                <a:cs typeface="+mj-cs"/>
              </a:rPr>
              <a:t>и </a:t>
            </a:r>
            <a:r>
              <a:rPr lang="en-US" sz="2000" b="0" i="0" dirty="0" err="1">
                <a:solidFill>
                  <a:srgbClr val="666666"/>
                </a:solidFill>
                <a:latin typeface="Arial"/>
                <a:ea typeface="+mj-ea"/>
                <a:cs typeface="+mj-cs"/>
              </a:rPr>
              <a:t>конфигурация</a:t>
            </a:r>
            <a:endParaRPr lang="en-US" sz="2000" b="0" i="0" dirty="0">
              <a:solidFill>
                <a:srgbClr val="666666"/>
              </a:solidFill>
              <a:latin typeface="Arial"/>
              <a:ea typeface="+mj-ea"/>
              <a:cs typeface="+mj-cs"/>
            </a:endParaRPr>
          </a:p>
        </p:txBody>
      </p:sp>
      <p:sp>
        <p:nvSpPr>
          <p:cNvPr id="5" name="AutoShape 4"/>
          <p:cNvSpPr>
            <a:spLocks noChangeArrowheads="1"/>
          </p:cNvSpPr>
          <p:nvPr/>
        </p:nvSpPr>
        <p:spPr bwMode="gray">
          <a:xfrm>
            <a:off x="5636950" y="2455101"/>
            <a:ext cx="3327168" cy="3500058"/>
          </a:xfrm>
          <a:prstGeom prst="roundRect">
            <a:avLst>
              <a:gd name="adj" fmla="val 5815"/>
            </a:avLst>
          </a:prstGeom>
          <a:gradFill rotWithShape="1">
            <a:gsLst>
              <a:gs pos="0">
                <a:srgbClr val="F0F0F0"/>
              </a:gs>
              <a:gs pos="100000">
                <a:srgbClr val="FEFEFE"/>
              </a:gs>
            </a:gsLst>
            <a:lin ang="2700000" scaled="1"/>
          </a:gradFill>
          <a:ln w="12700" algn="ctr">
            <a:solidFill>
              <a:schemeClr val="accent2"/>
            </a:solidFill>
            <a:round/>
            <a:headEnd/>
            <a:tailEnd/>
          </a:ln>
          <a:effectLst>
            <a:prstShdw prst="shdw17" dist="17961" dir="2700000">
              <a:srgbClr val="909090"/>
            </a:prstShdw>
          </a:effectLst>
        </p:spPr>
        <p:txBody>
          <a:bodyPr wrap="square" lIns="72000" tIns="72000" rIns="72000" bIns="72000" anchor="ctr">
            <a:noAutofit/>
          </a:bodyPr>
          <a:lstStyle/>
          <a:p>
            <a:pPr marL="182880" lvl="1" indent="-182880" algn="l" defTabSz="914400">
              <a:buFont typeface="Wingdings"/>
              <a:buChar char="n"/>
            </a:pPr>
            <a:r>
              <a:rPr lang="en-US" sz="1400" b="1" i="0" dirty="0" err="1">
                <a:latin typeface="Arial"/>
                <a:ea typeface="+mn-ea"/>
                <a:cs typeface="+mn-cs"/>
              </a:rPr>
              <a:t>Упрощенное</a:t>
            </a:r>
            <a:r>
              <a:rPr lang="en-US" sz="1400" b="1" i="0" dirty="0">
                <a:latin typeface="Arial"/>
                <a:ea typeface="+mn-ea"/>
                <a:cs typeface="+mn-cs"/>
              </a:rPr>
              <a:t> </a:t>
            </a:r>
            <a:r>
              <a:rPr lang="en-US" sz="1400" b="1" i="0" dirty="0" err="1">
                <a:latin typeface="Arial"/>
                <a:ea typeface="+mn-ea"/>
                <a:cs typeface="+mn-cs"/>
              </a:rPr>
              <a:t>проектирование</a:t>
            </a:r>
            <a:r>
              <a:rPr lang="en-US" sz="1400" b="1" i="0" dirty="0">
                <a:latin typeface="Arial"/>
                <a:ea typeface="+mn-ea"/>
                <a:cs typeface="+mn-cs"/>
              </a:rPr>
              <a:t> </a:t>
            </a:r>
            <a:r>
              <a:rPr lang="en-US" sz="1400" b="1" i="0" dirty="0" err="1" smtClean="0">
                <a:latin typeface="Arial"/>
                <a:ea typeface="+mn-ea"/>
                <a:cs typeface="+mn-cs"/>
              </a:rPr>
              <a:t>иконфигур</a:t>
            </a:r>
            <a:r>
              <a:rPr lang="ru-RU" sz="1400" b="1" dirty="0" err="1" smtClean="0"/>
              <a:t>ация</a:t>
            </a:r>
            <a:r>
              <a:rPr lang="en-US" sz="1400" b="0" i="0" dirty="0" smtClean="0">
                <a:latin typeface="Arial"/>
                <a:ea typeface="+mn-ea"/>
                <a:cs typeface="+mn-cs"/>
              </a:rPr>
              <a:t> </a:t>
            </a:r>
            <a:r>
              <a:rPr lang="en-US" sz="1400" b="0" i="0" dirty="0" err="1">
                <a:latin typeface="Arial"/>
                <a:ea typeface="+mn-ea"/>
                <a:cs typeface="+mn-cs"/>
              </a:rPr>
              <a:t>моделей</a:t>
            </a:r>
            <a:r>
              <a:rPr lang="en-US" sz="1400" b="0" i="0" dirty="0">
                <a:latin typeface="Arial"/>
                <a:ea typeface="+mn-ea"/>
                <a:cs typeface="+mn-cs"/>
              </a:rPr>
              <a:t> </a:t>
            </a:r>
            <a:r>
              <a:rPr lang="en-US" sz="1400" b="0" i="0" dirty="0" err="1">
                <a:latin typeface="Arial"/>
                <a:ea typeface="+mn-ea"/>
                <a:cs typeface="+mn-cs"/>
              </a:rPr>
              <a:t>для</a:t>
            </a:r>
            <a:r>
              <a:rPr lang="en-US" sz="1400" b="0" i="0" dirty="0">
                <a:latin typeface="Arial"/>
                <a:ea typeface="+mn-ea"/>
                <a:cs typeface="+mn-cs"/>
              </a:rPr>
              <a:t> </a:t>
            </a:r>
            <a:r>
              <a:rPr lang="en-US" sz="1400" b="0" i="0" dirty="0" err="1">
                <a:latin typeface="Arial"/>
                <a:ea typeface="+mn-ea"/>
                <a:cs typeface="+mn-cs"/>
              </a:rPr>
              <a:t>интеграционных</a:t>
            </a:r>
            <a:r>
              <a:rPr lang="en-US" sz="1400" b="0" i="0" dirty="0">
                <a:latin typeface="Arial"/>
                <a:ea typeface="+mn-ea"/>
                <a:cs typeface="+mn-cs"/>
              </a:rPr>
              <a:t> </a:t>
            </a:r>
            <a:r>
              <a:rPr lang="en-US" sz="1400" b="0" i="0" dirty="0" err="1">
                <a:latin typeface="Arial"/>
                <a:ea typeface="+mn-ea"/>
                <a:cs typeface="+mn-cs"/>
              </a:rPr>
              <a:t>потоков</a:t>
            </a:r>
            <a:r>
              <a:rPr lang="en-US" sz="1400" b="0" i="0" dirty="0">
                <a:latin typeface="Arial"/>
                <a:ea typeface="+mn-ea"/>
                <a:cs typeface="+mn-cs"/>
              </a:rPr>
              <a:t> </a:t>
            </a:r>
            <a:r>
              <a:rPr lang="en-US" sz="1400" b="0" i="0" dirty="0" err="1" smtClean="0">
                <a:latin typeface="Arial"/>
                <a:ea typeface="+mn-ea"/>
                <a:cs typeface="+mn-cs"/>
              </a:rPr>
              <a:t>сиспользование</a:t>
            </a:r>
            <a:r>
              <a:rPr lang="en-US" sz="1400" b="0" i="0" dirty="0" smtClean="0">
                <a:latin typeface="Arial"/>
                <a:ea typeface="+mn-ea"/>
                <a:cs typeface="+mn-cs"/>
              </a:rPr>
              <a:t> </a:t>
            </a:r>
            <a:r>
              <a:rPr lang="en-US" sz="1400" b="0" i="0" dirty="0" err="1" smtClean="0">
                <a:latin typeface="Arial"/>
                <a:ea typeface="+mn-ea"/>
                <a:cs typeface="+mn-cs"/>
              </a:rPr>
              <a:t>предопределен</a:t>
            </a:r>
            <a:r>
              <a:rPr lang="ru-RU" sz="1400" b="0" i="0" dirty="0" smtClean="0">
                <a:latin typeface="Arial"/>
                <a:ea typeface="+mn-ea"/>
                <a:cs typeface="+mn-cs"/>
              </a:rPr>
              <a:t>-</a:t>
            </a:r>
            <a:r>
              <a:rPr lang="en-US" sz="1400" b="0" i="0" dirty="0" err="1" smtClean="0">
                <a:latin typeface="Arial"/>
                <a:ea typeface="+mn-ea"/>
                <a:cs typeface="+mn-cs"/>
              </a:rPr>
              <a:t>ных</a:t>
            </a:r>
            <a:r>
              <a:rPr lang="en-US" sz="1400" b="0" i="0" dirty="0" smtClean="0">
                <a:latin typeface="Arial"/>
                <a:ea typeface="+mn-ea"/>
                <a:cs typeface="+mn-cs"/>
              </a:rPr>
              <a:t> </a:t>
            </a:r>
            <a:r>
              <a:rPr lang="en-US" sz="1400" b="0" i="0" dirty="0" err="1">
                <a:latin typeface="Arial"/>
                <a:ea typeface="+mn-ea"/>
                <a:cs typeface="+mn-cs"/>
              </a:rPr>
              <a:t>шаблонов</a:t>
            </a:r>
            <a:r>
              <a:rPr lang="en-US" sz="1400" b="0" i="0" dirty="0">
                <a:latin typeface="Arial"/>
                <a:ea typeface="+mn-ea"/>
                <a:cs typeface="+mn-cs"/>
              </a:rPr>
              <a:t> </a:t>
            </a:r>
            <a:r>
              <a:rPr lang="en-US" sz="1400" b="0" i="0" dirty="0" smtClean="0">
                <a:latin typeface="Arial"/>
                <a:ea typeface="+mn-ea"/>
                <a:cs typeface="+mn-cs"/>
              </a:rPr>
              <a:t>и</a:t>
            </a:r>
            <a:r>
              <a:rPr lang="ru-RU" sz="1400" dirty="0"/>
              <a:t> </a:t>
            </a:r>
            <a:r>
              <a:rPr lang="en-US" sz="1400" b="0" i="0" dirty="0" err="1" smtClean="0">
                <a:latin typeface="Arial"/>
                <a:ea typeface="+mn-ea"/>
                <a:cs typeface="+mn-cs"/>
              </a:rPr>
              <a:t>паттернов</a:t>
            </a:r>
            <a:endParaRPr lang="en-US" sz="1400" b="0" i="0" dirty="0">
              <a:latin typeface="Arial"/>
              <a:ea typeface="+mn-ea"/>
              <a:cs typeface="+mn-cs"/>
            </a:endParaRPr>
          </a:p>
          <a:p>
            <a:pPr marL="182880" lvl="1" indent="-182880" algn="l" defTabSz="914400">
              <a:buFont typeface="Wingdings"/>
              <a:buChar char="n"/>
            </a:pPr>
            <a:endParaRPr lang="en-US" sz="1400" dirty="0" smtClean="0"/>
          </a:p>
          <a:p>
            <a:pPr marL="182880" lvl="1" indent="-182880" algn="l" defTabSz="914400">
              <a:buFont typeface="Wingdings"/>
              <a:buChar char="n"/>
            </a:pPr>
            <a:r>
              <a:rPr lang="en-US" sz="1400" b="1" i="0" dirty="0" err="1">
                <a:latin typeface="Arial"/>
                <a:ea typeface="+mn-ea"/>
                <a:cs typeface="+mn-cs"/>
              </a:rPr>
              <a:t>Проектирование</a:t>
            </a:r>
            <a:r>
              <a:rPr lang="en-US" sz="1400" b="1" i="0" dirty="0">
                <a:latin typeface="Arial"/>
                <a:ea typeface="+mn-ea"/>
                <a:cs typeface="+mn-cs"/>
              </a:rPr>
              <a:t> </a:t>
            </a:r>
            <a:r>
              <a:rPr lang="en-US" sz="1400" b="1" i="0" dirty="0" err="1">
                <a:latin typeface="Arial"/>
                <a:ea typeface="+mn-ea"/>
                <a:cs typeface="+mn-cs"/>
              </a:rPr>
              <a:t>отображения</a:t>
            </a:r>
            <a:r>
              <a:rPr lang="en-US" sz="1400" b="1" i="0" dirty="0">
                <a:latin typeface="Arial"/>
                <a:ea typeface="+mn-ea"/>
                <a:cs typeface="+mn-cs"/>
              </a:rPr>
              <a:t> </a:t>
            </a:r>
            <a:r>
              <a:rPr lang="en-US" sz="1400" b="1" i="0" dirty="0" err="1">
                <a:latin typeface="Arial"/>
                <a:ea typeface="+mn-ea"/>
                <a:cs typeface="+mn-cs"/>
              </a:rPr>
              <a:t>на</a:t>
            </a:r>
            <a:r>
              <a:rPr lang="en-US" sz="1400" b="1" i="0" dirty="0">
                <a:latin typeface="Arial"/>
                <a:ea typeface="+mn-ea"/>
                <a:cs typeface="+mn-cs"/>
              </a:rPr>
              <a:t> </a:t>
            </a:r>
            <a:r>
              <a:rPr lang="en-US" sz="1400" b="1" i="0" dirty="0" err="1">
                <a:latin typeface="Arial"/>
                <a:ea typeface="+mn-ea"/>
                <a:cs typeface="+mn-cs"/>
              </a:rPr>
              <a:t>основе</a:t>
            </a:r>
            <a:r>
              <a:rPr lang="en-US" sz="1400" b="1" i="0" dirty="0">
                <a:latin typeface="Arial"/>
                <a:ea typeface="+mn-ea"/>
                <a:cs typeface="+mn-cs"/>
              </a:rPr>
              <a:t> Eclipse</a:t>
            </a:r>
          </a:p>
          <a:p>
            <a:pPr marL="182880" lvl="1" indent="-182880" algn="l" defTabSz="914400">
              <a:buFont typeface="Wingdings"/>
              <a:buChar char="n"/>
            </a:pPr>
            <a:endParaRPr lang="en-US" sz="1400" dirty="0" smtClean="0"/>
          </a:p>
          <a:p>
            <a:pPr marL="182880" lvl="1" indent="-182880" algn="l" defTabSz="914400">
              <a:buFont typeface="Wingdings"/>
              <a:buChar char="n"/>
            </a:pPr>
            <a:r>
              <a:rPr lang="en-US" sz="1400" b="1" i="0" dirty="0" err="1">
                <a:latin typeface="Arial"/>
                <a:ea typeface="+mn-ea"/>
                <a:cs typeface="+mn-cs"/>
              </a:rPr>
              <a:t>Общий</a:t>
            </a:r>
            <a:r>
              <a:rPr lang="en-US" sz="1400" b="1" i="0" dirty="0">
                <a:latin typeface="Arial"/>
                <a:ea typeface="+mn-ea"/>
                <a:cs typeface="+mn-cs"/>
              </a:rPr>
              <a:t> </a:t>
            </a:r>
            <a:r>
              <a:rPr lang="en-US" sz="1400" b="1" i="0" dirty="0" err="1">
                <a:latin typeface="Arial"/>
                <a:ea typeface="+mn-ea"/>
                <a:cs typeface="+mn-cs"/>
              </a:rPr>
              <a:t>дизайн</a:t>
            </a:r>
            <a:r>
              <a:rPr lang="en-US" sz="1400" b="0" i="0" dirty="0">
                <a:latin typeface="Arial"/>
                <a:ea typeface="+mn-ea"/>
                <a:cs typeface="+mn-cs"/>
              </a:rPr>
              <a:t> с </a:t>
            </a:r>
            <a:r>
              <a:rPr lang="en-US" sz="1400" b="0" i="0" dirty="0" err="1">
                <a:latin typeface="Arial"/>
                <a:ea typeface="+mn-ea"/>
                <a:cs typeface="+mn-cs"/>
              </a:rPr>
              <a:t>инструментами</a:t>
            </a:r>
            <a:r>
              <a:rPr lang="en-US" sz="1400" b="0" i="0" dirty="0">
                <a:latin typeface="Arial"/>
                <a:ea typeface="+mn-ea"/>
                <a:cs typeface="+mn-cs"/>
              </a:rPr>
              <a:t> </a:t>
            </a:r>
            <a:r>
              <a:rPr lang="en-US" sz="1400" b="0" i="0" dirty="0" err="1">
                <a:latin typeface="Arial"/>
                <a:ea typeface="+mn-ea"/>
                <a:cs typeface="+mn-cs"/>
              </a:rPr>
              <a:t>моделирования</a:t>
            </a:r>
            <a:r>
              <a:rPr lang="en-US" sz="1400" b="0" i="0" dirty="0">
                <a:latin typeface="Arial"/>
                <a:ea typeface="+mn-ea"/>
                <a:cs typeface="+mn-cs"/>
              </a:rPr>
              <a:t> </a:t>
            </a:r>
            <a:r>
              <a:rPr lang="en-US" sz="1400" b="0" i="0" dirty="0" err="1">
                <a:latin typeface="Arial"/>
                <a:ea typeface="+mn-ea"/>
                <a:cs typeface="+mn-cs"/>
              </a:rPr>
              <a:t>бизнес-процессов</a:t>
            </a:r>
            <a:endParaRPr lang="en-US" sz="1400" b="0" i="0" dirty="0">
              <a:latin typeface="Arial"/>
              <a:ea typeface="+mn-ea"/>
              <a:cs typeface="+mn-cs"/>
            </a:endParaRPr>
          </a:p>
        </p:txBody>
      </p:sp>
      <p:sp>
        <p:nvSpPr>
          <p:cNvPr id="17" name="Rectangle 16"/>
          <p:cNvSpPr/>
          <p:nvPr/>
        </p:nvSpPr>
        <p:spPr>
          <a:xfrm>
            <a:off x="5386192" y="6032857"/>
            <a:ext cx="3611880" cy="471600"/>
          </a:xfrm>
          <a:prstGeom prst="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p>
            <a:pPr algn="ctr" defTabSz="914400">
              <a:buNone/>
            </a:pPr>
            <a:r>
              <a:rPr lang="de-DE" sz="1400" b="1" i="0">
                <a:latin typeface="Arial"/>
                <a:ea typeface="+mn-ea"/>
                <a:cs typeface="+mn-cs"/>
              </a:rPr>
              <a:t>Сокращение периода обучения начинающих пользователей</a:t>
            </a:r>
          </a:p>
        </p:txBody>
      </p:sp>
      <p:sp>
        <p:nvSpPr>
          <p:cNvPr id="19" name="Rectangle 18"/>
          <p:cNvSpPr/>
          <p:nvPr/>
        </p:nvSpPr>
        <p:spPr>
          <a:xfrm>
            <a:off x="168816" y="6018789"/>
            <a:ext cx="3614044" cy="471600"/>
          </a:xfrm>
          <a:prstGeom prst="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p>
            <a:pPr algn="ctr" defTabSz="914400">
              <a:buNone/>
            </a:pPr>
            <a:r>
              <a:rPr lang="de-DE" sz="1400" b="1" i="0">
                <a:latin typeface="Arial"/>
                <a:ea typeface="+mn-ea"/>
                <a:cs typeface="+mn-cs"/>
              </a:rPr>
              <a:t>Повышение эффективности работы опытных пользователей</a:t>
            </a:r>
          </a:p>
        </p:txBody>
      </p:sp>
      <p:sp>
        <p:nvSpPr>
          <p:cNvPr id="37" name="Rounded Rectangle 36"/>
          <p:cNvSpPr/>
          <p:nvPr/>
        </p:nvSpPr>
        <p:spPr bwMode="gray">
          <a:xfrm>
            <a:off x="149899" y="1273584"/>
            <a:ext cx="5396461" cy="4693107"/>
          </a:xfrm>
          <a:prstGeom prst="roundRect">
            <a:avLst>
              <a:gd name="adj" fmla="val 4392"/>
            </a:avLst>
          </a:prstGeom>
          <a:solidFill>
            <a:schemeClr val="bg1"/>
          </a:solidFill>
          <a:ln w="12700" algn="ctr">
            <a:solidFill>
              <a:schemeClr val="accent2"/>
            </a:solidFill>
            <a:miter lim="800000"/>
            <a:headEnd/>
            <a:tailEnd/>
          </a:ln>
        </p:spPr>
        <p:txBody>
          <a:bodyPr lIns="90000" tIns="72000" rIns="144000" bIns="72000" rtlCol="0" anchor="ctr"/>
          <a:lstStyle/>
          <a:p>
            <a:pPr marL="184150" marR="0" indent="-184150" algn="ctr" defTabSz="914400" eaLnBrk="1" fontAlgn="base" latinLnBrk="0" hangingPunct="1">
              <a:lnSpc>
                <a:spcPct val="100000"/>
              </a:lnSpc>
              <a:spcBef>
                <a:spcPct val="50000"/>
              </a:spcBef>
              <a:spcAft>
                <a:spcPct val="0"/>
              </a:spcAft>
              <a:buClr>
                <a:srgbClr val="F0AB00"/>
              </a:buClr>
              <a:buSzPct val="80000"/>
              <a:tabLst/>
            </a:pPr>
            <a:endParaRPr kumimoji="0" lang="de-DE"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grpSp>
        <p:nvGrpSpPr>
          <p:cNvPr id="6" name="Group 10"/>
          <p:cNvGrpSpPr/>
          <p:nvPr/>
        </p:nvGrpSpPr>
        <p:grpSpPr>
          <a:xfrm>
            <a:off x="137210" y="1273074"/>
            <a:ext cx="5418000" cy="320857"/>
            <a:chOff x="187082" y="1415999"/>
            <a:chExt cx="5065712" cy="600922"/>
          </a:xfrm>
        </p:grpSpPr>
        <p:sp>
          <p:nvSpPr>
            <p:cNvPr id="42" name="Rectangle 41"/>
            <p:cNvSpPr>
              <a:spLocks noChangeArrowheads="1"/>
            </p:cNvSpPr>
            <p:nvPr/>
          </p:nvSpPr>
          <p:spPr bwMode="gray">
            <a:xfrm>
              <a:off x="187591" y="1872458"/>
              <a:ext cx="5065203" cy="144463"/>
            </a:xfrm>
            <a:prstGeom prst="rect">
              <a:avLst/>
            </a:prstGeom>
            <a:solidFill>
              <a:schemeClr val="accent1"/>
            </a:solidFill>
            <a:ln w="9525" algn="ctr">
              <a:noFill/>
              <a:miter lim="800000"/>
              <a:headEnd/>
              <a:tailEnd/>
            </a:ln>
          </p:spPr>
          <p:txBody>
            <a:bodyPr wrap="none" lIns="90000" tIns="46800" rIns="90000" bIns="46800" anchor="ctr"/>
            <a:lstStyle/>
            <a:p>
              <a:endParaRPr lang="en-US" sz="1800">
                <a:solidFill>
                  <a:srgbClr val="000000"/>
                </a:solidFill>
                <a:cs typeface="Arial Unicode MS" pitchFamily="34" charset="-128"/>
              </a:endParaRPr>
            </a:p>
          </p:txBody>
        </p:sp>
        <p:sp>
          <p:nvSpPr>
            <p:cNvPr id="43" name="AutoShape 9"/>
            <p:cNvSpPr>
              <a:spLocks noChangeArrowheads="1"/>
            </p:cNvSpPr>
            <p:nvPr/>
          </p:nvSpPr>
          <p:spPr bwMode="gray">
            <a:xfrm>
              <a:off x="187082" y="1415999"/>
              <a:ext cx="5065712" cy="576263"/>
            </a:xfrm>
            <a:prstGeom prst="roundRect">
              <a:avLst>
                <a:gd name="adj" fmla="val 30579"/>
              </a:avLst>
            </a:prstGeom>
            <a:solidFill>
              <a:schemeClr val="accent1"/>
            </a:solidFill>
            <a:ln w="9525" algn="ctr">
              <a:noFill/>
              <a:round/>
              <a:headEnd/>
              <a:tailEnd/>
            </a:ln>
          </p:spPr>
          <p:txBody>
            <a:bodyPr lIns="90000" tIns="18000" rIns="90000" bIns="18000" anchor="ctr"/>
            <a:lstStyle/>
            <a:p>
              <a:pPr marL="0" lvl="1" algn="ctr" defTabSz="914400">
                <a:buNone/>
              </a:pPr>
              <a:r>
                <a:rPr lang="en-US" sz="1200" b="1" i="0">
                  <a:solidFill>
                    <a:srgbClr val="000000"/>
                  </a:solidFill>
                  <a:latin typeface="Arial"/>
                  <a:ea typeface="+mn-ea"/>
                  <a:cs typeface="+mn-cs"/>
                </a:rPr>
                <a:t>Улучшенный пользовательский интерфейс</a:t>
              </a:r>
            </a:p>
          </p:txBody>
        </p:sp>
      </p:grpSp>
      <p:pic>
        <p:nvPicPr>
          <p:cNvPr id="23" name="Picture 22" descr="PING13.bmp"/>
          <p:cNvPicPr>
            <a:picLocks noChangeAspect="1"/>
          </p:cNvPicPr>
          <p:nvPr/>
        </p:nvPicPr>
        <p:blipFill>
          <a:blip r:embed="rId3" cstate="print"/>
          <a:stretch>
            <a:fillRect/>
          </a:stretch>
        </p:blipFill>
        <p:spPr>
          <a:xfrm>
            <a:off x="258659" y="1854558"/>
            <a:ext cx="5199049" cy="3657600"/>
          </a:xfrm>
          <a:prstGeom prst="rect">
            <a:avLst/>
          </a:prstGeom>
          <a:noFill/>
          <a:ln>
            <a:noFill/>
          </a:ln>
        </p:spPr>
      </p:pic>
      <p:sp>
        <p:nvSpPr>
          <p:cNvPr id="48" name="TextBox 47"/>
          <p:cNvSpPr txBox="1"/>
          <p:nvPr/>
        </p:nvSpPr>
        <p:spPr>
          <a:xfrm rot="1323944">
            <a:off x="2681076" y="2302813"/>
            <a:ext cx="1998853" cy="461665"/>
          </a:xfrm>
          <a:prstGeom prst="rect">
            <a:avLst/>
          </a:prstGeom>
          <a:solidFill>
            <a:schemeClr val="accent1">
              <a:lumMod val="60000"/>
              <a:lumOff val="40000"/>
            </a:schemeClr>
          </a:solidFill>
        </p:spPr>
        <p:txBody>
          <a:bodyPr wrap="square" rtlCol="0">
            <a:spAutoFit/>
          </a:bodyPr>
          <a:lstStyle/>
          <a:p>
            <a:pPr marL="155448" indent="-155448" algn="ctr" defTabSz="914400">
              <a:spcBef>
                <a:spcPts val="720"/>
              </a:spcBef>
              <a:spcAft>
                <a:spcPts val="0"/>
              </a:spcAft>
              <a:buNone/>
            </a:pPr>
            <a:r>
              <a:rPr lang="de-DE" sz="1200" b="0" i="0" dirty="0" smtClean="0">
                <a:solidFill>
                  <a:srgbClr val="000000"/>
                </a:solidFill>
                <a:latin typeface="Arial"/>
                <a:ea typeface="Arial Unicode MS"/>
                <a:cs typeface="Arial Unicode MS"/>
              </a:rPr>
              <a:t>ПРЕД</a:t>
            </a:r>
            <a:r>
              <a:rPr lang="ru-RU" sz="1200" b="0" i="0" dirty="0" smtClean="0">
                <a:solidFill>
                  <a:srgbClr val="000000"/>
                </a:solidFill>
                <a:latin typeface="Arial"/>
                <a:ea typeface="Arial Unicode MS"/>
                <a:cs typeface="Arial Unicode MS"/>
              </a:rPr>
              <a:t>ВАРИТЕЛЬНЫЙ </a:t>
            </a:r>
            <a:r>
              <a:rPr lang="de-DE" sz="1200" b="0" i="0" dirty="0" smtClean="0">
                <a:solidFill>
                  <a:srgbClr val="000000"/>
                </a:solidFill>
                <a:latin typeface="Arial"/>
                <a:ea typeface="Arial Unicode MS"/>
                <a:cs typeface="Arial Unicode MS"/>
              </a:rPr>
              <a:t>ПРОСМОТР</a:t>
            </a:r>
            <a:endParaRPr lang="de-DE" sz="1200" b="0" i="0" dirty="0">
              <a:solidFill>
                <a:srgbClr val="000000"/>
              </a:solidFill>
              <a:latin typeface="Arial"/>
              <a:ea typeface="Arial Unicode MS"/>
              <a:cs typeface="Arial Unicode MS"/>
            </a:endParaRPr>
          </a:p>
        </p:txBody>
      </p:sp>
      <p:grpSp>
        <p:nvGrpSpPr>
          <p:cNvPr id="18" name="Group 17"/>
          <p:cNvGrpSpPr/>
          <p:nvPr/>
        </p:nvGrpSpPr>
        <p:grpSpPr>
          <a:xfrm>
            <a:off x="6327487" y="1562324"/>
            <a:ext cx="1977295" cy="526694"/>
            <a:chOff x="6327487" y="2503101"/>
            <a:chExt cx="1977295" cy="526694"/>
          </a:xfrm>
        </p:grpSpPr>
        <p:sp>
          <p:nvSpPr>
            <p:cNvPr id="20" name="Rounded Rectangle 19"/>
            <p:cNvSpPr/>
            <p:nvPr/>
          </p:nvSpPr>
          <p:spPr bwMode="gray">
            <a:xfrm>
              <a:off x="6327487" y="2503101"/>
              <a:ext cx="1977295" cy="526694"/>
            </a:xfrm>
            <a:prstGeom prst="roundRect">
              <a:avLst>
                <a:gd name="adj" fmla="val 1410"/>
              </a:avLst>
            </a:prstGeom>
            <a:noFill/>
            <a:ln w="12700" algn="ctr">
              <a:solidFill>
                <a:srgbClr val="666666"/>
              </a:solidFill>
              <a:miter lim="800000"/>
              <a:headEnd/>
              <a:tailEnd/>
            </a:ln>
          </p:spPr>
          <p:txBody>
            <a:bodyPr lIns="90000" tIns="72000" rIns="144000" bIns="72000" rtlCol="0" anchor="ctr"/>
            <a:lstStyle/>
            <a:p>
              <a:pPr marL="184150" marR="0" lvl="0" indent="-18415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600" b="0" i="0" u="sng"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pic>
          <p:nvPicPr>
            <p:cNvPr id="21" name="Picture 53" descr="132559_l_srgb_s_gl"/>
            <p:cNvPicPr>
              <a:picLocks noChangeArrowheads="1"/>
            </p:cNvPicPr>
            <p:nvPr/>
          </p:nvPicPr>
          <p:blipFill>
            <a:blip r:embed="rId4" cstate="print"/>
            <a:srcRect l="29500" t="11613" r="10788" b="34972"/>
            <a:stretch>
              <a:fillRect/>
            </a:stretch>
          </p:blipFill>
          <p:spPr bwMode="gray">
            <a:xfrm>
              <a:off x="7699321" y="2522677"/>
              <a:ext cx="557784" cy="475488"/>
            </a:xfrm>
            <a:prstGeom prst="rect">
              <a:avLst/>
            </a:prstGeom>
            <a:gradFill rotWithShape="1">
              <a:gsLst>
                <a:gs pos="0">
                  <a:srgbClr val="FFE8AF"/>
                </a:gs>
                <a:gs pos="100000">
                  <a:srgbClr val="FFBC13"/>
                </a:gs>
              </a:gsLst>
              <a:lin ang="2700000" scaled="1"/>
            </a:gradFill>
            <a:ln w="12700" algn="ctr">
              <a:solidFill>
                <a:srgbClr val="DBDBDB"/>
              </a:solidFill>
              <a:round/>
              <a:headEnd/>
              <a:tailEnd/>
            </a:ln>
            <a:effectLst>
              <a:outerShdw blurRad="25400" dist="12700" dir="2700000" algn="tl" rotWithShape="0">
                <a:prstClr val="black">
                  <a:alpha val="40000"/>
                </a:prstClr>
              </a:outerShdw>
            </a:effectLst>
          </p:spPr>
        </p:pic>
        <p:sp>
          <p:nvSpPr>
            <p:cNvPr id="22" name="Rectangle 21"/>
            <p:cNvSpPr/>
            <p:nvPr/>
          </p:nvSpPr>
          <p:spPr bwMode="gray">
            <a:xfrm>
              <a:off x="6346162" y="2524159"/>
              <a:ext cx="1332689" cy="486383"/>
            </a:xfrm>
            <a:prstGeom prst="rect">
              <a:avLst/>
            </a:prstGeom>
            <a:solidFill>
              <a:srgbClr val="44697D"/>
            </a:solidFill>
            <a:ln w="6350" algn="ctr">
              <a:noFill/>
              <a:miter lim="800000"/>
              <a:headEnd/>
              <a:tailEnd/>
            </a:ln>
          </p:spPr>
          <p:txBody>
            <a:bodyPr lIns="90000" tIns="72000" rIns="90000" bIns="72000" rtlCol="0" anchor="ctr"/>
            <a:lstStyle/>
            <a:p>
              <a:pPr marR="0" algn="ctr" defTabSz="914400">
                <a:lnSpc>
                  <a:spcPct val="100000"/>
                </a:lnSpc>
                <a:spcBef>
                  <a:spcPts val="540"/>
                </a:spcBef>
                <a:spcAft>
                  <a:spcPts val="0"/>
                </a:spcAft>
                <a:buNone/>
              </a:pPr>
              <a:r>
                <a:rPr lang="en-US" sz="900" b="1" i="0" u="none" strike="noStrike" cap="none" spc="0" baseline="0" dirty="0" smtClean="0">
                  <a:solidFill>
                    <a:srgbClr val="FFFFFF"/>
                  </a:solidFill>
                  <a:effectLst/>
                  <a:latin typeface="Arial"/>
                  <a:ea typeface="Arial Unicode MS"/>
                  <a:cs typeface="Arial Unicode MS"/>
                </a:rPr>
                <a:t>ИТ/</a:t>
              </a:r>
              <a:r>
                <a:rPr lang="ru-RU" sz="900" b="1" dirty="0" err="1" smtClean="0">
                  <a:solidFill>
                    <a:srgbClr val="FFFFFF"/>
                  </a:solidFill>
                  <a:ea typeface="Arial Unicode MS"/>
                  <a:cs typeface="Arial Unicode MS"/>
                </a:rPr>
                <a:t>р</a:t>
              </a:r>
              <a:r>
                <a:rPr lang="en-US" sz="900" b="1" i="0" u="none" strike="noStrike" cap="none" spc="0" baseline="0" dirty="0" err="1" smtClean="0">
                  <a:solidFill>
                    <a:srgbClr val="FFFFFF"/>
                  </a:solidFill>
                  <a:effectLst/>
                  <a:latin typeface="Arial"/>
                  <a:ea typeface="Arial Unicode MS"/>
                  <a:cs typeface="Arial Unicode MS"/>
                </a:rPr>
                <a:t>азработка</a:t>
              </a:r>
              <a:endParaRPr lang="en-US" sz="900" b="1" i="0" u="none" strike="noStrike" cap="none" spc="0" baseline="0" dirty="0">
                <a:solidFill>
                  <a:srgbClr val="FFFFFF"/>
                </a:solidFill>
                <a:effectLst/>
                <a:latin typeface="Arial"/>
                <a:ea typeface="Arial Unicode MS"/>
                <a:cs typeface="Arial Unicode MS"/>
              </a:endParaRPr>
            </a:p>
          </p:txBody>
        </p:sp>
      </p:grpSp>
      <p:pic>
        <p:nvPicPr>
          <p:cNvPr id="24" name="Picture 23" descr="Model.PNG"/>
          <p:cNvPicPr>
            <a:picLocks noChangeAspect="1"/>
          </p:cNvPicPr>
          <p:nvPr/>
        </p:nvPicPr>
        <p:blipFill>
          <a:blip r:embed="rId5" cstate="print"/>
          <a:stretch>
            <a:fillRect/>
          </a:stretch>
        </p:blipFill>
        <p:spPr>
          <a:xfrm>
            <a:off x="6620796" y="228425"/>
            <a:ext cx="2241101" cy="376867"/>
          </a:xfrm>
          <a:prstGeom prst="rect">
            <a:avLst/>
          </a:prstGeom>
        </p:spPr>
      </p:pic>
      <p:sp>
        <p:nvSpPr>
          <p:cNvPr id="26" name="TextBox 25"/>
          <p:cNvSpPr txBox="1"/>
          <p:nvPr/>
        </p:nvSpPr>
        <p:spPr>
          <a:xfrm>
            <a:off x="6753225" y="285750"/>
            <a:ext cx="660437" cy="276999"/>
          </a:xfrm>
          <a:prstGeom prst="rect">
            <a:avLst/>
          </a:prstGeom>
          <a:noFill/>
        </p:spPr>
        <p:txBody>
          <a:bodyPr wrap="none" lIns="0" tIns="0" rIns="0" bIns="0" rtlCol="0">
            <a:spAutoFit/>
          </a:bodyPr>
          <a:lstStyle/>
          <a:p>
            <a:pPr algn="l" defTabSz="914400">
              <a:spcAft>
                <a:spcPts val="0"/>
              </a:spcAft>
              <a:buNone/>
            </a:pPr>
            <a:r>
              <a:rPr lang="en-US" sz="900" b="1" i="0">
                <a:latin typeface="Arial"/>
                <a:ea typeface="Arial Unicode MS"/>
                <a:cs typeface="Arial Unicode MS"/>
              </a:rPr>
              <a:t>Внедрение</a:t>
            </a:r>
          </a:p>
          <a:p>
            <a:pPr algn="l" defTabSz="914400">
              <a:spcAft>
                <a:spcPts val="0"/>
              </a:spcAft>
              <a:buNone/>
            </a:pPr>
            <a:r>
              <a:rPr lang="en-US" sz="900" b="0" i="0">
                <a:latin typeface="Arial"/>
                <a:ea typeface="Arial Unicode MS"/>
                <a:cs typeface="Arial Unicode MS"/>
              </a:rPr>
              <a:t>ИТ-разработчик</a:t>
            </a:r>
          </a:p>
        </p:txBody>
      </p:sp>
      <p:pic>
        <p:nvPicPr>
          <p:cNvPr id="27" name="Picture 53" descr="132559_l_srgb_s_gl"/>
          <p:cNvPicPr>
            <a:picLocks noChangeArrowheads="1"/>
          </p:cNvPicPr>
          <p:nvPr/>
        </p:nvPicPr>
        <p:blipFill>
          <a:blip r:embed="rId4" cstate="print"/>
          <a:srcRect l="29500" t="11613" r="10788" b="34972"/>
          <a:stretch>
            <a:fillRect/>
          </a:stretch>
        </p:blipFill>
        <p:spPr bwMode="gray">
          <a:xfrm>
            <a:off x="8484394" y="268915"/>
            <a:ext cx="339998" cy="300204"/>
          </a:xfrm>
          <a:prstGeom prst="rect">
            <a:avLst/>
          </a:prstGeom>
          <a:gradFill rotWithShape="1">
            <a:gsLst>
              <a:gs pos="0">
                <a:srgbClr val="FFE8AF"/>
              </a:gs>
              <a:gs pos="100000">
                <a:srgbClr val="FFBC13"/>
              </a:gs>
            </a:gsLst>
            <a:lin ang="2700000" scaled="1"/>
          </a:gradFill>
          <a:ln w="12700" algn="ctr">
            <a:noFill/>
            <a:round/>
            <a:headEnd/>
            <a:tailEnd/>
          </a:ln>
          <a:effectLst/>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defTabSz="914400">
              <a:spcBef>
                <a:spcPts val="0"/>
              </a:spcBef>
              <a:buNone/>
            </a:pPr>
            <a:r>
              <a:rPr lang="ru-RU" sz="2400" b="1" i="0" dirty="0" smtClean="0">
                <a:solidFill>
                  <a:srgbClr val="666666"/>
                </a:solidFill>
                <a:latin typeface="Arial"/>
                <a:ea typeface="+mj-ea"/>
                <a:cs typeface="+mj-cs"/>
              </a:rPr>
              <a:t>О</a:t>
            </a:r>
            <a:r>
              <a:rPr lang="de-DE" sz="2400" b="1" i="0" dirty="0" err="1" smtClean="0">
                <a:solidFill>
                  <a:srgbClr val="666666"/>
                </a:solidFill>
                <a:latin typeface="Arial"/>
                <a:ea typeface="+mj-ea"/>
                <a:cs typeface="+mj-cs"/>
              </a:rPr>
              <a:t>тказ</a:t>
            </a:r>
            <a:r>
              <a:rPr lang="de-DE" sz="2400" b="1" i="0" dirty="0" smtClean="0">
                <a:solidFill>
                  <a:srgbClr val="666666"/>
                </a:solidFill>
                <a:latin typeface="Arial"/>
                <a:ea typeface="+mj-ea"/>
                <a:cs typeface="+mj-cs"/>
              </a:rPr>
              <a:t> </a:t>
            </a:r>
            <a:r>
              <a:rPr lang="de-DE" sz="2400" b="1" i="0" dirty="0" err="1">
                <a:solidFill>
                  <a:srgbClr val="666666"/>
                </a:solidFill>
                <a:latin typeface="Arial"/>
                <a:ea typeface="+mj-ea"/>
                <a:cs typeface="+mj-cs"/>
              </a:rPr>
              <a:t>от</a:t>
            </a:r>
            <a:r>
              <a:rPr lang="de-DE" sz="2400" b="1" i="0" dirty="0">
                <a:solidFill>
                  <a:srgbClr val="666666"/>
                </a:solidFill>
                <a:latin typeface="Arial"/>
                <a:ea typeface="+mj-ea"/>
                <a:cs typeface="+mj-cs"/>
              </a:rPr>
              <a:t> </a:t>
            </a:r>
            <a:r>
              <a:rPr lang="de-DE" sz="2400" b="1" i="0" dirty="0" err="1">
                <a:solidFill>
                  <a:srgbClr val="666666"/>
                </a:solidFill>
                <a:latin typeface="Arial"/>
                <a:ea typeface="+mj-ea"/>
                <a:cs typeface="+mj-cs"/>
              </a:rPr>
              <a:t>ответственности</a:t>
            </a:r>
            <a:endParaRPr lang="de-DE" sz="2400" b="1" i="0" dirty="0">
              <a:solidFill>
                <a:srgbClr val="666666"/>
              </a:solidFill>
              <a:latin typeface="Arial"/>
              <a:ea typeface="+mj-ea"/>
              <a:cs typeface="+mj-cs"/>
            </a:endParaRPr>
          </a:p>
        </p:txBody>
      </p:sp>
      <p:sp>
        <p:nvSpPr>
          <p:cNvPr id="5" name="Text Placeholder 4"/>
          <p:cNvSpPr>
            <a:spLocks noGrp="1"/>
          </p:cNvSpPr>
          <p:nvPr>
            <p:ph type="body" sz="quarter" idx="10"/>
          </p:nvPr>
        </p:nvSpPr>
        <p:spPr>
          <a:xfrm>
            <a:off x="218981" y="1255866"/>
            <a:ext cx="8494713" cy="5297334"/>
          </a:xfrm>
        </p:spPr>
        <p:txBody>
          <a:bodyPr/>
          <a:lstStyle/>
          <a:p>
            <a:pPr>
              <a:spcBef>
                <a:spcPts val="1620"/>
              </a:spcBef>
            </a:pPr>
            <a:r>
              <a:rPr lang="en-US" sz="1500" spc="-20" dirty="0" err="1" smtClean="0">
                <a:solidFill>
                  <a:srgbClr val="000000"/>
                </a:solidFill>
              </a:rPr>
              <a:t>Информация</a:t>
            </a:r>
            <a:r>
              <a:rPr lang="en-US" sz="1500" spc="-20" dirty="0" smtClean="0">
                <a:solidFill>
                  <a:srgbClr val="000000"/>
                </a:solidFill>
              </a:rPr>
              <a:t>, </a:t>
            </a:r>
            <a:r>
              <a:rPr lang="en-US" sz="1500" spc="-20" dirty="0" err="1" smtClean="0">
                <a:solidFill>
                  <a:srgbClr val="000000"/>
                </a:solidFill>
              </a:rPr>
              <a:t>представленная</a:t>
            </a:r>
            <a:r>
              <a:rPr lang="en-US" sz="1500" spc="-20" dirty="0" smtClean="0">
                <a:solidFill>
                  <a:srgbClr val="000000"/>
                </a:solidFill>
              </a:rPr>
              <a:t> в </a:t>
            </a:r>
            <a:r>
              <a:rPr lang="en-US" sz="1500" spc="-20" dirty="0" err="1" smtClean="0">
                <a:solidFill>
                  <a:srgbClr val="000000"/>
                </a:solidFill>
              </a:rPr>
              <a:t>данной</a:t>
            </a:r>
            <a:r>
              <a:rPr lang="en-US" sz="1500" spc="-20" dirty="0" smtClean="0">
                <a:solidFill>
                  <a:srgbClr val="000000"/>
                </a:solidFill>
              </a:rPr>
              <a:t> </a:t>
            </a:r>
            <a:r>
              <a:rPr lang="en-US" sz="1500" spc="-20" dirty="0" err="1" smtClean="0">
                <a:solidFill>
                  <a:srgbClr val="000000"/>
                </a:solidFill>
              </a:rPr>
              <a:t>презентации</a:t>
            </a:r>
            <a:r>
              <a:rPr lang="en-US" sz="1500" spc="-20" dirty="0" smtClean="0">
                <a:solidFill>
                  <a:srgbClr val="000000"/>
                </a:solidFill>
              </a:rPr>
              <a:t>, </a:t>
            </a:r>
            <a:r>
              <a:rPr lang="en-US" sz="1500" spc="-20" dirty="0" err="1" smtClean="0">
                <a:solidFill>
                  <a:srgbClr val="000000"/>
                </a:solidFill>
              </a:rPr>
              <a:t>является</a:t>
            </a:r>
            <a:r>
              <a:rPr lang="en-US" sz="1500" spc="-20" dirty="0" smtClean="0">
                <a:solidFill>
                  <a:srgbClr val="000000"/>
                </a:solidFill>
              </a:rPr>
              <a:t> </a:t>
            </a:r>
            <a:r>
              <a:rPr lang="en-US" sz="1500" spc="-20" dirty="0" err="1" smtClean="0">
                <a:solidFill>
                  <a:srgbClr val="000000"/>
                </a:solidFill>
              </a:rPr>
              <a:t>конфиденциальной</a:t>
            </a:r>
            <a:r>
              <a:rPr lang="en-US" sz="1500" spc="-20" dirty="0" smtClean="0">
                <a:solidFill>
                  <a:srgbClr val="000000"/>
                </a:solidFill>
              </a:rPr>
              <a:t>, </a:t>
            </a:r>
            <a:r>
              <a:rPr lang="en-US" sz="1500" spc="-20" dirty="0" err="1" smtClean="0">
                <a:solidFill>
                  <a:srgbClr val="000000"/>
                </a:solidFill>
              </a:rPr>
              <a:t>принадлежит</a:t>
            </a:r>
            <a:r>
              <a:rPr lang="en-US" sz="1500" spc="-20" dirty="0" smtClean="0">
                <a:solidFill>
                  <a:srgbClr val="000000"/>
                </a:solidFill>
              </a:rPr>
              <a:t> SAP и </a:t>
            </a:r>
            <a:r>
              <a:rPr lang="en-US" sz="1500" spc="-20" dirty="0" err="1" smtClean="0">
                <a:solidFill>
                  <a:srgbClr val="000000"/>
                </a:solidFill>
              </a:rPr>
              <a:t>не</a:t>
            </a:r>
            <a:r>
              <a:rPr lang="en-US" sz="1500" spc="-20" dirty="0" smtClean="0">
                <a:solidFill>
                  <a:srgbClr val="000000"/>
                </a:solidFill>
              </a:rPr>
              <a:t> </a:t>
            </a:r>
            <a:r>
              <a:rPr lang="en-US" sz="1500" spc="-20" dirty="0" err="1" smtClean="0">
                <a:solidFill>
                  <a:srgbClr val="000000"/>
                </a:solidFill>
              </a:rPr>
              <a:t>может</a:t>
            </a:r>
            <a:r>
              <a:rPr lang="en-US" sz="1500" spc="-20" dirty="0" smtClean="0">
                <a:solidFill>
                  <a:srgbClr val="000000"/>
                </a:solidFill>
              </a:rPr>
              <a:t> </a:t>
            </a:r>
            <a:r>
              <a:rPr lang="en-US" sz="1500" spc="-20" dirty="0" err="1" smtClean="0">
                <a:solidFill>
                  <a:srgbClr val="000000"/>
                </a:solidFill>
              </a:rPr>
              <a:t>быть</a:t>
            </a:r>
            <a:r>
              <a:rPr lang="en-US" sz="1500" spc="-20" dirty="0" smtClean="0">
                <a:solidFill>
                  <a:srgbClr val="000000"/>
                </a:solidFill>
              </a:rPr>
              <a:t> </a:t>
            </a:r>
            <a:r>
              <a:rPr lang="en-US" sz="1500" spc="-20" dirty="0" err="1" smtClean="0">
                <a:solidFill>
                  <a:srgbClr val="000000"/>
                </a:solidFill>
              </a:rPr>
              <a:t>раскрыта</a:t>
            </a:r>
            <a:r>
              <a:rPr lang="en-US" sz="1500" spc="-20" dirty="0" smtClean="0">
                <a:solidFill>
                  <a:srgbClr val="000000"/>
                </a:solidFill>
              </a:rPr>
              <a:t> </a:t>
            </a:r>
            <a:r>
              <a:rPr lang="en-US" sz="1500" spc="-20" dirty="0" err="1" smtClean="0">
                <a:solidFill>
                  <a:srgbClr val="000000"/>
                </a:solidFill>
              </a:rPr>
              <a:t>без</a:t>
            </a:r>
            <a:r>
              <a:rPr lang="en-US" sz="1500" spc="-20" dirty="0" smtClean="0">
                <a:solidFill>
                  <a:srgbClr val="000000"/>
                </a:solidFill>
              </a:rPr>
              <a:t> </a:t>
            </a:r>
            <a:r>
              <a:rPr lang="en-US" sz="1500" spc="-20" dirty="0" err="1" smtClean="0">
                <a:solidFill>
                  <a:srgbClr val="000000"/>
                </a:solidFill>
              </a:rPr>
              <a:t>разрешения</a:t>
            </a:r>
            <a:r>
              <a:rPr lang="en-US" sz="1500" spc="-20" dirty="0" smtClean="0">
                <a:solidFill>
                  <a:srgbClr val="000000"/>
                </a:solidFill>
              </a:rPr>
              <a:t> SAP. </a:t>
            </a:r>
            <a:r>
              <a:rPr lang="en-US" sz="1500" spc="-20" dirty="0" err="1" smtClean="0">
                <a:solidFill>
                  <a:srgbClr val="000000"/>
                </a:solidFill>
              </a:rPr>
              <a:t>Эта</a:t>
            </a:r>
            <a:r>
              <a:rPr lang="en-US" sz="1500" spc="-20" dirty="0" smtClean="0">
                <a:solidFill>
                  <a:srgbClr val="000000"/>
                </a:solidFill>
              </a:rPr>
              <a:t> </a:t>
            </a:r>
            <a:r>
              <a:rPr lang="en-US" sz="1500" spc="-20" dirty="0" err="1" smtClean="0">
                <a:solidFill>
                  <a:srgbClr val="000000"/>
                </a:solidFill>
              </a:rPr>
              <a:t>презентация</a:t>
            </a:r>
            <a:r>
              <a:rPr lang="en-US" sz="1500" spc="-20" dirty="0" smtClean="0">
                <a:solidFill>
                  <a:srgbClr val="000000"/>
                </a:solidFill>
              </a:rPr>
              <a:t> </a:t>
            </a:r>
            <a:r>
              <a:rPr lang="en-US" sz="1500" spc="-20" dirty="0" err="1" smtClean="0">
                <a:solidFill>
                  <a:srgbClr val="000000"/>
                </a:solidFill>
              </a:rPr>
              <a:t>не</a:t>
            </a:r>
            <a:r>
              <a:rPr lang="en-US" sz="1500" spc="-20" dirty="0" smtClean="0">
                <a:solidFill>
                  <a:srgbClr val="000000"/>
                </a:solidFill>
              </a:rPr>
              <a:t> </a:t>
            </a:r>
            <a:r>
              <a:rPr lang="en-US" sz="1500" spc="-20" dirty="0" err="1" smtClean="0">
                <a:solidFill>
                  <a:srgbClr val="000000"/>
                </a:solidFill>
              </a:rPr>
              <a:t>имеет</a:t>
            </a:r>
            <a:r>
              <a:rPr lang="en-US" sz="1500" spc="-20" dirty="0" smtClean="0">
                <a:solidFill>
                  <a:srgbClr val="000000"/>
                </a:solidFill>
              </a:rPr>
              <a:t> </a:t>
            </a:r>
            <a:r>
              <a:rPr lang="en-US" sz="1500" spc="-20" dirty="0" err="1" smtClean="0">
                <a:solidFill>
                  <a:srgbClr val="000000"/>
                </a:solidFill>
              </a:rPr>
              <a:t>отношения</a:t>
            </a:r>
            <a:r>
              <a:rPr lang="en-US" sz="1500" spc="-20" dirty="0" smtClean="0">
                <a:solidFill>
                  <a:srgbClr val="000000"/>
                </a:solidFill>
              </a:rPr>
              <a:t> </a:t>
            </a:r>
            <a:r>
              <a:rPr lang="en-US" sz="1500" spc="-20" dirty="0" smtClean="0">
                <a:solidFill>
                  <a:srgbClr val="000000"/>
                </a:solidFill>
              </a:rPr>
              <a:t>к</a:t>
            </a:r>
            <a:r>
              <a:rPr lang="ru-RU" sz="1500" spc="-20" dirty="0" smtClean="0">
                <a:solidFill>
                  <a:srgbClr val="000000"/>
                </a:solidFill>
              </a:rPr>
              <a:t> </a:t>
            </a:r>
            <a:r>
              <a:rPr lang="en-US" sz="1500" spc="-20" dirty="0" err="1" smtClean="0">
                <a:solidFill>
                  <a:srgbClr val="000000"/>
                </a:solidFill>
              </a:rPr>
              <a:t>Вашему</a:t>
            </a:r>
            <a:r>
              <a:rPr lang="en-US" sz="1500" spc="-20" dirty="0" smtClean="0">
                <a:solidFill>
                  <a:srgbClr val="000000"/>
                </a:solidFill>
              </a:rPr>
              <a:t> </a:t>
            </a:r>
            <a:r>
              <a:rPr lang="en-US" sz="1500" spc="-20" dirty="0" err="1" smtClean="0">
                <a:solidFill>
                  <a:srgbClr val="000000"/>
                </a:solidFill>
              </a:rPr>
              <a:t>лицензионному</a:t>
            </a:r>
            <a:r>
              <a:rPr lang="en-US" sz="1500" spc="-20" dirty="0" smtClean="0">
                <a:solidFill>
                  <a:srgbClr val="000000"/>
                </a:solidFill>
              </a:rPr>
              <a:t> </a:t>
            </a:r>
            <a:r>
              <a:rPr lang="en-US" sz="1500" spc="-20" dirty="0" err="1" smtClean="0">
                <a:solidFill>
                  <a:srgbClr val="000000"/>
                </a:solidFill>
              </a:rPr>
              <a:t>соглашению</a:t>
            </a:r>
            <a:r>
              <a:rPr lang="en-US" sz="1500" spc="-20" dirty="0" smtClean="0">
                <a:solidFill>
                  <a:srgbClr val="000000"/>
                </a:solidFill>
              </a:rPr>
              <a:t>, </a:t>
            </a:r>
            <a:r>
              <a:rPr lang="en-US" sz="1500" spc="-20" dirty="0" err="1" smtClean="0">
                <a:solidFill>
                  <a:srgbClr val="000000"/>
                </a:solidFill>
              </a:rPr>
              <a:t>подписке</a:t>
            </a:r>
            <a:r>
              <a:rPr lang="en-US" sz="1500" spc="-20" dirty="0" smtClean="0">
                <a:solidFill>
                  <a:srgbClr val="000000"/>
                </a:solidFill>
              </a:rPr>
              <a:t> </a:t>
            </a:r>
            <a:r>
              <a:rPr lang="en-US" sz="1500" spc="-20" dirty="0" err="1" smtClean="0">
                <a:solidFill>
                  <a:srgbClr val="000000"/>
                </a:solidFill>
              </a:rPr>
              <a:t>или</a:t>
            </a:r>
            <a:r>
              <a:rPr lang="en-US" sz="1500" spc="-20" dirty="0" smtClean="0">
                <a:solidFill>
                  <a:srgbClr val="000000"/>
                </a:solidFill>
              </a:rPr>
              <a:t> </a:t>
            </a:r>
            <a:r>
              <a:rPr lang="en-US" sz="1500" spc="-20" dirty="0" err="1" smtClean="0">
                <a:solidFill>
                  <a:srgbClr val="000000"/>
                </a:solidFill>
              </a:rPr>
              <a:t>любому</a:t>
            </a:r>
            <a:r>
              <a:rPr lang="en-US" sz="1500" spc="-20" dirty="0" smtClean="0">
                <a:solidFill>
                  <a:srgbClr val="000000"/>
                </a:solidFill>
              </a:rPr>
              <a:t> </a:t>
            </a:r>
            <a:r>
              <a:rPr lang="en-US" sz="1500" spc="-20" dirty="0" err="1" smtClean="0">
                <a:solidFill>
                  <a:srgbClr val="000000"/>
                </a:solidFill>
              </a:rPr>
              <a:t>другому</a:t>
            </a:r>
            <a:r>
              <a:rPr lang="en-US" sz="1500" spc="-20" dirty="0" smtClean="0">
                <a:solidFill>
                  <a:srgbClr val="000000"/>
                </a:solidFill>
              </a:rPr>
              <a:t> </a:t>
            </a:r>
            <a:r>
              <a:rPr lang="en-US" sz="1500" spc="-20" dirty="0" err="1" smtClean="0">
                <a:solidFill>
                  <a:srgbClr val="000000"/>
                </a:solidFill>
              </a:rPr>
              <a:t>соглашению</a:t>
            </a:r>
            <a:r>
              <a:rPr lang="en-US" sz="1500" spc="-20" dirty="0" smtClean="0">
                <a:solidFill>
                  <a:srgbClr val="000000"/>
                </a:solidFill>
              </a:rPr>
              <a:t> с SAP. </a:t>
            </a:r>
            <a:r>
              <a:rPr lang="en-US" sz="1500" spc="-20" dirty="0" err="1" smtClean="0">
                <a:solidFill>
                  <a:srgbClr val="000000"/>
                </a:solidFill>
              </a:rPr>
              <a:t>Компания</a:t>
            </a:r>
            <a:r>
              <a:rPr lang="en-US" sz="1500" spc="-20" dirty="0" smtClean="0">
                <a:solidFill>
                  <a:srgbClr val="000000"/>
                </a:solidFill>
              </a:rPr>
              <a:t> SAP </a:t>
            </a:r>
            <a:r>
              <a:rPr lang="en-US" sz="1500" spc="-20" dirty="0" err="1" smtClean="0">
                <a:solidFill>
                  <a:srgbClr val="000000"/>
                </a:solidFill>
              </a:rPr>
              <a:t>не</a:t>
            </a:r>
            <a:r>
              <a:rPr lang="en-US" sz="1500" spc="-20" dirty="0" smtClean="0">
                <a:solidFill>
                  <a:srgbClr val="000000"/>
                </a:solidFill>
              </a:rPr>
              <a:t> </a:t>
            </a:r>
            <a:r>
              <a:rPr lang="en-US" sz="1500" spc="-20" dirty="0" err="1" smtClean="0">
                <a:solidFill>
                  <a:srgbClr val="000000"/>
                </a:solidFill>
              </a:rPr>
              <a:t>обязуется</a:t>
            </a:r>
            <a:r>
              <a:rPr lang="en-US" sz="1500" spc="-20" dirty="0" smtClean="0">
                <a:solidFill>
                  <a:srgbClr val="000000"/>
                </a:solidFill>
              </a:rPr>
              <a:t> </a:t>
            </a:r>
            <a:r>
              <a:rPr lang="en-US" sz="1500" spc="-20" dirty="0" err="1" smtClean="0">
                <a:solidFill>
                  <a:srgbClr val="000000"/>
                </a:solidFill>
              </a:rPr>
              <a:t>придерживаться</a:t>
            </a:r>
            <a:r>
              <a:rPr lang="en-US" sz="1500" spc="-20" dirty="0" smtClean="0">
                <a:solidFill>
                  <a:srgbClr val="000000"/>
                </a:solidFill>
              </a:rPr>
              <a:t> </a:t>
            </a:r>
            <a:r>
              <a:rPr lang="en-US" sz="1500" spc="-20" dirty="0" err="1" smtClean="0">
                <a:solidFill>
                  <a:srgbClr val="000000"/>
                </a:solidFill>
              </a:rPr>
              <a:t>курса</a:t>
            </a:r>
            <a:r>
              <a:rPr lang="en-US" sz="1500" spc="-20" dirty="0" smtClean="0">
                <a:solidFill>
                  <a:srgbClr val="000000"/>
                </a:solidFill>
              </a:rPr>
              <a:t> </a:t>
            </a:r>
            <a:r>
              <a:rPr lang="en-US" sz="1500" spc="-20" dirty="0" err="1" smtClean="0">
                <a:solidFill>
                  <a:srgbClr val="000000"/>
                </a:solidFill>
              </a:rPr>
              <a:t>развития</a:t>
            </a:r>
            <a:r>
              <a:rPr lang="en-US" sz="1500" spc="-20" dirty="0" smtClean="0">
                <a:solidFill>
                  <a:srgbClr val="000000"/>
                </a:solidFill>
              </a:rPr>
              <a:t> </a:t>
            </a:r>
            <a:r>
              <a:rPr lang="en-US" sz="1500" spc="-20" dirty="0" err="1" smtClean="0">
                <a:solidFill>
                  <a:srgbClr val="000000"/>
                </a:solidFill>
              </a:rPr>
              <a:t>бизнеса</a:t>
            </a:r>
            <a:r>
              <a:rPr lang="en-US" sz="1500" spc="-20" dirty="0" smtClean="0">
                <a:solidFill>
                  <a:srgbClr val="000000"/>
                </a:solidFill>
              </a:rPr>
              <a:t>, </a:t>
            </a:r>
            <a:r>
              <a:rPr lang="en-US" sz="1500" spc="-20" dirty="0" err="1" smtClean="0">
                <a:solidFill>
                  <a:srgbClr val="000000"/>
                </a:solidFill>
              </a:rPr>
              <a:t>изложенного</a:t>
            </a:r>
            <a:r>
              <a:rPr lang="en-US" sz="1500" spc="-20" dirty="0" smtClean="0">
                <a:solidFill>
                  <a:srgbClr val="000000"/>
                </a:solidFill>
              </a:rPr>
              <a:t> </a:t>
            </a:r>
            <a:r>
              <a:rPr lang="en-US" sz="1500" spc="-20" dirty="0" smtClean="0">
                <a:solidFill>
                  <a:srgbClr val="000000"/>
                </a:solidFill>
              </a:rPr>
              <a:t>в</a:t>
            </a:r>
            <a:r>
              <a:rPr lang="ru-RU" sz="1500" spc="-20" dirty="0" smtClean="0">
                <a:solidFill>
                  <a:srgbClr val="000000"/>
                </a:solidFill>
              </a:rPr>
              <a:t> </a:t>
            </a:r>
            <a:r>
              <a:rPr lang="en-US" sz="1500" spc="-20" dirty="0" err="1" smtClean="0">
                <a:solidFill>
                  <a:srgbClr val="000000"/>
                </a:solidFill>
              </a:rPr>
              <a:t>настоящей</a:t>
            </a:r>
            <a:r>
              <a:rPr lang="en-US" sz="1500" spc="-20" dirty="0" smtClean="0">
                <a:solidFill>
                  <a:srgbClr val="000000"/>
                </a:solidFill>
              </a:rPr>
              <a:t> </a:t>
            </a:r>
            <a:r>
              <a:rPr lang="en-US" sz="1500" spc="-20" dirty="0" err="1" smtClean="0">
                <a:solidFill>
                  <a:srgbClr val="000000"/>
                </a:solidFill>
              </a:rPr>
              <a:t>презентации</a:t>
            </a:r>
            <a:r>
              <a:rPr lang="en-US" sz="1500" spc="-20" dirty="0" smtClean="0">
                <a:solidFill>
                  <a:srgbClr val="000000"/>
                </a:solidFill>
              </a:rPr>
              <a:t>, а </a:t>
            </a:r>
            <a:r>
              <a:rPr lang="en-US" sz="1500" spc="-20" dirty="0" err="1" smtClean="0">
                <a:solidFill>
                  <a:srgbClr val="000000"/>
                </a:solidFill>
              </a:rPr>
              <a:t>также</a:t>
            </a:r>
            <a:r>
              <a:rPr lang="en-US" sz="1500" spc="-20" dirty="0" smtClean="0">
                <a:solidFill>
                  <a:srgbClr val="000000"/>
                </a:solidFill>
              </a:rPr>
              <a:t> </a:t>
            </a:r>
            <a:r>
              <a:rPr lang="en-US" sz="1500" spc="-20" dirty="0" err="1" smtClean="0">
                <a:solidFill>
                  <a:srgbClr val="000000"/>
                </a:solidFill>
              </a:rPr>
              <a:t>не</a:t>
            </a:r>
            <a:r>
              <a:rPr lang="en-US" sz="1500" spc="-20" dirty="0" smtClean="0">
                <a:solidFill>
                  <a:srgbClr val="000000"/>
                </a:solidFill>
              </a:rPr>
              <a:t> </a:t>
            </a:r>
            <a:r>
              <a:rPr lang="en-US" sz="1500" spc="-20" dirty="0" err="1" smtClean="0">
                <a:solidFill>
                  <a:srgbClr val="000000"/>
                </a:solidFill>
              </a:rPr>
              <a:t>берет</a:t>
            </a:r>
            <a:r>
              <a:rPr lang="en-US" sz="1500" spc="-20" dirty="0" smtClean="0">
                <a:solidFill>
                  <a:srgbClr val="000000"/>
                </a:solidFill>
              </a:rPr>
              <a:t> </a:t>
            </a:r>
            <a:r>
              <a:rPr lang="en-US" sz="1500" spc="-20" dirty="0" err="1" smtClean="0">
                <a:solidFill>
                  <a:srgbClr val="000000"/>
                </a:solidFill>
              </a:rPr>
              <a:t>на</a:t>
            </a:r>
            <a:r>
              <a:rPr lang="en-US" sz="1500" spc="-20" dirty="0" smtClean="0">
                <a:solidFill>
                  <a:srgbClr val="000000"/>
                </a:solidFill>
              </a:rPr>
              <a:t> </a:t>
            </a:r>
            <a:r>
              <a:rPr lang="en-US" sz="1500" spc="-20" dirty="0" err="1" smtClean="0">
                <a:solidFill>
                  <a:srgbClr val="000000"/>
                </a:solidFill>
              </a:rPr>
              <a:t>себя</a:t>
            </a:r>
            <a:r>
              <a:rPr lang="en-US" sz="1500" spc="-20" dirty="0" smtClean="0">
                <a:solidFill>
                  <a:srgbClr val="000000"/>
                </a:solidFill>
              </a:rPr>
              <a:t> </a:t>
            </a:r>
            <a:r>
              <a:rPr lang="en-US" sz="1500" spc="-20" dirty="0" err="1" smtClean="0">
                <a:solidFill>
                  <a:srgbClr val="000000"/>
                </a:solidFill>
              </a:rPr>
              <a:t>обязательств</a:t>
            </a:r>
            <a:r>
              <a:rPr lang="en-US" sz="1500" spc="-20" dirty="0" smtClean="0">
                <a:solidFill>
                  <a:srgbClr val="000000"/>
                </a:solidFill>
              </a:rPr>
              <a:t> </a:t>
            </a:r>
            <a:r>
              <a:rPr lang="en-US" sz="1500" spc="-20" dirty="0" err="1" smtClean="0">
                <a:solidFill>
                  <a:srgbClr val="000000"/>
                </a:solidFill>
              </a:rPr>
              <a:t>по</a:t>
            </a:r>
            <a:r>
              <a:rPr lang="en-US" sz="1500" spc="-20" dirty="0" smtClean="0">
                <a:solidFill>
                  <a:srgbClr val="000000"/>
                </a:solidFill>
              </a:rPr>
              <a:t> </a:t>
            </a:r>
            <a:r>
              <a:rPr lang="en-US" sz="1500" spc="-20" dirty="0" err="1" smtClean="0">
                <a:solidFill>
                  <a:srgbClr val="000000"/>
                </a:solidFill>
              </a:rPr>
              <a:t>разработке</a:t>
            </a:r>
            <a:r>
              <a:rPr lang="en-US" sz="1500" spc="-20" dirty="0" smtClean="0">
                <a:solidFill>
                  <a:srgbClr val="000000"/>
                </a:solidFill>
              </a:rPr>
              <a:t> </a:t>
            </a:r>
            <a:r>
              <a:rPr lang="en-US" sz="1500" spc="-20" dirty="0" err="1" smtClean="0">
                <a:solidFill>
                  <a:srgbClr val="000000"/>
                </a:solidFill>
              </a:rPr>
              <a:t>или</a:t>
            </a:r>
            <a:r>
              <a:rPr lang="en-US" sz="1500" spc="-20" dirty="0" smtClean="0">
                <a:solidFill>
                  <a:srgbClr val="000000"/>
                </a:solidFill>
              </a:rPr>
              <a:t> </a:t>
            </a:r>
            <a:r>
              <a:rPr lang="en-US" sz="1500" spc="-20" dirty="0" err="1" smtClean="0">
                <a:solidFill>
                  <a:srgbClr val="000000"/>
                </a:solidFill>
              </a:rPr>
              <a:t>включению</a:t>
            </a:r>
            <a:r>
              <a:rPr lang="en-US" sz="1500" spc="-20" dirty="0" smtClean="0">
                <a:solidFill>
                  <a:srgbClr val="000000"/>
                </a:solidFill>
              </a:rPr>
              <a:t> в </a:t>
            </a:r>
            <a:r>
              <a:rPr lang="en-US" sz="1500" spc="-20" dirty="0" err="1" smtClean="0">
                <a:solidFill>
                  <a:srgbClr val="000000"/>
                </a:solidFill>
              </a:rPr>
              <a:t>новый</a:t>
            </a:r>
            <a:r>
              <a:rPr lang="en-US" sz="1500" spc="-20" dirty="0" smtClean="0">
                <a:solidFill>
                  <a:srgbClr val="000000"/>
                </a:solidFill>
              </a:rPr>
              <a:t> </a:t>
            </a:r>
            <a:r>
              <a:rPr lang="en-US" sz="1500" spc="-20" dirty="0" err="1" smtClean="0">
                <a:solidFill>
                  <a:srgbClr val="000000"/>
                </a:solidFill>
              </a:rPr>
              <a:t>релиз</a:t>
            </a:r>
            <a:r>
              <a:rPr lang="en-US" sz="1500" spc="-20" dirty="0" smtClean="0">
                <a:solidFill>
                  <a:srgbClr val="000000"/>
                </a:solidFill>
              </a:rPr>
              <a:t> </a:t>
            </a:r>
            <a:r>
              <a:rPr lang="en-US" sz="1500" spc="-20" dirty="0" err="1" smtClean="0">
                <a:solidFill>
                  <a:srgbClr val="000000"/>
                </a:solidFill>
              </a:rPr>
              <a:t>функциональных</a:t>
            </a:r>
            <a:r>
              <a:rPr lang="en-US" sz="1500" spc="-20" dirty="0" smtClean="0">
                <a:solidFill>
                  <a:srgbClr val="000000"/>
                </a:solidFill>
              </a:rPr>
              <a:t> </a:t>
            </a:r>
            <a:r>
              <a:rPr lang="en-US" sz="1500" spc="-20" dirty="0" err="1" smtClean="0">
                <a:solidFill>
                  <a:srgbClr val="000000"/>
                </a:solidFill>
              </a:rPr>
              <a:t>возможностей</a:t>
            </a:r>
            <a:r>
              <a:rPr lang="en-US" sz="1500" spc="-20" dirty="0" smtClean="0">
                <a:solidFill>
                  <a:srgbClr val="000000"/>
                </a:solidFill>
              </a:rPr>
              <a:t>, </a:t>
            </a:r>
            <a:r>
              <a:rPr lang="en-US" sz="1500" spc="-20" dirty="0" err="1" smtClean="0">
                <a:solidFill>
                  <a:srgbClr val="000000"/>
                </a:solidFill>
              </a:rPr>
              <a:t>упомянутых</a:t>
            </a:r>
            <a:r>
              <a:rPr lang="en-US" sz="1500" spc="-20" dirty="0" smtClean="0">
                <a:solidFill>
                  <a:srgbClr val="000000"/>
                </a:solidFill>
              </a:rPr>
              <a:t> в </a:t>
            </a:r>
            <a:r>
              <a:rPr lang="en-US" sz="1500" spc="-20" dirty="0" err="1" smtClean="0">
                <a:solidFill>
                  <a:srgbClr val="000000"/>
                </a:solidFill>
              </a:rPr>
              <a:t>ней</a:t>
            </a:r>
            <a:r>
              <a:rPr lang="en-US" sz="1500" spc="-20" dirty="0" smtClean="0">
                <a:solidFill>
                  <a:srgbClr val="000000"/>
                </a:solidFill>
              </a:rPr>
              <a:t>. </a:t>
            </a:r>
            <a:r>
              <a:rPr lang="en-US" sz="1500" spc="-20" dirty="0" err="1" smtClean="0">
                <a:solidFill>
                  <a:srgbClr val="000000"/>
                </a:solidFill>
              </a:rPr>
              <a:t>Настоящий</a:t>
            </a:r>
            <a:r>
              <a:rPr lang="en-US" sz="1500" spc="-20" dirty="0" smtClean="0">
                <a:solidFill>
                  <a:srgbClr val="000000"/>
                </a:solidFill>
              </a:rPr>
              <a:t> </a:t>
            </a:r>
            <a:r>
              <a:rPr lang="en-US" sz="1500" spc="-20" dirty="0" err="1" smtClean="0">
                <a:solidFill>
                  <a:srgbClr val="000000"/>
                </a:solidFill>
              </a:rPr>
              <a:t>документ</a:t>
            </a:r>
            <a:r>
              <a:rPr lang="en-US" sz="1500" spc="-20" dirty="0" smtClean="0">
                <a:solidFill>
                  <a:srgbClr val="000000"/>
                </a:solidFill>
              </a:rPr>
              <a:t> </a:t>
            </a:r>
            <a:r>
              <a:rPr lang="en-US" sz="1500" spc="-20" dirty="0" err="1" smtClean="0">
                <a:solidFill>
                  <a:srgbClr val="000000"/>
                </a:solidFill>
              </a:rPr>
              <a:t>или</a:t>
            </a:r>
            <a:r>
              <a:rPr lang="en-US" sz="1500" spc="-20" dirty="0" smtClean="0">
                <a:solidFill>
                  <a:srgbClr val="000000"/>
                </a:solidFill>
              </a:rPr>
              <a:t> </a:t>
            </a:r>
            <a:r>
              <a:rPr lang="en-US" sz="1500" spc="-20" dirty="0" err="1" smtClean="0">
                <a:solidFill>
                  <a:srgbClr val="000000"/>
                </a:solidFill>
              </a:rPr>
              <a:t>любая</a:t>
            </a:r>
            <a:r>
              <a:rPr lang="en-US" sz="1500" spc="-20" dirty="0" smtClean="0">
                <a:solidFill>
                  <a:srgbClr val="000000"/>
                </a:solidFill>
              </a:rPr>
              <a:t> </a:t>
            </a:r>
            <a:r>
              <a:rPr lang="en-US" sz="1500" spc="-20" dirty="0" err="1" smtClean="0">
                <a:solidFill>
                  <a:srgbClr val="000000"/>
                </a:solidFill>
              </a:rPr>
              <a:t>связанная</a:t>
            </a:r>
            <a:r>
              <a:rPr lang="en-US" sz="1500" spc="-20" dirty="0" smtClean="0">
                <a:solidFill>
                  <a:srgbClr val="000000"/>
                </a:solidFill>
              </a:rPr>
              <a:t> с </a:t>
            </a:r>
            <a:r>
              <a:rPr lang="en-US" sz="1500" spc="-20" dirty="0" err="1" smtClean="0">
                <a:solidFill>
                  <a:srgbClr val="000000"/>
                </a:solidFill>
              </a:rPr>
              <a:t>ним</a:t>
            </a:r>
            <a:r>
              <a:rPr lang="en-US" sz="1500" spc="-20" dirty="0" smtClean="0">
                <a:solidFill>
                  <a:srgbClr val="000000"/>
                </a:solidFill>
              </a:rPr>
              <a:t> </a:t>
            </a:r>
            <a:r>
              <a:rPr lang="en-US" sz="1500" spc="-20" dirty="0" err="1" smtClean="0">
                <a:solidFill>
                  <a:srgbClr val="000000"/>
                </a:solidFill>
              </a:rPr>
              <a:t>презентация</a:t>
            </a:r>
            <a:r>
              <a:rPr lang="en-US" sz="1500" spc="-20" dirty="0" smtClean="0">
                <a:solidFill>
                  <a:srgbClr val="000000"/>
                </a:solidFill>
              </a:rPr>
              <a:t>, </a:t>
            </a:r>
            <a:r>
              <a:rPr lang="en-US" sz="1500" spc="-20" dirty="0" err="1" smtClean="0">
                <a:solidFill>
                  <a:srgbClr val="000000"/>
                </a:solidFill>
              </a:rPr>
              <a:t>стратегия</a:t>
            </a:r>
            <a:r>
              <a:rPr lang="en-US" sz="1500" spc="-20" dirty="0" smtClean="0">
                <a:solidFill>
                  <a:srgbClr val="000000"/>
                </a:solidFill>
              </a:rPr>
              <a:t> SAP и </a:t>
            </a:r>
            <a:r>
              <a:rPr lang="en-US" sz="1500" spc="-20" dirty="0" err="1" smtClean="0">
                <a:solidFill>
                  <a:srgbClr val="000000"/>
                </a:solidFill>
              </a:rPr>
              <a:t>план</a:t>
            </a:r>
            <a:r>
              <a:rPr lang="en-US" sz="1500" spc="-20" dirty="0" smtClean="0">
                <a:solidFill>
                  <a:srgbClr val="000000"/>
                </a:solidFill>
              </a:rPr>
              <a:t> </a:t>
            </a:r>
            <a:r>
              <a:rPr lang="en-US" sz="1500" spc="-20" dirty="0" err="1" smtClean="0">
                <a:solidFill>
                  <a:srgbClr val="000000"/>
                </a:solidFill>
              </a:rPr>
              <a:t>развития</a:t>
            </a:r>
            <a:r>
              <a:rPr lang="en-US" sz="1500" spc="-20" dirty="0" smtClean="0">
                <a:solidFill>
                  <a:srgbClr val="000000"/>
                </a:solidFill>
              </a:rPr>
              <a:t> </a:t>
            </a:r>
            <a:r>
              <a:rPr lang="en-US" sz="1500" spc="-20" dirty="0" err="1" smtClean="0">
                <a:solidFill>
                  <a:srgbClr val="000000"/>
                </a:solidFill>
              </a:rPr>
              <a:t>продуктов</a:t>
            </a:r>
            <a:r>
              <a:rPr lang="en-US" sz="1500" spc="-20" dirty="0" smtClean="0">
                <a:solidFill>
                  <a:srgbClr val="000000"/>
                </a:solidFill>
              </a:rPr>
              <a:t> </a:t>
            </a:r>
            <a:r>
              <a:rPr lang="en-US" sz="1500" spc="-20" dirty="0" err="1" smtClean="0">
                <a:solidFill>
                  <a:srgbClr val="000000"/>
                </a:solidFill>
              </a:rPr>
              <a:t>могут</a:t>
            </a:r>
            <a:r>
              <a:rPr lang="en-US" sz="1500" spc="-20" dirty="0" smtClean="0">
                <a:solidFill>
                  <a:srgbClr val="000000"/>
                </a:solidFill>
              </a:rPr>
              <a:t> </a:t>
            </a:r>
            <a:r>
              <a:rPr lang="en-US" sz="1500" spc="-20" dirty="0" err="1" smtClean="0">
                <a:solidFill>
                  <a:srgbClr val="000000"/>
                </a:solidFill>
              </a:rPr>
              <a:t>быть</a:t>
            </a:r>
            <a:r>
              <a:rPr lang="en-US" sz="1500" spc="-20" dirty="0" smtClean="0">
                <a:solidFill>
                  <a:srgbClr val="000000"/>
                </a:solidFill>
              </a:rPr>
              <a:t> </a:t>
            </a:r>
            <a:r>
              <a:rPr lang="en-US" sz="1500" spc="-20" dirty="0" err="1" smtClean="0">
                <a:solidFill>
                  <a:srgbClr val="000000"/>
                </a:solidFill>
              </a:rPr>
              <a:t>изменены</a:t>
            </a:r>
            <a:r>
              <a:rPr lang="en-US" sz="1500" spc="-20" dirty="0" smtClean="0">
                <a:solidFill>
                  <a:srgbClr val="000000"/>
                </a:solidFill>
              </a:rPr>
              <a:t> </a:t>
            </a:r>
            <a:r>
              <a:rPr lang="en-US" sz="1500" spc="-20" dirty="0" err="1" smtClean="0">
                <a:solidFill>
                  <a:srgbClr val="000000"/>
                </a:solidFill>
              </a:rPr>
              <a:t>компанией</a:t>
            </a:r>
            <a:r>
              <a:rPr lang="en-US" sz="1500" spc="-20" dirty="0" smtClean="0">
                <a:solidFill>
                  <a:srgbClr val="000000"/>
                </a:solidFill>
              </a:rPr>
              <a:t> SAP в </a:t>
            </a:r>
            <a:r>
              <a:rPr lang="en-US" sz="1500" spc="-20" dirty="0" err="1" smtClean="0">
                <a:solidFill>
                  <a:srgbClr val="000000"/>
                </a:solidFill>
              </a:rPr>
              <a:t>любое</a:t>
            </a:r>
            <a:r>
              <a:rPr lang="en-US" sz="1500" spc="-20" dirty="0" smtClean="0">
                <a:solidFill>
                  <a:srgbClr val="000000"/>
                </a:solidFill>
              </a:rPr>
              <a:t> </a:t>
            </a:r>
            <a:r>
              <a:rPr lang="en-US" sz="1500" spc="-20" dirty="0" err="1" smtClean="0">
                <a:solidFill>
                  <a:srgbClr val="000000"/>
                </a:solidFill>
              </a:rPr>
              <a:t>время</a:t>
            </a:r>
            <a:r>
              <a:rPr lang="en-US" sz="1500" spc="-20" dirty="0" smtClean="0">
                <a:solidFill>
                  <a:srgbClr val="000000"/>
                </a:solidFill>
              </a:rPr>
              <a:t> </a:t>
            </a:r>
            <a:r>
              <a:rPr lang="en-US" sz="1500" spc="-20" dirty="0" err="1" smtClean="0">
                <a:solidFill>
                  <a:srgbClr val="000000"/>
                </a:solidFill>
              </a:rPr>
              <a:t>по</a:t>
            </a:r>
            <a:r>
              <a:rPr lang="en-US" sz="1500" spc="-20" dirty="0" smtClean="0">
                <a:solidFill>
                  <a:srgbClr val="000000"/>
                </a:solidFill>
              </a:rPr>
              <a:t> </a:t>
            </a:r>
            <a:r>
              <a:rPr lang="en-US" sz="1500" spc="-20" dirty="0" err="1" smtClean="0">
                <a:solidFill>
                  <a:srgbClr val="000000"/>
                </a:solidFill>
              </a:rPr>
              <a:t>любой</a:t>
            </a:r>
            <a:r>
              <a:rPr lang="en-US" sz="1500" spc="-20" dirty="0" smtClean="0">
                <a:solidFill>
                  <a:srgbClr val="000000"/>
                </a:solidFill>
              </a:rPr>
              <a:t> </a:t>
            </a:r>
            <a:r>
              <a:rPr lang="en-US" sz="1500" spc="-20" dirty="0" err="1" smtClean="0">
                <a:solidFill>
                  <a:srgbClr val="000000"/>
                </a:solidFill>
              </a:rPr>
              <a:t>причине</a:t>
            </a:r>
            <a:r>
              <a:rPr lang="en-US" sz="1500" spc="-20" dirty="0" smtClean="0">
                <a:solidFill>
                  <a:srgbClr val="000000"/>
                </a:solidFill>
              </a:rPr>
              <a:t> </a:t>
            </a:r>
            <a:r>
              <a:rPr lang="en-US" sz="1500" spc="-20" dirty="0" err="1" smtClean="0">
                <a:solidFill>
                  <a:srgbClr val="000000"/>
                </a:solidFill>
              </a:rPr>
              <a:t>без</a:t>
            </a:r>
            <a:r>
              <a:rPr lang="en-US" sz="1500" spc="-20" dirty="0" smtClean="0">
                <a:solidFill>
                  <a:srgbClr val="000000"/>
                </a:solidFill>
              </a:rPr>
              <a:t> </a:t>
            </a:r>
            <a:r>
              <a:rPr lang="en-US" sz="1500" spc="-20" dirty="0" err="1" smtClean="0">
                <a:solidFill>
                  <a:srgbClr val="000000"/>
                </a:solidFill>
              </a:rPr>
              <a:t>предварительного</a:t>
            </a:r>
            <a:r>
              <a:rPr lang="en-US" sz="1500" spc="-20" dirty="0" smtClean="0">
                <a:solidFill>
                  <a:srgbClr val="000000"/>
                </a:solidFill>
              </a:rPr>
              <a:t> </a:t>
            </a:r>
            <a:r>
              <a:rPr lang="en-US" sz="1500" spc="-20" dirty="0" err="1" smtClean="0">
                <a:solidFill>
                  <a:srgbClr val="000000"/>
                </a:solidFill>
              </a:rPr>
              <a:t>уведомления</a:t>
            </a:r>
            <a:r>
              <a:rPr lang="en-US" sz="1500" spc="-20" dirty="0" smtClean="0">
                <a:solidFill>
                  <a:srgbClr val="000000"/>
                </a:solidFill>
              </a:rPr>
              <a:t>. </a:t>
            </a:r>
            <a:r>
              <a:rPr lang="en-US" sz="1500" spc="-20" dirty="0" err="1" smtClean="0">
                <a:solidFill>
                  <a:srgbClr val="000000"/>
                </a:solidFill>
              </a:rPr>
              <a:t>Информация</a:t>
            </a:r>
            <a:r>
              <a:rPr lang="en-US" sz="1500" spc="-20" dirty="0" smtClean="0">
                <a:solidFill>
                  <a:srgbClr val="000000"/>
                </a:solidFill>
              </a:rPr>
              <a:t>, </a:t>
            </a:r>
            <a:r>
              <a:rPr lang="en-US" sz="1500" spc="-20" dirty="0" err="1" smtClean="0">
                <a:solidFill>
                  <a:srgbClr val="000000"/>
                </a:solidFill>
              </a:rPr>
              <a:t>представленная</a:t>
            </a:r>
            <a:r>
              <a:rPr lang="en-US" sz="1500" spc="-20" dirty="0" smtClean="0">
                <a:solidFill>
                  <a:srgbClr val="000000"/>
                </a:solidFill>
              </a:rPr>
              <a:t> в </a:t>
            </a:r>
            <a:r>
              <a:rPr lang="en-US" sz="1500" spc="-20" dirty="0" err="1" smtClean="0">
                <a:solidFill>
                  <a:srgbClr val="000000"/>
                </a:solidFill>
              </a:rPr>
              <a:t>настоящей</a:t>
            </a:r>
            <a:r>
              <a:rPr lang="en-US" sz="1500" spc="-20" dirty="0" smtClean="0">
                <a:solidFill>
                  <a:srgbClr val="000000"/>
                </a:solidFill>
              </a:rPr>
              <a:t> </a:t>
            </a:r>
            <a:r>
              <a:rPr lang="en-US" sz="1500" spc="-20" dirty="0" err="1" smtClean="0">
                <a:solidFill>
                  <a:srgbClr val="000000"/>
                </a:solidFill>
              </a:rPr>
              <a:t>презентации</a:t>
            </a:r>
            <a:r>
              <a:rPr lang="en-US" sz="1500" spc="-20" dirty="0" smtClean="0">
                <a:solidFill>
                  <a:srgbClr val="000000"/>
                </a:solidFill>
              </a:rPr>
              <a:t>, </a:t>
            </a:r>
            <a:r>
              <a:rPr lang="en-US" sz="1500" spc="-20" dirty="0" err="1" smtClean="0">
                <a:solidFill>
                  <a:srgbClr val="000000"/>
                </a:solidFill>
              </a:rPr>
              <a:t>не</a:t>
            </a:r>
            <a:r>
              <a:rPr lang="en-US" sz="1500" spc="-20" dirty="0" smtClean="0">
                <a:solidFill>
                  <a:srgbClr val="000000"/>
                </a:solidFill>
              </a:rPr>
              <a:t> </a:t>
            </a:r>
            <a:r>
              <a:rPr lang="en-US" sz="1500" spc="-20" dirty="0" err="1" smtClean="0">
                <a:solidFill>
                  <a:srgbClr val="000000"/>
                </a:solidFill>
              </a:rPr>
              <a:t>представляет</a:t>
            </a:r>
            <a:r>
              <a:rPr lang="en-US" sz="1500" spc="-20" dirty="0" smtClean="0">
                <a:solidFill>
                  <a:srgbClr val="000000"/>
                </a:solidFill>
              </a:rPr>
              <a:t> </a:t>
            </a:r>
            <a:r>
              <a:rPr lang="en-US" sz="1500" spc="-20" dirty="0" err="1" smtClean="0">
                <a:solidFill>
                  <a:srgbClr val="000000"/>
                </a:solidFill>
              </a:rPr>
              <a:t>собой</a:t>
            </a:r>
            <a:r>
              <a:rPr lang="en-US" sz="1500" spc="-20" dirty="0" smtClean="0">
                <a:solidFill>
                  <a:srgbClr val="000000"/>
                </a:solidFill>
              </a:rPr>
              <a:t> </a:t>
            </a:r>
            <a:r>
              <a:rPr lang="en-US" sz="1500" spc="-20" dirty="0" err="1" smtClean="0">
                <a:solidFill>
                  <a:srgbClr val="000000"/>
                </a:solidFill>
              </a:rPr>
              <a:t>намерение</a:t>
            </a:r>
            <a:r>
              <a:rPr lang="en-US" sz="1500" spc="-20" dirty="0" smtClean="0">
                <a:solidFill>
                  <a:srgbClr val="000000"/>
                </a:solidFill>
              </a:rPr>
              <a:t>, </a:t>
            </a:r>
            <a:r>
              <a:rPr lang="en-US" sz="1500" spc="-20" dirty="0" err="1" smtClean="0">
                <a:solidFill>
                  <a:srgbClr val="000000"/>
                </a:solidFill>
              </a:rPr>
              <a:t>обещание</a:t>
            </a:r>
            <a:r>
              <a:rPr lang="en-US" sz="1500" spc="-20" dirty="0" smtClean="0">
                <a:solidFill>
                  <a:srgbClr val="000000"/>
                </a:solidFill>
              </a:rPr>
              <a:t> </a:t>
            </a:r>
            <a:r>
              <a:rPr lang="en-US" sz="1500" spc="-20" dirty="0" err="1" smtClean="0">
                <a:solidFill>
                  <a:srgbClr val="000000"/>
                </a:solidFill>
              </a:rPr>
              <a:t>или</a:t>
            </a:r>
            <a:r>
              <a:rPr lang="en-US" sz="1500" spc="-20" dirty="0" smtClean="0">
                <a:solidFill>
                  <a:srgbClr val="000000"/>
                </a:solidFill>
              </a:rPr>
              <a:t> </a:t>
            </a:r>
            <a:r>
              <a:rPr lang="en-US" sz="1500" spc="-20" dirty="0" err="1" smtClean="0">
                <a:solidFill>
                  <a:srgbClr val="000000"/>
                </a:solidFill>
              </a:rPr>
              <a:t>юридическое</a:t>
            </a:r>
            <a:r>
              <a:rPr lang="en-US" sz="1500" spc="-20" dirty="0" smtClean="0">
                <a:solidFill>
                  <a:srgbClr val="000000"/>
                </a:solidFill>
              </a:rPr>
              <a:t> </a:t>
            </a:r>
            <a:r>
              <a:rPr lang="en-US" sz="1500" spc="-20" dirty="0" err="1" smtClean="0">
                <a:solidFill>
                  <a:srgbClr val="000000"/>
                </a:solidFill>
              </a:rPr>
              <a:t>обязательство</a:t>
            </a:r>
            <a:r>
              <a:rPr lang="en-US" sz="1500" spc="-20" dirty="0" smtClean="0">
                <a:solidFill>
                  <a:srgbClr val="000000"/>
                </a:solidFill>
              </a:rPr>
              <a:t> </a:t>
            </a:r>
            <a:r>
              <a:rPr lang="en-US" sz="1500" spc="-20" dirty="0" err="1" smtClean="0">
                <a:solidFill>
                  <a:srgbClr val="000000"/>
                </a:solidFill>
              </a:rPr>
              <a:t>по</a:t>
            </a:r>
            <a:r>
              <a:rPr lang="en-US" sz="1500" spc="-20" dirty="0" smtClean="0">
                <a:solidFill>
                  <a:srgbClr val="000000"/>
                </a:solidFill>
              </a:rPr>
              <a:t> </a:t>
            </a:r>
            <a:r>
              <a:rPr lang="en-US" sz="1500" spc="-20" dirty="0" err="1" smtClean="0">
                <a:solidFill>
                  <a:srgbClr val="000000"/>
                </a:solidFill>
              </a:rPr>
              <a:t>поставке</a:t>
            </a:r>
            <a:r>
              <a:rPr lang="en-US" sz="1500" spc="-20" dirty="0" smtClean="0">
                <a:solidFill>
                  <a:srgbClr val="000000"/>
                </a:solidFill>
              </a:rPr>
              <a:t> </a:t>
            </a:r>
            <a:r>
              <a:rPr lang="en-US" sz="1500" spc="-20" dirty="0" err="1" smtClean="0">
                <a:solidFill>
                  <a:srgbClr val="000000"/>
                </a:solidFill>
              </a:rPr>
              <a:t>каких-либо</a:t>
            </a:r>
            <a:r>
              <a:rPr lang="en-US" sz="1500" spc="-20" dirty="0" smtClean="0">
                <a:solidFill>
                  <a:srgbClr val="000000"/>
                </a:solidFill>
              </a:rPr>
              <a:t> </a:t>
            </a:r>
            <a:r>
              <a:rPr lang="en-US" sz="1500" spc="-20" dirty="0" err="1" smtClean="0">
                <a:solidFill>
                  <a:srgbClr val="000000"/>
                </a:solidFill>
              </a:rPr>
              <a:t>материалов</a:t>
            </a:r>
            <a:r>
              <a:rPr lang="en-US" sz="1500" spc="-20" dirty="0" smtClean="0">
                <a:solidFill>
                  <a:srgbClr val="000000"/>
                </a:solidFill>
              </a:rPr>
              <a:t>, </a:t>
            </a:r>
            <a:r>
              <a:rPr lang="en-US" sz="1500" spc="-20" dirty="0" err="1" smtClean="0">
                <a:solidFill>
                  <a:srgbClr val="000000"/>
                </a:solidFill>
              </a:rPr>
              <a:t>программного</a:t>
            </a:r>
            <a:r>
              <a:rPr lang="en-US" sz="1500" spc="-20" dirty="0" smtClean="0">
                <a:solidFill>
                  <a:srgbClr val="000000"/>
                </a:solidFill>
              </a:rPr>
              <a:t> </a:t>
            </a:r>
            <a:r>
              <a:rPr lang="en-US" sz="1500" spc="-20" dirty="0" err="1" smtClean="0">
                <a:solidFill>
                  <a:srgbClr val="000000"/>
                </a:solidFill>
              </a:rPr>
              <a:t>кода</a:t>
            </a:r>
            <a:r>
              <a:rPr lang="en-US" sz="1500" spc="-20" dirty="0" smtClean="0">
                <a:solidFill>
                  <a:srgbClr val="000000"/>
                </a:solidFill>
              </a:rPr>
              <a:t> </a:t>
            </a:r>
            <a:r>
              <a:rPr lang="en-US" sz="1500" spc="-20" dirty="0" err="1" smtClean="0">
                <a:solidFill>
                  <a:srgbClr val="000000"/>
                </a:solidFill>
              </a:rPr>
              <a:t>или</a:t>
            </a:r>
            <a:r>
              <a:rPr lang="en-US" sz="1500" spc="-20" dirty="0" smtClean="0">
                <a:solidFill>
                  <a:srgbClr val="000000"/>
                </a:solidFill>
              </a:rPr>
              <a:t> </a:t>
            </a:r>
            <a:r>
              <a:rPr lang="en-US" sz="1500" spc="-20" dirty="0" err="1" smtClean="0">
                <a:solidFill>
                  <a:srgbClr val="000000"/>
                </a:solidFill>
              </a:rPr>
              <a:t>функциональных</a:t>
            </a:r>
            <a:r>
              <a:rPr lang="en-US" sz="1500" spc="-20" dirty="0" smtClean="0">
                <a:solidFill>
                  <a:srgbClr val="000000"/>
                </a:solidFill>
              </a:rPr>
              <a:t> </a:t>
            </a:r>
            <a:r>
              <a:rPr lang="en-US" sz="1500" spc="-20" dirty="0" err="1" smtClean="0">
                <a:solidFill>
                  <a:srgbClr val="000000"/>
                </a:solidFill>
              </a:rPr>
              <a:t>возможностей</a:t>
            </a:r>
            <a:r>
              <a:rPr lang="en-US" sz="1500" spc="-20" dirty="0" smtClean="0">
                <a:solidFill>
                  <a:srgbClr val="000000"/>
                </a:solidFill>
              </a:rPr>
              <a:t>. </a:t>
            </a:r>
            <a:r>
              <a:rPr lang="en-US" sz="1500" spc="-20" dirty="0" err="1" smtClean="0">
                <a:solidFill>
                  <a:srgbClr val="000000"/>
                </a:solidFill>
              </a:rPr>
              <a:t>Этот</a:t>
            </a:r>
            <a:r>
              <a:rPr lang="en-US" sz="1500" spc="-20" dirty="0" smtClean="0">
                <a:solidFill>
                  <a:srgbClr val="000000"/>
                </a:solidFill>
              </a:rPr>
              <a:t> </a:t>
            </a:r>
            <a:r>
              <a:rPr lang="en-US" sz="1500" spc="-20" dirty="0" err="1" smtClean="0">
                <a:solidFill>
                  <a:srgbClr val="000000"/>
                </a:solidFill>
              </a:rPr>
              <a:t>документ</a:t>
            </a:r>
            <a:r>
              <a:rPr lang="en-US" sz="1500" spc="-20" dirty="0" smtClean="0">
                <a:solidFill>
                  <a:srgbClr val="000000"/>
                </a:solidFill>
              </a:rPr>
              <a:t> </a:t>
            </a:r>
            <a:r>
              <a:rPr lang="en-US" sz="1500" spc="-20" dirty="0" err="1" smtClean="0">
                <a:solidFill>
                  <a:srgbClr val="000000"/>
                </a:solidFill>
              </a:rPr>
              <a:t>предоставляется</a:t>
            </a:r>
            <a:r>
              <a:rPr lang="en-US" sz="1500" spc="-20" dirty="0" smtClean="0">
                <a:solidFill>
                  <a:srgbClr val="000000"/>
                </a:solidFill>
              </a:rPr>
              <a:t> </a:t>
            </a:r>
            <a:r>
              <a:rPr lang="en-US" sz="1500" spc="-20" dirty="0" err="1" smtClean="0">
                <a:solidFill>
                  <a:srgbClr val="000000"/>
                </a:solidFill>
              </a:rPr>
              <a:t>без</a:t>
            </a:r>
            <a:r>
              <a:rPr lang="en-US" sz="1500" spc="-20" dirty="0" smtClean="0">
                <a:solidFill>
                  <a:srgbClr val="000000"/>
                </a:solidFill>
              </a:rPr>
              <a:t> </a:t>
            </a:r>
            <a:r>
              <a:rPr lang="en-US" sz="1500" spc="-20" dirty="0" err="1" smtClean="0">
                <a:solidFill>
                  <a:srgbClr val="000000"/>
                </a:solidFill>
              </a:rPr>
              <a:t>каких-либо</a:t>
            </a:r>
            <a:r>
              <a:rPr lang="en-US" sz="1500" spc="-20" dirty="0" smtClean="0">
                <a:solidFill>
                  <a:srgbClr val="000000"/>
                </a:solidFill>
              </a:rPr>
              <a:t> </a:t>
            </a:r>
            <a:r>
              <a:rPr lang="en-US" sz="1500" spc="-20" dirty="0" err="1" smtClean="0">
                <a:solidFill>
                  <a:srgbClr val="000000"/>
                </a:solidFill>
              </a:rPr>
              <a:t>гарантий</a:t>
            </a:r>
            <a:r>
              <a:rPr lang="en-US" sz="1500" spc="-20" dirty="0" smtClean="0">
                <a:solidFill>
                  <a:srgbClr val="000000"/>
                </a:solidFill>
              </a:rPr>
              <a:t>, </a:t>
            </a:r>
            <a:r>
              <a:rPr lang="en-US" sz="1500" spc="-20" dirty="0" err="1" smtClean="0">
                <a:solidFill>
                  <a:srgbClr val="000000"/>
                </a:solidFill>
              </a:rPr>
              <a:t>явных</a:t>
            </a:r>
            <a:r>
              <a:rPr lang="en-US" sz="1500" spc="-20" dirty="0" smtClean="0">
                <a:solidFill>
                  <a:srgbClr val="000000"/>
                </a:solidFill>
              </a:rPr>
              <a:t> </a:t>
            </a:r>
            <a:r>
              <a:rPr lang="en-US" sz="1500" spc="-20" dirty="0" err="1" smtClean="0">
                <a:solidFill>
                  <a:srgbClr val="000000"/>
                </a:solidFill>
              </a:rPr>
              <a:t>или</a:t>
            </a:r>
            <a:r>
              <a:rPr lang="en-US" sz="1500" spc="-20" dirty="0" smtClean="0">
                <a:solidFill>
                  <a:srgbClr val="000000"/>
                </a:solidFill>
              </a:rPr>
              <a:t> </a:t>
            </a:r>
            <a:r>
              <a:rPr lang="en-US" sz="1500" spc="-20" dirty="0" err="1" smtClean="0">
                <a:solidFill>
                  <a:srgbClr val="000000"/>
                </a:solidFill>
              </a:rPr>
              <a:t>подразумеваемых</a:t>
            </a:r>
            <a:r>
              <a:rPr lang="en-US" sz="1500" spc="-20" dirty="0" smtClean="0">
                <a:solidFill>
                  <a:srgbClr val="000000"/>
                </a:solidFill>
              </a:rPr>
              <a:t>, </a:t>
            </a:r>
            <a:r>
              <a:rPr lang="en-US" sz="1500" spc="-20" dirty="0" err="1" smtClean="0">
                <a:solidFill>
                  <a:srgbClr val="000000"/>
                </a:solidFill>
              </a:rPr>
              <a:t>включая</a:t>
            </a:r>
            <a:r>
              <a:rPr lang="ru-RU" sz="1500" spc="-20" dirty="0" smtClean="0">
                <a:solidFill>
                  <a:srgbClr val="000000"/>
                </a:solidFill>
              </a:rPr>
              <a:t> без ограничения </a:t>
            </a:r>
            <a:r>
              <a:rPr lang="en-US" sz="1500" spc="-20" dirty="0" err="1" smtClean="0">
                <a:solidFill>
                  <a:srgbClr val="000000"/>
                </a:solidFill>
              </a:rPr>
              <a:t>подразумеваем</a:t>
            </a:r>
            <a:r>
              <a:rPr lang="ru-RU" sz="1500" spc="-20" dirty="0" err="1" smtClean="0">
                <a:solidFill>
                  <a:srgbClr val="000000"/>
                </a:solidFill>
              </a:rPr>
              <a:t>ую</a:t>
            </a:r>
            <a:r>
              <a:rPr lang="en-US" sz="1500" spc="-20" dirty="0" smtClean="0">
                <a:solidFill>
                  <a:srgbClr val="000000"/>
                </a:solidFill>
              </a:rPr>
              <a:t> </a:t>
            </a:r>
            <a:r>
              <a:rPr lang="en-US" sz="1500" spc="-20" dirty="0" err="1" smtClean="0">
                <a:solidFill>
                  <a:srgbClr val="000000"/>
                </a:solidFill>
              </a:rPr>
              <a:t>товарн</a:t>
            </a:r>
            <a:r>
              <a:rPr lang="ru-RU" sz="1500" spc="-20" dirty="0" err="1" smtClean="0">
                <a:solidFill>
                  <a:srgbClr val="000000"/>
                </a:solidFill>
              </a:rPr>
              <a:t>ую</a:t>
            </a:r>
            <a:r>
              <a:rPr lang="en-US" sz="1500" spc="-20" dirty="0" smtClean="0">
                <a:solidFill>
                  <a:srgbClr val="000000"/>
                </a:solidFill>
              </a:rPr>
              <a:t> </a:t>
            </a:r>
            <a:r>
              <a:rPr lang="en-US" sz="1500" spc="-20" dirty="0" err="1" smtClean="0">
                <a:solidFill>
                  <a:srgbClr val="000000"/>
                </a:solidFill>
              </a:rPr>
              <a:t>пригодност</a:t>
            </a:r>
            <a:r>
              <a:rPr lang="ru-RU" sz="1500" spc="-20" dirty="0" err="1" smtClean="0">
                <a:solidFill>
                  <a:srgbClr val="000000"/>
                </a:solidFill>
              </a:rPr>
              <a:t>ь</a:t>
            </a:r>
            <a:r>
              <a:rPr lang="en-US" sz="1500" spc="-20" dirty="0" smtClean="0">
                <a:solidFill>
                  <a:srgbClr val="000000"/>
                </a:solidFill>
              </a:rPr>
              <a:t>, </a:t>
            </a:r>
            <a:r>
              <a:rPr lang="en-US" sz="1500" spc="-20" dirty="0" err="1" smtClean="0">
                <a:solidFill>
                  <a:srgbClr val="000000"/>
                </a:solidFill>
              </a:rPr>
              <a:t>пригодност</a:t>
            </a:r>
            <a:r>
              <a:rPr lang="ru-RU" sz="1500" spc="-20" dirty="0" err="1" smtClean="0">
                <a:solidFill>
                  <a:srgbClr val="000000"/>
                </a:solidFill>
              </a:rPr>
              <a:t>ь</a:t>
            </a:r>
            <a:r>
              <a:rPr lang="en-US" sz="1500" spc="-20" dirty="0" smtClean="0">
                <a:solidFill>
                  <a:srgbClr val="000000"/>
                </a:solidFill>
              </a:rPr>
              <a:t> </a:t>
            </a:r>
            <a:r>
              <a:rPr lang="en-US" sz="1500" spc="-20" dirty="0" err="1" smtClean="0">
                <a:solidFill>
                  <a:srgbClr val="000000"/>
                </a:solidFill>
              </a:rPr>
              <a:t>для</a:t>
            </a:r>
            <a:r>
              <a:rPr lang="en-US" sz="1500" spc="-20" dirty="0" smtClean="0">
                <a:solidFill>
                  <a:srgbClr val="000000"/>
                </a:solidFill>
              </a:rPr>
              <a:t> </a:t>
            </a:r>
            <a:r>
              <a:rPr lang="en-US" sz="1500" spc="-20" dirty="0" err="1" smtClean="0">
                <a:solidFill>
                  <a:srgbClr val="000000"/>
                </a:solidFill>
              </a:rPr>
              <a:t>конкретной</a:t>
            </a:r>
            <a:r>
              <a:rPr lang="en-US" sz="1500" spc="-20" dirty="0" smtClean="0">
                <a:solidFill>
                  <a:srgbClr val="000000"/>
                </a:solidFill>
              </a:rPr>
              <a:t> </a:t>
            </a:r>
            <a:r>
              <a:rPr lang="en-US" sz="1500" spc="-20" dirty="0" err="1" smtClean="0">
                <a:solidFill>
                  <a:srgbClr val="000000"/>
                </a:solidFill>
              </a:rPr>
              <a:t>цели</a:t>
            </a:r>
            <a:r>
              <a:rPr lang="en-US" sz="1500" spc="-20" dirty="0" smtClean="0">
                <a:solidFill>
                  <a:srgbClr val="000000"/>
                </a:solidFill>
              </a:rPr>
              <a:t> </a:t>
            </a:r>
            <a:r>
              <a:rPr lang="en-US" sz="1500" spc="-20" dirty="0" err="1" smtClean="0">
                <a:solidFill>
                  <a:srgbClr val="000000"/>
                </a:solidFill>
              </a:rPr>
              <a:t>или</a:t>
            </a:r>
            <a:r>
              <a:rPr lang="en-US" sz="1500" spc="-20" dirty="0" smtClean="0">
                <a:solidFill>
                  <a:srgbClr val="000000"/>
                </a:solidFill>
              </a:rPr>
              <a:t> </a:t>
            </a:r>
            <a:r>
              <a:rPr lang="en-US" sz="1500" spc="-20" dirty="0" err="1" smtClean="0">
                <a:solidFill>
                  <a:srgbClr val="000000"/>
                </a:solidFill>
              </a:rPr>
              <a:t>отсутстви</a:t>
            </a:r>
            <a:r>
              <a:rPr lang="ru-RU" sz="1500" spc="-20" dirty="0" smtClean="0">
                <a:solidFill>
                  <a:srgbClr val="000000"/>
                </a:solidFill>
              </a:rPr>
              <a:t>е</a:t>
            </a:r>
            <a:r>
              <a:rPr lang="en-US" sz="1500" spc="-20" dirty="0" smtClean="0">
                <a:solidFill>
                  <a:srgbClr val="000000"/>
                </a:solidFill>
              </a:rPr>
              <a:t> </a:t>
            </a:r>
            <a:r>
              <a:rPr lang="en-US" sz="1500" spc="-20" dirty="0" err="1" smtClean="0">
                <a:solidFill>
                  <a:srgbClr val="000000"/>
                </a:solidFill>
              </a:rPr>
              <a:t>нарушений</a:t>
            </a:r>
            <a:r>
              <a:rPr lang="en-US" sz="1500" spc="-20" dirty="0" smtClean="0">
                <a:solidFill>
                  <a:srgbClr val="000000"/>
                </a:solidFill>
              </a:rPr>
              <a:t>. </a:t>
            </a:r>
            <a:r>
              <a:rPr lang="en-US" sz="1500" spc="-20" dirty="0" err="1" smtClean="0">
                <a:solidFill>
                  <a:srgbClr val="000000"/>
                </a:solidFill>
              </a:rPr>
              <a:t>Данный</a:t>
            </a:r>
            <a:r>
              <a:rPr lang="en-US" sz="1500" spc="-20" dirty="0" smtClean="0">
                <a:solidFill>
                  <a:srgbClr val="000000"/>
                </a:solidFill>
              </a:rPr>
              <a:t> </a:t>
            </a:r>
            <a:r>
              <a:rPr lang="en-US" sz="1500" spc="-20" dirty="0" err="1" smtClean="0">
                <a:solidFill>
                  <a:srgbClr val="000000"/>
                </a:solidFill>
              </a:rPr>
              <a:t>документ</a:t>
            </a:r>
            <a:r>
              <a:rPr lang="en-US" sz="1500" spc="-20" dirty="0" smtClean="0">
                <a:solidFill>
                  <a:srgbClr val="000000"/>
                </a:solidFill>
              </a:rPr>
              <a:t> </a:t>
            </a:r>
            <a:r>
              <a:rPr lang="en-US" sz="1500" spc="-20" dirty="0" err="1" smtClean="0">
                <a:solidFill>
                  <a:srgbClr val="000000"/>
                </a:solidFill>
              </a:rPr>
              <a:t>носит</a:t>
            </a:r>
            <a:r>
              <a:rPr lang="en-US" sz="1500" spc="-20" dirty="0" smtClean="0">
                <a:solidFill>
                  <a:srgbClr val="000000"/>
                </a:solidFill>
              </a:rPr>
              <a:t> </a:t>
            </a:r>
            <a:r>
              <a:rPr lang="en-US" sz="1500" spc="-20" dirty="0" err="1" smtClean="0">
                <a:solidFill>
                  <a:srgbClr val="000000"/>
                </a:solidFill>
              </a:rPr>
              <a:t>исключительно</a:t>
            </a:r>
            <a:r>
              <a:rPr lang="en-US" sz="1500" spc="-20" dirty="0" smtClean="0">
                <a:solidFill>
                  <a:srgbClr val="000000"/>
                </a:solidFill>
              </a:rPr>
              <a:t> </a:t>
            </a:r>
            <a:r>
              <a:rPr lang="en-US" sz="1500" spc="-20" dirty="0" err="1" smtClean="0">
                <a:solidFill>
                  <a:srgbClr val="000000"/>
                </a:solidFill>
              </a:rPr>
              <a:t>информационный</a:t>
            </a:r>
            <a:r>
              <a:rPr lang="en-US" sz="1500" spc="-20" dirty="0" smtClean="0">
                <a:solidFill>
                  <a:srgbClr val="000000"/>
                </a:solidFill>
              </a:rPr>
              <a:t> </a:t>
            </a:r>
            <a:r>
              <a:rPr lang="en-US" sz="1500" spc="-20" dirty="0" err="1" smtClean="0">
                <a:solidFill>
                  <a:srgbClr val="000000"/>
                </a:solidFill>
              </a:rPr>
              <a:t>характер</a:t>
            </a:r>
            <a:r>
              <a:rPr lang="en-US" sz="1500" spc="-20" dirty="0" smtClean="0">
                <a:solidFill>
                  <a:srgbClr val="000000"/>
                </a:solidFill>
              </a:rPr>
              <a:t> </a:t>
            </a:r>
            <a:r>
              <a:rPr lang="en-US" sz="1500" spc="-20" dirty="0" smtClean="0">
                <a:solidFill>
                  <a:srgbClr val="000000"/>
                </a:solidFill>
              </a:rPr>
              <a:t>и</a:t>
            </a:r>
            <a:r>
              <a:rPr lang="ru-RU" sz="1500" spc="-20" dirty="0" smtClean="0">
                <a:solidFill>
                  <a:srgbClr val="000000"/>
                </a:solidFill>
              </a:rPr>
              <a:t> </a:t>
            </a:r>
            <a:r>
              <a:rPr lang="en-US" sz="1500" spc="-20" dirty="0" err="1" smtClean="0">
                <a:solidFill>
                  <a:srgbClr val="000000"/>
                </a:solidFill>
              </a:rPr>
              <a:t>не</a:t>
            </a:r>
            <a:r>
              <a:rPr lang="en-US" sz="1500" spc="-20" dirty="0" smtClean="0">
                <a:solidFill>
                  <a:srgbClr val="000000"/>
                </a:solidFill>
              </a:rPr>
              <a:t> </a:t>
            </a:r>
            <a:r>
              <a:rPr lang="en-US" sz="1500" spc="-20" dirty="0" err="1" smtClean="0">
                <a:solidFill>
                  <a:srgbClr val="000000"/>
                </a:solidFill>
              </a:rPr>
              <a:t>может</a:t>
            </a:r>
            <a:r>
              <a:rPr lang="en-US" sz="1500" spc="-20" dirty="0" smtClean="0">
                <a:solidFill>
                  <a:srgbClr val="000000"/>
                </a:solidFill>
              </a:rPr>
              <a:t> </a:t>
            </a:r>
            <a:r>
              <a:rPr lang="en-US" sz="1500" spc="-20" dirty="0" err="1" smtClean="0">
                <a:solidFill>
                  <a:srgbClr val="000000"/>
                </a:solidFill>
              </a:rPr>
              <a:t>быть</a:t>
            </a:r>
            <a:r>
              <a:rPr lang="en-US" sz="1500" spc="-20" dirty="0" smtClean="0">
                <a:solidFill>
                  <a:srgbClr val="000000"/>
                </a:solidFill>
              </a:rPr>
              <a:t> </a:t>
            </a:r>
            <a:r>
              <a:rPr lang="en-US" sz="1500" spc="-20" dirty="0" err="1" smtClean="0">
                <a:solidFill>
                  <a:srgbClr val="000000"/>
                </a:solidFill>
              </a:rPr>
              <a:t>включен</a:t>
            </a:r>
            <a:r>
              <a:rPr lang="en-US" sz="1500" spc="-20" dirty="0" smtClean="0">
                <a:solidFill>
                  <a:srgbClr val="000000"/>
                </a:solidFill>
              </a:rPr>
              <a:t> в </a:t>
            </a:r>
            <a:r>
              <a:rPr lang="en-US" sz="1500" spc="-20" dirty="0" err="1" smtClean="0">
                <a:solidFill>
                  <a:srgbClr val="000000"/>
                </a:solidFill>
              </a:rPr>
              <a:t>контракт</a:t>
            </a:r>
            <a:r>
              <a:rPr lang="en-US" sz="1500" spc="-20" dirty="0" smtClean="0">
                <a:solidFill>
                  <a:srgbClr val="000000"/>
                </a:solidFill>
              </a:rPr>
              <a:t>.</a:t>
            </a:r>
            <a:r>
              <a:rPr lang="ru-RU" sz="1500" spc="-20" dirty="0" smtClean="0">
                <a:solidFill>
                  <a:srgbClr val="000000"/>
                </a:solidFill>
              </a:rPr>
              <a:t> </a:t>
            </a:r>
            <a:r>
              <a:rPr lang="en-US" sz="1500" spc="-20" dirty="0" err="1" smtClean="0">
                <a:solidFill>
                  <a:srgbClr val="000000"/>
                </a:solidFill>
              </a:rPr>
              <a:t>Компания</a:t>
            </a:r>
            <a:r>
              <a:rPr lang="en-US" sz="1500" spc="-20" dirty="0" smtClean="0">
                <a:solidFill>
                  <a:srgbClr val="000000"/>
                </a:solidFill>
              </a:rPr>
              <a:t> SAP </a:t>
            </a:r>
            <a:r>
              <a:rPr lang="en-US" sz="1500" spc="-20" dirty="0" err="1" smtClean="0">
                <a:solidFill>
                  <a:srgbClr val="000000"/>
                </a:solidFill>
              </a:rPr>
              <a:t>не</a:t>
            </a:r>
            <a:r>
              <a:rPr lang="en-US" sz="1500" spc="-20" dirty="0" smtClean="0">
                <a:solidFill>
                  <a:srgbClr val="000000"/>
                </a:solidFill>
              </a:rPr>
              <a:t> </a:t>
            </a:r>
            <a:r>
              <a:rPr lang="en-US" sz="1500" spc="-20" dirty="0" err="1" smtClean="0">
                <a:solidFill>
                  <a:srgbClr val="000000"/>
                </a:solidFill>
              </a:rPr>
              <a:t>несет</a:t>
            </a:r>
            <a:r>
              <a:rPr lang="en-US" sz="1500" spc="-20" dirty="0" smtClean="0">
                <a:solidFill>
                  <a:srgbClr val="000000"/>
                </a:solidFill>
              </a:rPr>
              <a:t> </a:t>
            </a:r>
            <a:r>
              <a:rPr lang="en-US" sz="1500" spc="-20" dirty="0" err="1" smtClean="0">
                <a:solidFill>
                  <a:srgbClr val="000000"/>
                </a:solidFill>
              </a:rPr>
              <a:t>ответственности</a:t>
            </a:r>
            <a:r>
              <a:rPr lang="en-US" sz="1500" spc="-20" dirty="0" smtClean="0">
                <a:solidFill>
                  <a:srgbClr val="000000"/>
                </a:solidFill>
              </a:rPr>
              <a:t> </a:t>
            </a:r>
            <a:r>
              <a:rPr lang="en-US" sz="1500" spc="-20" dirty="0" err="1" smtClean="0">
                <a:solidFill>
                  <a:srgbClr val="000000"/>
                </a:solidFill>
              </a:rPr>
              <a:t>за</a:t>
            </a:r>
            <a:r>
              <a:rPr lang="en-US" sz="1500" spc="-20" dirty="0" smtClean="0">
                <a:solidFill>
                  <a:srgbClr val="000000"/>
                </a:solidFill>
              </a:rPr>
              <a:t> </a:t>
            </a:r>
            <a:r>
              <a:rPr lang="en-US" sz="1500" spc="-20" dirty="0" err="1" smtClean="0">
                <a:solidFill>
                  <a:srgbClr val="000000"/>
                </a:solidFill>
              </a:rPr>
              <a:t>ошибки</a:t>
            </a:r>
            <a:r>
              <a:rPr lang="en-US" sz="1500" spc="-20" dirty="0" smtClean="0">
                <a:solidFill>
                  <a:srgbClr val="000000"/>
                </a:solidFill>
              </a:rPr>
              <a:t> </a:t>
            </a:r>
            <a:r>
              <a:rPr lang="en-US" sz="1500" spc="-20" dirty="0" err="1" smtClean="0">
                <a:solidFill>
                  <a:srgbClr val="000000"/>
                </a:solidFill>
              </a:rPr>
              <a:t>или</a:t>
            </a:r>
            <a:r>
              <a:rPr lang="en-US" sz="1500" spc="-20" dirty="0" smtClean="0">
                <a:solidFill>
                  <a:srgbClr val="000000"/>
                </a:solidFill>
              </a:rPr>
              <a:t> </a:t>
            </a:r>
            <a:r>
              <a:rPr lang="en-US" sz="1500" spc="-20" dirty="0" err="1" smtClean="0">
                <a:solidFill>
                  <a:srgbClr val="000000"/>
                </a:solidFill>
              </a:rPr>
              <a:t>неточности</a:t>
            </a:r>
            <a:r>
              <a:rPr lang="en-US" sz="1500" spc="-20" dirty="0" smtClean="0">
                <a:solidFill>
                  <a:srgbClr val="000000"/>
                </a:solidFill>
              </a:rPr>
              <a:t> в </a:t>
            </a:r>
            <a:r>
              <a:rPr lang="en-US" sz="1500" spc="-20" dirty="0" err="1" smtClean="0">
                <a:solidFill>
                  <a:srgbClr val="000000"/>
                </a:solidFill>
              </a:rPr>
              <a:t>данном</a:t>
            </a:r>
            <a:r>
              <a:rPr lang="en-US" sz="1500" spc="-20" dirty="0" smtClean="0">
                <a:solidFill>
                  <a:srgbClr val="000000"/>
                </a:solidFill>
              </a:rPr>
              <a:t> </a:t>
            </a:r>
            <a:r>
              <a:rPr lang="en-US" sz="1500" spc="-20" dirty="0" err="1" smtClean="0">
                <a:solidFill>
                  <a:srgbClr val="000000"/>
                </a:solidFill>
              </a:rPr>
              <a:t>документе</a:t>
            </a:r>
            <a:r>
              <a:rPr lang="en-US" sz="1500" spc="-20" dirty="0" smtClean="0">
                <a:solidFill>
                  <a:srgbClr val="000000"/>
                </a:solidFill>
              </a:rPr>
              <a:t>, </a:t>
            </a:r>
            <a:r>
              <a:rPr lang="en-US" sz="1500" spc="-20" dirty="0" err="1" smtClean="0">
                <a:solidFill>
                  <a:srgbClr val="000000"/>
                </a:solidFill>
              </a:rPr>
              <a:t>за</a:t>
            </a:r>
            <a:r>
              <a:rPr lang="en-US" sz="1500" spc="-20" dirty="0" smtClean="0">
                <a:solidFill>
                  <a:srgbClr val="000000"/>
                </a:solidFill>
              </a:rPr>
              <a:t> </a:t>
            </a:r>
            <a:r>
              <a:rPr lang="en-US" sz="1500" spc="-20" dirty="0" err="1" smtClean="0">
                <a:solidFill>
                  <a:srgbClr val="000000"/>
                </a:solidFill>
              </a:rPr>
              <a:t>исключением</a:t>
            </a:r>
            <a:r>
              <a:rPr lang="en-US" sz="1500" spc="-20" dirty="0" smtClean="0">
                <a:solidFill>
                  <a:srgbClr val="000000"/>
                </a:solidFill>
              </a:rPr>
              <a:t> </a:t>
            </a:r>
            <a:r>
              <a:rPr lang="en-US" sz="1500" spc="-20" dirty="0" err="1" smtClean="0">
                <a:solidFill>
                  <a:srgbClr val="000000"/>
                </a:solidFill>
              </a:rPr>
              <a:t>случаев</a:t>
            </a:r>
            <a:r>
              <a:rPr lang="en-US" sz="1500" spc="-20" dirty="0" smtClean="0">
                <a:solidFill>
                  <a:srgbClr val="000000"/>
                </a:solidFill>
              </a:rPr>
              <a:t>, </a:t>
            </a:r>
            <a:r>
              <a:rPr lang="en-US" sz="1500" spc="-20" dirty="0" err="1" smtClean="0">
                <a:solidFill>
                  <a:srgbClr val="000000"/>
                </a:solidFill>
              </a:rPr>
              <a:t>когда</a:t>
            </a:r>
            <a:r>
              <a:rPr lang="en-US" sz="1500" spc="-20" dirty="0" smtClean="0">
                <a:solidFill>
                  <a:srgbClr val="000000"/>
                </a:solidFill>
              </a:rPr>
              <a:t> </a:t>
            </a:r>
            <a:r>
              <a:rPr lang="en-US" sz="1500" spc="-20" dirty="0" err="1" smtClean="0">
                <a:solidFill>
                  <a:srgbClr val="000000"/>
                </a:solidFill>
              </a:rPr>
              <a:t>убытки</a:t>
            </a:r>
            <a:r>
              <a:rPr lang="en-US" sz="1500" spc="-20" dirty="0" smtClean="0">
                <a:solidFill>
                  <a:srgbClr val="000000"/>
                </a:solidFill>
              </a:rPr>
              <a:t> </a:t>
            </a:r>
            <a:r>
              <a:rPr lang="en-US" sz="1500" spc="-20" dirty="0" err="1" smtClean="0">
                <a:solidFill>
                  <a:srgbClr val="000000"/>
                </a:solidFill>
              </a:rPr>
              <a:t>были</a:t>
            </a:r>
            <a:r>
              <a:rPr lang="en-US" sz="1500" spc="-20" dirty="0" smtClean="0">
                <a:solidFill>
                  <a:srgbClr val="000000"/>
                </a:solidFill>
              </a:rPr>
              <a:t> </a:t>
            </a:r>
            <a:r>
              <a:rPr lang="en-US" sz="1500" spc="-20" dirty="0" err="1" smtClean="0">
                <a:solidFill>
                  <a:srgbClr val="000000"/>
                </a:solidFill>
              </a:rPr>
              <a:t>вызваны</a:t>
            </a:r>
            <a:r>
              <a:rPr lang="en-US" sz="1500" spc="-20" dirty="0" smtClean="0">
                <a:solidFill>
                  <a:srgbClr val="000000"/>
                </a:solidFill>
              </a:rPr>
              <a:t> </a:t>
            </a:r>
            <a:r>
              <a:rPr lang="en-US" sz="1500" spc="-20" dirty="0" err="1" smtClean="0">
                <a:solidFill>
                  <a:srgbClr val="000000"/>
                </a:solidFill>
              </a:rPr>
              <a:t>преднамеренными</a:t>
            </a:r>
            <a:r>
              <a:rPr lang="en-US" sz="1500" spc="-20" dirty="0" smtClean="0">
                <a:solidFill>
                  <a:srgbClr val="000000"/>
                </a:solidFill>
              </a:rPr>
              <a:t> </a:t>
            </a:r>
            <a:r>
              <a:rPr lang="en-US" sz="1500" spc="-20" dirty="0" err="1" smtClean="0">
                <a:solidFill>
                  <a:srgbClr val="000000"/>
                </a:solidFill>
              </a:rPr>
              <a:t>действиями</a:t>
            </a:r>
            <a:r>
              <a:rPr lang="en-US" sz="1500" spc="-20" dirty="0" smtClean="0">
                <a:solidFill>
                  <a:srgbClr val="000000"/>
                </a:solidFill>
              </a:rPr>
              <a:t> </a:t>
            </a:r>
            <a:r>
              <a:rPr lang="en-US" sz="1500" spc="-20" dirty="0" err="1" smtClean="0">
                <a:solidFill>
                  <a:srgbClr val="000000"/>
                </a:solidFill>
              </a:rPr>
              <a:t>или</a:t>
            </a:r>
            <a:r>
              <a:rPr lang="ru-RU" sz="1500" spc="-20" dirty="0" smtClean="0">
                <a:solidFill>
                  <a:srgbClr val="000000"/>
                </a:solidFill>
              </a:rPr>
              <a:t> </a:t>
            </a:r>
            <a:r>
              <a:rPr lang="en-US" sz="1500" spc="-20" dirty="0" err="1" smtClean="0">
                <a:solidFill>
                  <a:srgbClr val="000000"/>
                </a:solidFill>
              </a:rPr>
              <a:t>небрежностью</a:t>
            </a:r>
            <a:r>
              <a:rPr lang="en-US" sz="1500" spc="-20" dirty="0" smtClean="0">
                <a:solidFill>
                  <a:srgbClr val="000000"/>
                </a:solidFill>
              </a:rPr>
              <a:t> </a:t>
            </a:r>
            <a:r>
              <a:rPr lang="en-US" sz="1500" spc="-20" dirty="0" err="1" smtClean="0">
                <a:solidFill>
                  <a:srgbClr val="000000"/>
                </a:solidFill>
              </a:rPr>
              <a:t>со</a:t>
            </a:r>
            <a:r>
              <a:rPr lang="ru-RU" sz="1500" spc="-20" dirty="0">
                <a:solidFill>
                  <a:srgbClr val="000000"/>
                </a:solidFill>
              </a:rPr>
              <a:t> </a:t>
            </a:r>
            <a:r>
              <a:rPr lang="en-US" sz="1500" spc="-20" dirty="0" err="1" smtClean="0">
                <a:solidFill>
                  <a:srgbClr val="000000"/>
                </a:solidFill>
              </a:rPr>
              <a:t>стороны</a:t>
            </a:r>
            <a:r>
              <a:rPr lang="en-US" sz="1500" spc="-20" dirty="0" smtClean="0">
                <a:solidFill>
                  <a:srgbClr val="000000"/>
                </a:solidFill>
              </a:rPr>
              <a:t> </a:t>
            </a:r>
            <a:r>
              <a:rPr lang="en-US" sz="1500" spc="-20" dirty="0" smtClean="0">
                <a:solidFill>
                  <a:srgbClr val="000000"/>
                </a:solidFill>
              </a:rPr>
              <a:t>SAP.</a:t>
            </a:r>
          </a:p>
          <a:p>
            <a:pPr marL="0" marR="0" indent="0" algn="l" defTabSz="914400">
              <a:lnSpc>
                <a:spcPct val="100000"/>
              </a:lnSpc>
              <a:spcBef>
                <a:spcPts val="1620"/>
              </a:spcBef>
              <a:buNone/>
            </a:pPr>
            <a:r>
              <a:rPr lang="en-US" sz="1500" b="0" i="0" dirty="0" err="1" smtClean="0">
                <a:solidFill>
                  <a:srgbClr val="000000"/>
                </a:solidFill>
                <a:latin typeface="Arial"/>
              </a:rPr>
              <a:t>На</a:t>
            </a:r>
            <a:r>
              <a:rPr lang="en-US" sz="1500" b="0" i="0" dirty="0" smtClean="0">
                <a:solidFill>
                  <a:srgbClr val="000000"/>
                </a:solidFill>
                <a:latin typeface="Arial"/>
              </a:rPr>
              <a:t> </a:t>
            </a:r>
            <a:r>
              <a:rPr lang="en-US" sz="1500" b="0" i="0" dirty="0" err="1">
                <a:solidFill>
                  <a:srgbClr val="000000"/>
                </a:solidFill>
                <a:latin typeface="Arial"/>
              </a:rPr>
              <a:t>все</a:t>
            </a:r>
            <a:r>
              <a:rPr lang="en-US" sz="1500" b="0" i="0" dirty="0">
                <a:solidFill>
                  <a:srgbClr val="000000"/>
                </a:solidFill>
                <a:latin typeface="Arial"/>
              </a:rPr>
              <a:t> </a:t>
            </a:r>
            <a:r>
              <a:rPr lang="en-US" sz="1500" b="0" i="0" dirty="0" err="1">
                <a:solidFill>
                  <a:srgbClr val="000000"/>
                </a:solidFill>
                <a:latin typeface="Arial"/>
              </a:rPr>
              <a:t>прогнозные</a:t>
            </a:r>
            <a:r>
              <a:rPr lang="en-US" sz="1500" b="0" i="0" dirty="0">
                <a:solidFill>
                  <a:srgbClr val="000000"/>
                </a:solidFill>
                <a:latin typeface="Arial"/>
              </a:rPr>
              <a:t> </a:t>
            </a:r>
            <a:r>
              <a:rPr lang="en-US" sz="1500" b="0" i="0" dirty="0" err="1">
                <a:solidFill>
                  <a:srgbClr val="000000"/>
                </a:solidFill>
                <a:latin typeface="Arial"/>
              </a:rPr>
              <a:t>заявления</a:t>
            </a:r>
            <a:r>
              <a:rPr lang="en-US" sz="1500" b="0" i="0" dirty="0">
                <a:solidFill>
                  <a:srgbClr val="000000"/>
                </a:solidFill>
                <a:latin typeface="Arial"/>
              </a:rPr>
              <a:t> </a:t>
            </a:r>
            <a:r>
              <a:rPr lang="en-US" sz="1500" b="0" i="0" dirty="0" err="1">
                <a:solidFill>
                  <a:srgbClr val="000000"/>
                </a:solidFill>
                <a:latin typeface="Arial"/>
              </a:rPr>
              <a:t>могут</a:t>
            </a:r>
            <a:r>
              <a:rPr lang="en-US" sz="1500" b="0" i="0" dirty="0">
                <a:solidFill>
                  <a:srgbClr val="000000"/>
                </a:solidFill>
                <a:latin typeface="Arial"/>
              </a:rPr>
              <a:t> </a:t>
            </a:r>
            <a:r>
              <a:rPr lang="en-US" sz="1500" b="0" i="0" dirty="0" err="1">
                <a:solidFill>
                  <a:srgbClr val="000000"/>
                </a:solidFill>
                <a:latin typeface="Arial"/>
              </a:rPr>
              <a:t>влиять</a:t>
            </a:r>
            <a:r>
              <a:rPr lang="en-US" sz="1500" b="0" i="0" dirty="0">
                <a:solidFill>
                  <a:srgbClr val="000000"/>
                </a:solidFill>
                <a:latin typeface="Arial"/>
              </a:rPr>
              <a:t> </a:t>
            </a:r>
            <a:r>
              <a:rPr lang="en-US" sz="1500" b="0" i="0" dirty="0" err="1">
                <a:solidFill>
                  <a:srgbClr val="000000"/>
                </a:solidFill>
                <a:latin typeface="Arial"/>
              </a:rPr>
              <a:t>риски</a:t>
            </a:r>
            <a:r>
              <a:rPr lang="en-US" sz="1500" b="0" i="0" dirty="0">
                <a:solidFill>
                  <a:srgbClr val="000000"/>
                </a:solidFill>
                <a:latin typeface="Arial"/>
              </a:rPr>
              <a:t> и </a:t>
            </a:r>
            <a:r>
              <a:rPr lang="en-US" sz="1500" b="0" i="0" dirty="0" err="1">
                <a:solidFill>
                  <a:srgbClr val="000000"/>
                </a:solidFill>
                <a:latin typeface="Arial"/>
              </a:rPr>
              <a:t>неопределенность</a:t>
            </a:r>
            <a:r>
              <a:rPr lang="en-US" sz="1500" b="0" i="0" dirty="0">
                <a:solidFill>
                  <a:srgbClr val="000000"/>
                </a:solidFill>
                <a:latin typeface="Arial"/>
              </a:rPr>
              <a:t>, </a:t>
            </a:r>
            <a:r>
              <a:rPr lang="en-US" sz="1500" b="0" i="0" dirty="0" err="1">
                <a:solidFill>
                  <a:srgbClr val="000000"/>
                </a:solidFill>
                <a:latin typeface="Arial"/>
              </a:rPr>
              <a:t>которые</a:t>
            </a:r>
            <a:r>
              <a:rPr lang="en-US" sz="1500" b="0" i="0" dirty="0">
                <a:solidFill>
                  <a:srgbClr val="000000"/>
                </a:solidFill>
                <a:latin typeface="Arial"/>
              </a:rPr>
              <a:t> </a:t>
            </a:r>
            <a:r>
              <a:rPr lang="en-US" sz="1500" b="0" i="0" dirty="0" err="1">
                <a:solidFill>
                  <a:srgbClr val="000000"/>
                </a:solidFill>
                <a:latin typeface="Arial"/>
              </a:rPr>
              <a:t>могут</a:t>
            </a:r>
            <a:r>
              <a:rPr lang="en-US" sz="1500" b="0" i="0" dirty="0">
                <a:solidFill>
                  <a:srgbClr val="000000"/>
                </a:solidFill>
                <a:latin typeface="Arial"/>
              </a:rPr>
              <a:t> </a:t>
            </a:r>
            <a:r>
              <a:rPr lang="en-US" sz="1500" b="0" i="0" dirty="0" err="1">
                <a:solidFill>
                  <a:srgbClr val="000000"/>
                </a:solidFill>
                <a:latin typeface="Arial"/>
              </a:rPr>
              <a:t>привести</a:t>
            </a:r>
            <a:r>
              <a:rPr lang="en-US" sz="1500" b="0" i="0" dirty="0">
                <a:solidFill>
                  <a:srgbClr val="000000"/>
                </a:solidFill>
                <a:latin typeface="Arial"/>
              </a:rPr>
              <a:t> к </a:t>
            </a:r>
            <a:r>
              <a:rPr lang="en-US" sz="1500" b="0" i="0" dirty="0" err="1">
                <a:solidFill>
                  <a:srgbClr val="000000"/>
                </a:solidFill>
                <a:latin typeface="Arial"/>
              </a:rPr>
              <a:t>существенному</a:t>
            </a:r>
            <a:r>
              <a:rPr lang="en-US" sz="1500" b="0" i="0" dirty="0">
                <a:solidFill>
                  <a:srgbClr val="000000"/>
                </a:solidFill>
                <a:latin typeface="Arial"/>
              </a:rPr>
              <a:t> </a:t>
            </a:r>
            <a:r>
              <a:rPr lang="en-US" sz="1500" b="0" i="0" dirty="0" err="1">
                <a:solidFill>
                  <a:srgbClr val="000000"/>
                </a:solidFill>
                <a:latin typeface="Arial"/>
              </a:rPr>
              <a:t>отличию</a:t>
            </a:r>
            <a:r>
              <a:rPr lang="en-US" sz="1500" b="0" i="0" dirty="0">
                <a:solidFill>
                  <a:srgbClr val="000000"/>
                </a:solidFill>
                <a:latin typeface="Arial"/>
              </a:rPr>
              <a:t> </a:t>
            </a:r>
            <a:r>
              <a:rPr lang="en-US" sz="1500" b="0" i="0" dirty="0" err="1">
                <a:solidFill>
                  <a:srgbClr val="000000"/>
                </a:solidFill>
                <a:latin typeface="Arial"/>
              </a:rPr>
              <a:t>фактических</a:t>
            </a:r>
            <a:r>
              <a:rPr lang="en-US" sz="1500" b="0" i="0" dirty="0">
                <a:solidFill>
                  <a:srgbClr val="000000"/>
                </a:solidFill>
                <a:latin typeface="Arial"/>
              </a:rPr>
              <a:t> </a:t>
            </a:r>
            <a:r>
              <a:rPr lang="en-US" sz="1500" b="0" i="0" dirty="0" err="1">
                <a:solidFill>
                  <a:srgbClr val="000000"/>
                </a:solidFill>
                <a:latin typeface="Arial"/>
              </a:rPr>
              <a:t>результатов</a:t>
            </a:r>
            <a:r>
              <a:rPr lang="en-US" sz="1500" b="0" i="0" dirty="0">
                <a:solidFill>
                  <a:srgbClr val="000000"/>
                </a:solidFill>
                <a:latin typeface="Arial"/>
              </a:rPr>
              <a:t> </a:t>
            </a:r>
            <a:r>
              <a:rPr lang="en-US" sz="1500" b="0" i="0" dirty="0" err="1">
                <a:solidFill>
                  <a:srgbClr val="000000"/>
                </a:solidFill>
                <a:latin typeface="Arial"/>
              </a:rPr>
              <a:t>от</a:t>
            </a:r>
            <a:r>
              <a:rPr lang="en-US" sz="1500" b="0" i="0" dirty="0">
                <a:solidFill>
                  <a:srgbClr val="000000"/>
                </a:solidFill>
                <a:latin typeface="Arial"/>
              </a:rPr>
              <a:t> </a:t>
            </a:r>
            <a:r>
              <a:rPr lang="en-US" sz="1500" b="0" i="0" dirty="0" err="1">
                <a:solidFill>
                  <a:srgbClr val="000000"/>
                </a:solidFill>
                <a:latin typeface="Arial"/>
              </a:rPr>
              <a:t>ожидаемых</a:t>
            </a:r>
            <a:r>
              <a:rPr lang="en-US" sz="1500" b="0" i="0" dirty="0">
                <a:solidFill>
                  <a:srgbClr val="000000"/>
                </a:solidFill>
                <a:latin typeface="Arial"/>
              </a:rPr>
              <a:t>. </a:t>
            </a:r>
            <a:r>
              <a:rPr lang="en-US" sz="1500" b="0" i="0" dirty="0" err="1">
                <a:solidFill>
                  <a:srgbClr val="000000"/>
                </a:solidFill>
                <a:latin typeface="Arial"/>
              </a:rPr>
              <a:t>Рекомендуется</a:t>
            </a:r>
            <a:r>
              <a:rPr lang="en-US" sz="1500" b="0" i="0" dirty="0">
                <a:solidFill>
                  <a:srgbClr val="000000"/>
                </a:solidFill>
                <a:latin typeface="Arial"/>
              </a:rPr>
              <a:t> </a:t>
            </a:r>
            <a:r>
              <a:rPr lang="en-US" sz="1500" b="0" i="0" dirty="0" err="1">
                <a:solidFill>
                  <a:srgbClr val="000000"/>
                </a:solidFill>
                <a:latin typeface="Arial"/>
              </a:rPr>
              <a:t>не</a:t>
            </a:r>
            <a:r>
              <a:rPr lang="en-US" sz="1500" b="0" i="0" dirty="0">
                <a:solidFill>
                  <a:srgbClr val="000000"/>
                </a:solidFill>
                <a:latin typeface="Arial"/>
              </a:rPr>
              <a:t> </a:t>
            </a:r>
            <a:r>
              <a:rPr lang="en-US" sz="1500" b="0" i="0" dirty="0" err="1">
                <a:solidFill>
                  <a:srgbClr val="000000"/>
                </a:solidFill>
                <a:latin typeface="Arial"/>
              </a:rPr>
              <a:t>полагаться</a:t>
            </a:r>
            <a:r>
              <a:rPr lang="en-US" sz="1500" b="0" i="0" dirty="0">
                <a:solidFill>
                  <a:srgbClr val="000000"/>
                </a:solidFill>
                <a:latin typeface="Arial"/>
              </a:rPr>
              <a:t> </a:t>
            </a:r>
            <a:r>
              <a:rPr lang="en-US" sz="1500" b="0" i="0" dirty="0" err="1">
                <a:solidFill>
                  <a:srgbClr val="000000"/>
                </a:solidFill>
                <a:latin typeface="Arial"/>
              </a:rPr>
              <a:t>полностью</a:t>
            </a:r>
            <a:r>
              <a:rPr lang="en-US" sz="1500" b="0" i="0" dirty="0">
                <a:solidFill>
                  <a:srgbClr val="000000"/>
                </a:solidFill>
                <a:latin typeface="Arial"/>
              </a:rPr>
              <a:t> </a:t>
            </a:r>
            <a:r>
              <a:rPr lang="en-US" sz="1500" b="0" i="0" dirty="0" err="1">
                <a:solidFill>
                  <a:srgbClr val="000000"/>
                </a:solidFill>
                <a:latin typeface="Arial"/>
              </a:rPr>
              <a:t>на</a:t>
            </a:r>
            <a:r>
              <a:rPr lang="en-US" sz="1500" b="0" i="0" dirty="0">
                <a:solidFill>
                  <a:srgbClr val="000000"/>
                </a:solidFill>
                <a:latin typeface="Arial"/>
              </a:rPr>
              <a:t> </a:t>
            </a:r>
            <a:r>
              <a:rPr lang="en-US" sz="1500" b="0" i="0" dirty="0" err="1">
                <a:solidFill>
                  <a:srgbClr val="000000"/>
                </a:solidFill>
                <a:latin typeface="Arial"/>
              </a:rPr>
              <a:t>эти</a:t>
            </a:r>
            <a:r>
              <a:rPr lang="en-US" sz="1500" b="0" i="0" dirty="0">
                <a:solidFill>
                  <a:srgbClr val="000000"/>
                </a:solidFill>
                <a:latin typeface="Arial"/>
              </a:rPr>
              <a:t> </a:t>
            </a:r>
            <a:r>
              <a:rPr lang="en-US" sz="1500" b="0" i="0" dirty="0" err="1">
                <a:solidFill>
                  <a:srgbClr val="000000"/>
                </a:solidFill>
                <a:latin typeface="Arial"/>
              </a:rPr>
              <a:t>прогнозные</a:t>
            </a:r>
            <a:r>
              <a:rPr lang="en-US" sz="1500" b="0" i="0" dirty="0">
                <a:solidFill>
                  <a:srgbClr val="000000"/>
                </a:solidFill>
                <a:latin typeface="Arial"/>
              </a:rPr>
              <a:t> </a:t>
            </a:r>
            <a:r>
              <a:rPr lang="en-US" sz="1500" b="0" i="0" dirty="0" err="1">
                <a:solidFill>
                  <a:srgbClr val="000000"/>
                </a:solidFill>
                <a:latin typeface="Arial"/>
              </a:rPr>
              <a:t>заявления</a:t>
            </a:r>
            <a:r>
              <a:rPr lang="en-US" sz="1500" b="0" i="0" dirty="0">
                <a:solidFill>
                  <a:srgbClr val="000000"/>
                </a:solidFill>
                <a:latin typeface="Arial"/>
              </a:rPr>
              <a:t>, </a:t>
            </a:r>
            <a:r>
              <a:rPr lang="en-US" sz="1500" b="0" i="0" dirty="0" err="1">
                <a:solidFill>
                  <a:srgbClr val="000000"/>
                </a:solidFill>
                <a:latin typeface="Arial"/>
              </a:rPr>
              <a:t>которые</a:t>
            </a:r>
            <a:r>
              <a:rPr lang="en-US" sz="1500" b="0" i="0" dirty="0">
                <a:solidFill>
                  <a:srgbClr val="000000"/>
                </a:solidFill>
                <a:latin typeface="Arial"/>
              </a:rPr>
              <a:t> </a:t>
            </a:r>
            <a:r>
              <a:rPr lang="en-US" sz="1500" b="0" i="0" dirty="0" err="1">
                <a:solidFill>
                  <a:srgbClr val="000000"/>
                </a:solidFill>
                <a:latin typeface="Arial"/>
              </a:rPr>
              <a:t>справедливы</a:t>
            </a:r>
            <a:r>
              <a:rPr lang="en-US" sz="1500" b="0" i="0" dirty="0">
                <a:solidFill>
                  <a:srgbClr val="000000"/>
                </a:solidFill>
                <a:latin typeface="Arial"/>
              </a:rPr>
              <a:t> </a:t>
            </a:r>
            <a:r>
              <a:rPr lang="en-US" sz="1500" b="0" i="0" dirty="0" err="1">
                <a:solidFill>
                  <a:srgbClr val="000000"/>
                </a:solidFill>
                <a:latin typeface="Arial"/>
              </a:rPr>
              <a:t>лишь</a:t>
            </a:r>
            <a:r>
              <a:rPr lang="en-US" sz="1500" b="0" i="0" dirty="0">
                <a:solidFill>
                  <a:srgbClr val="000000"/>
                </a:solidFill>
                <a:latin typeface="Arial"/>
              </a:rPr>
              <a:t> </a:t>
            </a:r>
            <a:r>
              <a:rPr lang="en-US" sz="1500" b="0" i="0" dirty="0" err="1">
                <a:solidFill>
                  <a:srgbClr val="000000"/>
                </a:solidFill>
                <a:latin typeface="Arial"/>
              </a:rPr>
              <a:t>на</a:t>
            </a:r>
            <a:r>
              <a:rPr lang="en-US" sz="1500" b="0" i="0" dirty="0">
                <a:solidFill>
                  <a:srgbClr val="000000"/>
                </a:solidFill>
                <a:latin typeface="Arial"/>
              </a:rPr>
              <a:t> </a:t>
            </a:r>
            <a:r>
              <a:rPr lang="en-US" sz="1500" b="0" i="0" dirty="0" err="1">
                <a:solidFill>
                  <a:srgbClr val="000000"/>
                </a:solidFill>
                <a:latin typeface="Arial"/>
              </a:rPr>
              <a:t>тот</a:t>
            </a:r>
            <a:r>
              <a:rPr lang="en-US" sz="1500" b="0" i="0" dirty="0">
                <a:solidFill>
                  <a:srgbClr val="000000"/>
                </a:solidFill>
                <a:latin typeface="Arial"/>
              </a:rPr>
              <a:t> </a:t>
            </a:r>
            <a:r>
              <a:rPr lang="en-US" sz="1500" b="0" i="0" dirty="0" err="1">
                <a:solidFill>
                  <a:srgbClr val="000000"/>
                </a:solidFill>
                <a:latin typeface="Arial"/>
              </a:rPr>
              <a:t>момент</a:t>
            </a:r>
            <a:r>
              <a:rPr lang="en-US" sz="1500" b="0" i="0" dirty="0">
                <a:solidFill>
                  <a:srgbClr val="000000"/>
                </a:solidFill>
                <a:latin typeface="Arial"/>
              </a:rPr>
              <a:t>, </a:t>
            </a:r>
            <a:r>
              <a:rPr lang="en-US" sz="1500" b="0" i="0" dirty="0" err="1">
                <a:solidFill>
                  <a:srgbClr val="000000"/>
                </a:solidFill>
                <a:latin typeface="Arial"/>
              </a:rPr>
              <a:t>когда</a:t>
            </a:r>
            <a:r>
              <a:rPr lang="en-US" sz="1500" b="0" i="0" dirty="0">
                <a:solidFill>
                  <a:srgbClr val="000000"/>
                </a:solidFill>
                <a:latin typeface="Arial"/>
              </a:rPr>
              <a:t> </a:t>
            </a:r>
            <a:r>
              <a:rPr lang="en-US" sz="1500" b="0" i="0" dirty="0" err="1">
                <a:solidFill>
                  <a:srgbClr val="000000"/>
                </a:solidFill>
                <a:latin typeface="Arial"/>
              </a:rPr>
              <a:t>они</a:t>
            </a:r>
            <a:r>
              <a:rPr lang="en-US" sz="1500" b="0" i="0" dirty="0">
                <a:solidFill>
                  <a:srgbClr val="000000"/>
                </a:solidFill>
                <a:latin typeface="Arial"/>
              </a:rPr>
              <a:t> </a:t>
            </a:r>
            <a:r>
              <a:rPr lang="en-US" sz="1500" b="0" i="0" dirty="0" err="1">
                <a:solidFill>
                  <a:srgbClr val="000000"/>
                </a:solidFill>
                <a:latin typeface="Arial"/>
              </a:rPr>
              <a:t>были</a:t>
            </a:r>
            <a:r>
              <a:rPr lang="en-US" sz="1500" b="0" i="0" dirty="0">
                <a:solidFill>
                  <a:srgbClr val="000000"/>
                </a:solidFill>
                <a:latin typeface="Arial"/>
              </a:rPr>
              <a:t> </a:t>
            </a:r>
            <a:r>
              <a:rPr lang="en-US" sz="1500" b="0" i="0" dirty="0" err="1" smtClean="0">
                <a:solidFill>
                  <a:srgbClr val="000000"/>
                </a:solidFill>
                <a:latin typeface="Arial"/>
              </a:rPr>
              <a:t>сделаны</a:t>
            </a:r>
            <a:r>
              <a:rPr lang="ru-RU" sz="1500" dirty="0" smtClean="0">
                <a:solidFill>
                  <a:srgbClr val="000000"/>
                </a:solidFill>
                <a:latin typeface="Arial"/>
              </a:rPr>
              <a:t>;</a:t>
            </a:r>
            <a:r>
              <a:rPr lang="en-US" sz="1500" b="0" i="0" dirty="0" smtClean="0">
                <a:solidFill>
                  <a:srgbClr val="000000"/>
                </a:solidFill>
                <a:latin typeface="Arial"/>
              </a:rPr>
              <a:t> </a:t>
            </a:r>
            <a:r>
              <a:rPr lang="en-US" sz="1500" b="0" i="0" dirty="0">
                <a:solidFill>
                  <a:srgbClr val="000000"/>
                </a:solidFill>
                <a:latin typeface="Arial"/>
              </a:rPr>
              <a:t>и </a:t>
            </a:r>
            <a:r>
              <a:rPr lang="en-US" sz="1500" b="0" i="0" dirty="0" err="1">
                <a:solidFill>
                  <a:srgbClr val="000000"/>
                </a:solidFill>
                <a:latin typeface="Arial"/>
              </a:rPr>
              <a:t>на</a:t>
            </a:r>
            <a:r>
              <a:rPr lang="en-US" sz="1500" b="0" i="0" dirty="0">
                <a:solidFill>
                  <a:srgbClr val="000000"/>
                </a:solidFill>
                <a:latin typeface="Arial"/>
              </a:rPr>
              <a:t> </a:t>
            </a:r>
            <a:r>
              <a:rPr lang="en-US" sz="1500" b="0" i="0" dirty="0" err="1">
                <a:solidFill>
                  <a:srgbClr val="000000"/>
                </a:solidFill>
                <a:latin typeface="Arial"/>
              </a:rPr>
              <a:t>них</a:t>
            </a:r>
            <a:r>
              <a:rPr lang="en-US" sz="1500" b="0" i="0" dirty="0">
                <a:solidFill>
                  <a:srgbClr val="000000"/>
                </a:solidFill>
                <a:latin typeface="Arial"/>
              </a:rPr>
              <a:t> </a:t>
            </a:r>
            <a:r>
              <a:rPr lang="en-US" sz="1500" b="0" i="0" dirty="0" err="1">
                <a:solidFill>
                  <a:srgbClr val="000000"/>
                </a:solidFill>
                <a:latin typeface="Arial"/>
              </a:rPr>
              <a:t>не</a:t>
            </a:r>
            <a:r>
              <a:rPr lang="en-US" sz="1500" b="0" i="0" dirty="0">
                <a:solidFill>
                  <a:srgbClr val="000000"/>
                </a:solidFill>
                <a:latin typeface="Arial"/>
              </a:rPr>
              <a:t> </a:t>
            </a:r>
            <a:r>
              <a:rPr lang="en-US" sz="1500" b="0" i="0" dirty="0" err="1">
                <a:solidFill>
                  <a:srgbClr val="000000"/>
                </a:solidFill>
                <a:latin typeface="Arial"/>
              </a:rPr>
              <a:t>следует</a:t>
            </a:r>
            <a:r>
              <a:rPr lang="en-US" sz="1500" b="0" i="0" dirty="0">
                <a:solidFill>
                  <a:srgbClr val="000000"/>
                </a:solidFill>
                <a:latin typeface="Arial"/>
              </a:rPr>
              <a:t> </a:t>
            </a:r>
            <a:r>
              <a:rPr lang="en-US" sz="1500" b="0" i="0" dirty="0" err="1">
                <a:solidFill>
                  <a:srgbClr val="000000"/>
                </a:solidFill>
                <a:latin typeface="Arial"/>
              </a:rPr>
              <a:t>опираться</a:t>
            </a:r>
            <a:r>
              <a:rPr lang="en-US" sz="1500" b="0" i="0" dirty="0">
                <a:solidFill>
                  <a:srgbClr val="000000"/>
                </a:solidFill>
                <a:latin typeface="Arial"/>
              </a:rPr>
              <a:t> </a:t>
            </a:r>
            <a:r>
              <a:rPr lang="en-US" sz="1500" b="0" i="0" dirty="0" err="1">
                <a:solidFill>
                  <a:srgbClr val="000000"/>
                </a:solidFill>
                <a:latin typeface="Arial"/>
              </a:rPr>
              <a:t>при</a:t>
            </a:r>
            <a:r>
              <a:rPr lang="en-US" sz="1500" b="0" i="0" dirty="0">
                <a:solidFill>
                  <a:srgbClr val="000000"/>
                </a:solidFill>
                <a:latin typeface="Arial"/>
              </a:rPr>
              <a:t> </a:t>
            </a:r>
            <a:r>
              <a:rPr lang="en-US" sz="1500" b="0" i="0" dirty="0" err="1">
                <a:solidFill>
                  <a:srgbClr val="000000"/>
                </a:solidFill>
                <a:latin typeface="Arial"/>
              </a:rPr>
              <a:t>принятии</a:t>
            </a:r>
            <a:r>
              <a:rPr lang="en-US" sz="1500" b="0" i="0" dirty="0">
                <a:solidFill>
                  <a:srgbClr val="000000"/>
                </a:solidFill>
                <a:latin typeface="Arial"/>
              </a:rPr>
              <a:t> </a:t>
            </a:r>
            <a:r>
              <a:rPr lang="en-US" sz="1500" b="0" i="0" dirty="0" err="1">
                <a:solidFill>
                  <a:srgbClr val="000000"/>
                </a:solidFill>
                <a:latin typeface="Arial"/>
              </a:rPr>
              <a:t>решений</a:t>
            </a:r>
            <a:r>
              <a:rPr lang="en-US" sz="1500" b="0" i="0" dirty="0">
                <a:solidFill>
                  <a:srgbClr val="000000"/>
                </a:solidFill>
                <a:latin typeface="Arial"/>
              </a:rPr>
              <a:t> </a:t>
            </a:r>
            <a:r>
              <a:rPr lang="en-US" sz="1500" b="0" i="0" dirty="0" smtClean="0">
                <a:solidFill>
                  <a:srgbClr val="000000"/>
                </a:solidFill>
                <a:latin typeface="Arial"/>
              </a:rPr>
              <a:t>о</a:t>
            </a:r>
            <a:r>
              <a:rPr lang="ru-RU" sz="1500" b="0" i="0" dirty="0" smtClean="0">
                <a:solidFill>
                  <a:srgbClr val="000000"/>
                </a:solidFill>
                <a:latin typeface="Arial"/>
              </a:rPr>
              <a:t> </a:t>
            </a:r>
            <a:r>
              <a:rPr lang="en-US" sz="1500" b="0" i="0" dirty="0" err="1" smtClean="0">
                <a:solidFill>
                  <a:srgbClr val="000000"/>
                </a:solidFill>
                <a:latin typeface="Arial"/>
              </a:rPr>
              <a:t>покупке</a:t>
            </a:r>
            <a:r>
              <a:rPr lang="en-US" sz="1500" b="0" i="0" dirty="0">
                <a:solidFill>
                  <a:srgbClr val="000000"/>
                </a:solidFill>
                <a:latin typeface="Arial"/>
              </a:rPr>
              <a:t>.</a:t>
            </a:r>
          </a:p>
          <a:p>
            <a:pPr marL="0" marR="0" indent="0" algn="l" defTabSz="914400">
              <a:lnSpc>
                <a:spcPct val="100000"/>
              </a:lnSpc>
              <a:spcBef>
                <a:spcPts val="1620"/>
              </a:spcBef>
              <a:buNone/>
            </a:pPr>
            <a:endParaRPr lang="en-US" sz="1500" dirty="0" smtClean="0"/>
          </a:p>
        </p:txBody>
      </p:sp>
    </p:spTree>
    <p:extLst>
      <p:ext uri="{BB962C8B-B14F-4D97-AF65-F5344CB8AC3E}">
        <p14:creationId xmlns:p14="http://schemas.microsoft.com/office/powerpoint/2010/main" val="1503924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en-US" sz="2400" b="1" i="0">
                <a:solidFill>
                  <a:srgbClr val="666666"/>
                </a:solidFill>
                <a:latin typeface="Arial"/>
                <a:ea typeface="+mj-ea"/>
                <a:cs typeface="+mj-cs"/>
              </a:rPr>
              <a:t>Внедрение</a:t>
            </a:r>
            <a:br>
              <a:rPr lang="en-US" sz="2400" b="1" i="0">
                <a:solidFill>
                  <a:srgbClr val="666666"/>
                </a:solidFill>
                <a:latin typeface="Arial"/>
                <a:ea typeface="+mj-ea"/>
                <a:cs typeface="+mj-cs"/>
              </a:rPr>
            </a:br>
            <a:r>
              <a:rPr lang="en-US" sz="2000" b="0" i="0">
                <a:solidFill>
                  <a:srgbClr val="666666"/>
                </a:solidFill>
                <a:latin typeface="Arial"/>
                <a:ea typeface="+mj-ea"/>
                <a:cs typeface="+mj-cs"/>
              </a:rPr>
              <a:t>Гибкие способы внедрения</a:t>
            </a:r>
          </a:p>
        </p:txBody>
      </p:sp>
      <p:sp>
        <p:nvSpPr>
          <p:cNvPr id="5" name="AutoShape 4"/>
          <p:cNvSpPr>
            <a:spLocks noChangeArrowheads="1"/>
          </p:cNvSpPr>
          <p:nvPr/>
        </p:nvSpPr>
        <p:spPr bwMode="gray">
          <a:xfrm>
            <a:off x="5636950" y="2455101"/>
            <a:ext cx="3327168" cy="3500058"/>
          </a:xfrm>
          <a:prstGeom prst="roundRect">
            <a:avLst>
              <a:gd name="adj" fmla="val 5815"/>
            </a:avLst>
          </a:prstGeom>
          <a:gradFill rotWithShape="1">
            <a:gsLst>
              <a:gs pos="0">
                <a:srgbClr val="F0F0F0"/>
              </a:gs>
              <a:gs pos="100000">
                <a:srgbClr val="FEFEFE"/>
              </a:gs>
            </a:gsLst>
            <a:lin ang="2700000" scaled="1"/>
          </a:gradFill>
          <a:ln w="12700" algn="ctr">
            <a:solidFill>
              <a:schemeClr val="accent2"/>
            </a:solidFill>
            <a:round/>
            <a:headEnd/>
            <a:tailEnd/>
          </a:ln>
          <a:effectLst>
            <a:prstShdw prst="shdw17" dist="17961" dir="2700000">
              <a:srgbClr val="909090"/>
            </a:prstShdw>
          </a:effectLst>
        </p:spPr>
        <p:txBody>
          <a:bodyPr wrap="square" lIns="72000" tIns="72000" rIns="72000" bIns="72000" anchor="ctr">
            <a:noAutofit/>
          </a:bodyPr>
          <a:lstStyle/>
          <a:p>
            <a:pPr marL="173736" indent="-173736" algn="l" defTabSz="914400">
              <a:spcBef>
                <a:spcPts val="420"/>
              </a:spcBef>
              <a:buClr>
                <a:srgbClr val="F0AB00"/>
              </a:buClr>
              <a:buSzPct val="80000"/>
              <a:buFont typeface="Wingdings"/>
              <a:buChar char=""/>
            </a:pPr>
            <a:r>
              <a:rPr lang="en-US" sz="1400" b="1" i="0" dirty="0" err="1">
                <a:latin typeface="Arial"/>
                <a:ea typeface="+mn-ea"/>
                <a:cs typeface="+mn-cs"/>
              </a:rPr>
              <a:t>Единый</a:t>
            </a:r>
            <a:r>
              <a:rPr lang="en-US" sz="1400" b="1" i="0" dirty="0">
                <a:latin typeface="Arial"/>
                <a:ea typeface="+mn-ea"/>
                <a:cs typeface="+mn-cs"/>
              </a:rPr>
              <a:t> </a:t>
            </a:r>
            <a:r>
              <a:rPr lang="en-US" sz="1400" b="1" i="0" dirty="0" err="1">
                <a:latin typeface="Arial"/>
                <a:ea typeface="+mn-ea"/>
                <a:cs typeface="+mn-cs"/>
              </a:rPr>
              <a:t>корпоративный</a:t>
            </a:r>
            <a:r>
              <a:rPr lang="en-US" sz="1400" b="1" i="0" dirty="0">
                <a:latin typeface="Arial"/>
                <a:ea typeface="+mn-ea"/>
                <a:cs typeface="+mn-cs"/>
              </a:rPr>
              <a:t> </a:t>
            </a:r>
            <a:r>
              <a:rPr lang="en-US" sz="1400" b="1" i="0" dirty="0" err="1">
                <a:latin typeface="Arial"/>
                <a:ea typeface="+mn-ea"/>
                <a:cs typeface="+mn-cs"/>
              </a:rPr>
              <a:t>репозиторий</a:t>
            </a:r>
            <a:r>
              <a:rPr lang="en-US" sz="1400" b="0" i="0" dirty="0">
                <a:latin typeface="Arial"/>
                <a:ea typeface="+mn-ea"/>
                <a:cs typeface="+mn-cs"/>
              </a:rPr>
              <a:t> </a:t>
            </a:r>
            <a:r>
              <a:rPr lang="en-US" sz="1400" b="0" i="0" dirty="0" err="1">
                <a:latin typeface="Arial"/>
                <a:ea typeface="+mn-ea"/>
                <a:cs typeface="+mn-cs"/>
              </a:rPr>
              <a:t>для</a:t>
            </a:r>
            <a:r>
              <a:rPr lang="en-US" sz="1400" b="0" i="0" dirty="0">
                <a:latin typeface="Arial"/>
                <a:ea typeface="+mn-ea"/>
                <a:cs typeface="+mn-cs"/>
              </a:rPr>
              <a:t> </a:t>
            </a:r>
            <a:r>
              <a:rPr lang="en-US" sz="1400" b="0" i="0" dirty="0" err="1">
                <a:latin typeface="Arial"/>
                <a:ea typeface="+mn-ea"/>
                <a:cs typeface="+mn-cs"/>
              </a:rPr>
              <a:t>нескольких</a:t>
            </a:r>
            <a:r>
              <a:rPr lang="en-US" sz="1400" b="0" i="0" dirty="0">
                <a:latin typeface="Arial"/>
                <a:ea typeface="+mn-ea"/>
                <a:cs typeface="+mn-cs"/>
              </a:rPr>
              <a:t> </a:t>
            </a:r>
            <a:r>
              <a:rPr lang="en-US" sz="1400" b="0" i="0" dirty="0" err="1">
                <a:latin typeface="Arial"/>
                <a:ea typeface="+mn-ea"/>
                <a:cs typeface="+mn-cs"/>
              </a:rPr>
              <a:t>доменов</a:t>
            </a:r>
            <a:r>
              <a:rPr lang="en-US" sz="1400" b="0" i="0" dirty="0">
                <a:latin typeface="Arial"/>
                <a:ea typeface="+mn-ea"/>
                <a:cs typeface="+mn-cs"/>
              </a:rPr>
              <a:t> PI</a:t>
            </a:r>
          </a:p>
          <a:p>
            <a:pPr marL="173736" indent="-173736" algn="l" defTabSz="914400">
              <a:spcBef>
                <a:spcPts val="420"/>
              </a:spcBef>
              <a:buClr>
                <a:srgbClr val="F0AB00"/>
              </a:buClr>
              <a:buSzPct val="80000"/>
              <a:buFont typeface="Wingdings"/>
              <a:buChar char=""/>
            </a:pPr>
            <a:endParaRPr lang="en-US" sz="1400" dirty="0" smtClean="0"/>
          </a:p>
          <a:p>
            <a:pPr marL="173736" indent="-173736" algn="l" defTabSz="914400">
              <a:spcBef>
                <a:spcPts val="420"/>
              </a:spcBef>
              <a:buClr>
                <a:srgbClr val="F0AB00"/>
              </a:buClr>
              <a:buSzPct val="80000"/>
              <a:buFont typeface="Wingdings"/>
              <a:buChar char=""/>
            </a:pPr>
            <a:r>
              <a:rPr lang="en-US" sz="1400" b="1" i="0" dirty="0" err="1">
                <a:latin typeface="Arial"/>
                <a:ea typeface="+mn-ea"/>
                <a:cs typeface="+mn-cs"/>
              </a:rPr>
              <a:t>Поддержка</a:t>
            </a:r>
            <a:r>
              <a:rPr lang="en-US" sz="1400" b="1" i="0" dirty="0">
                <a:latin typeface="Arial"/>
                <a:ea typeface="+mn-ea"/>
                <a:cs typeface="+mn-cs"/>
              </a:rPr>
              <a:t> </a:t>
            </a:r>
            <a:r>
              <a:rPr lang="en-US" sz="1400" b="1" i="0" dirty="0" err="1">
                <a:latin typeface="Arial"/>
                <a:ea typeface="+mn-ea"/>
                <a:cs typeface="+mn-cs"/>
              </a:rPr>
              <a:t>дополнительных</a:t>
            </a:r>
            <a:r>
              <a:rPr lang="en-US" sz="1400" b="1" i="0" dirty="0">
                <a:latin typeface="Arial"/>
                <a:ea typeface="+mn-ea"/>
                <a:cs typeface="+mn-cs"/>
              </a:rPr>
              <a:t> </a:t>
            </a:r>
            <a:r>
              <a:rPr lang="en-US" sz="1400" b="1" i="0" dirty="0" err="1">
                <a:latin typeface="Arial"/>
                <a:ea typeface="+mn-ea"/>
                <a:cs typeface="+mn-cs"/>
              </a:rPr>
              <a:t>внедрений</a:t>
            </a:r>
            <a:r>
              <a:rPr lang="en-US" sz="1400" b="0" i="0" dirty="0">
                <a:latin typeface="Arial"/>
                <a:ea typeface="+mn-ea"/>
                <a:cs typeface="+mn-cs"/>
              </a:rPr>
              <a:t> ESB (</a:t>
            </a:r>
            <a:r>
              <a:rPr lang="en-US" sz="1400" b="0" i="0" dirty="0" err="1">
                <a:latin typeface="Arial"/>
                <a:ea typeface="+mn-ea"/>
                <a:cs typeface="+mn-cs"/>
              </a:rPr>
              <a:t>механизм</a:t>
            </a:r>
            <a:r>
              <a:rPr lang="en-US" sz="1400" b="0" i="0" dirty="0">
                <a:latin typeface="Arial"/>
                <a:ea typeface="+mn-ea"/>
                <a:cs typeface="+mn-cs"/>
              </a:rPr>
              <a:t> </a:t>
            </a:r>
            <a:r>
              <a:rPr lang="en-US" sz="1400" b="0" i="0" dirty="0" err="1">
                <a:latin typeface="Arial"/>
                <a:ea typeface="+mn-ea"/>
                <a:cs typeface="+mn-cs"/>
              </a:rPr>
              <a:t>адаптеров</a:t>
            </a:r>
            <a:r>
              <a:rPr lang="en-US" sz="1400" b="0" i="0" dirty="0">
                <a:latin typeface="Arial"/>
                <a:ea typeface="+mn-ea"/>
                <a:cs typeface="+mn-cs"/>
              </a:rPr>
              <a:t>) </a:t>
            </a:r>
            <a:r>
              <a:rPr lang="en-US" sz="1400" b="0" i="0" dirty="0" err="1">
                <a:latin typeface="Arial"/>
                <a:ea typeface="+mn-ea"/>
                <a:cs typeface="+mn-cs"/>
              </a:rPr>
              <a:t>исключительно</a:t>
            </a:r>
            <a:r>
              <a:rPr lang="en-US" sz="1400" b="0" i="0" dirty="0">
                <a:latin typeface="Arial"/>
                <a:ea typeface="+mn-ea"/>
                <a:cs typeface="+mn-cs"/>
              </a:rPr>
              <a:t> </a:t>
            </a:r>
            <a:r>
              <a:rPr lang="en-US" sz="1400" b="0" i="0" dirty="0" err="1" smtClean="0">
                <a:latin typeface="Arial"/>
                <a:ea typeface="+mn-ea"/>
                <a:cs typeface="+mn-cs"/>
              </a:rPr>
              <a:t>на</a:t>
            </a:r>
            <a:r>
              <a:rPr lang="ru-RU" sz="1400" dirty="0"/>
              <a:t> </a:t>
            </a:r>
            <a:r>
              <a:rPr lang="en-US" sz="1400" b="0" i="0" dirty="0" err="1" smtClean="0">
                <a:latin typeface="Arial"/>
                <a:ea typeface="+mn-ea"/>
                <a:cs typeface="+mn-cs"/>
              </a:rPr>
              <a:t>стеке</a:t>
            </a:r>
            <a:r>
              <a:rPr lang="en-US" sz="1400" b="0" i="0" dirty="0" smtClean="0">
                <a:latin typeface="Arial"/>
                <a:ea typeface="+mn-ea"/>
                <a:cs typeface="+mn-cs"/>
              </a:rPr>
              <a:t> </a:t>
            </a:r>
            <a:r>
              <a:rPr lang="en-US" sz="1400" b="0" i="0" dirty="0">
                <a:latin typeface="Arial"/>
                <a:ea typeface="+mn-ea"/>
                <a:cs typeface="+mn-cs"/>
              </a:rPr>
              <a:t>Java</a:t>
            </a:r>
          </a:p>
          <a:p>
            <a:pPr marL="173736" indent="-173736" algn="l" defTabSz="914400">
              <a:spcBef>
                <a:spcPts val="420"/>
              </a:spcBef>
              <a:buClr>
                <a:srgbClr val="F0AB00"/>
              </a:buClr>
              <a:buSzPct val="80000"/>
              <a:buFont typeface="Wingdings"/>
              <a:buChar char=""/>
            </a:pPr>
            <a:endParaRPr lang="en-US" sz="1400" dirty="0" smtClean="0"/>
          </a:p>
          <a:p>
            <a:pPr marL="173736" indent="-173736" algn="l" defTabSz="914400">
              <a:spcBef>
                <a:spcPts val="420"/>
              </a:spcBef>
              <a:buClr>
                <a:srgbClr val="F0AB00"/>
              </a:buClr>
              <a:buSzPct val="80000"/>
              <a:buFont typeface="Wingdings"/>
              <a:buChar char=""/>
            </a:pPr>
            <a:r>
              <a:rPr lang="en-US" sz="1400" b="1" i="0" dirty="0" err="1">
                <a:latin typeface="Arial"/>
                <a:ea typeface="+mn-ea"/>
                <a:cs typeface="+mn-cs"/>
              </a:rPr>
              <a:t>Совместное</a:t>
            </a:r>
            <a:r>
              <a:rPr lang="en-US" sz="1400" b="1" i="0" dirty="0">
                <a:latin typeface="Arial"/>
                <a:ea typeface="+mn-ea"/>
                <a:cs typeface="+mn-cs"/>
              </a:rPr>
              <a:t> </a:t>
            </a:r>
            <a:r>
              <a:rPr lang="en-US" sz="1400" b="1" i="0" dirty="0" err="1">
                <a:latin typeface="Arial"/>
                <a:ea typeface="+mn-ea"/>
                <a:cs typeface="+mn-cs"/>
              </a:rPr>
              <a:t>внедрение</a:t>
            </a:r>
            <a:r>
              <a:rPr lang="en-US" sz="1400" b="0" i="0" dirty="0">
                <a:latin typeface="Arial"/>
                <a:ea typeface="+mn-ea"/>
                <a:cs typeface="+mn-cs"/>
              </a:rPr>
              <a:t> </a:t>
            </a:r>
            <a:r>
              <a:rPr lang="en-US" sz="1400" b="0" i="0" dirty="0" err="1">
                <a:latin typeface="Arial"/>
                <a:ea typeface="+mn-ea"/>
                <a:cs typeface="+mn-cs"/>
              </a:rPr>
              <a:t>механизмов</a:t>
            </a:r>
            <a:r>
              <a:rPr lang="en-US" sz="1400" b="0" i="0" dirty="0">
                <a:latin typeface="Arial"/>
                <a:ea typeface="+mn-ea"/>
                <a:cs typeface="+mn-cs"/>
              </a:rPr>
              <a:t> интеграции </a:t>
            </a:r>
            <a:r>
              <a:rPr lang="en-US" sz="1400" b="0" i="0" dirty="0" err="1">
                <a:latin typeface="Arial"/>
                <a:ea typeface="+mn-ea"/>
                <a:cs typeface="+mn-cs"/>
              </a:rPr>
              <a:t>процессов</a:t>
            </a:r>
            <a:r>
              <a:rPr lang="en-US" sz="1400" b="0" i="0" dirty="0">
                <a:latin typeface="Arial"/>
                <a:ea typeface="+mn-ea"/>
                <a:cs typeface="+mn-cs"/>
              </a:rPr>
              <a:t> и </a:t>
            </a:r>
            <a:r>
              <a:rPr lang="en-US" sz="1400" b="0" i="0" dirty="0" err="1">
                <a:latin typeface="Arial"/>
                <a:ea typeface="+mn-ea"/>
                <a:cs typeface="+mn-cs"/>
              </a:rPr>
              <a:t>управления</a:t>
            </a:r>
            <a:r>
              <a:rPr lang="en-US" sz="1400" b="0" i="0" dirty="0">
                <a:latin typeface="Arial"/>
                <a:ea typeface="+mn-ea"/>
                <a:cs typeface="+mn-cs"/>
              </a:rPr>
              <a:t> </a:t>
            </a:r>
            <a:r>
              <a:rPr lang="en-US" sz="1400" b="0" i="0" dirty="0" err="1">
                <a:latin typeface="Arial"/>
                <a:ea typeface="+mn-ea"/>
                <a:cs typeface="+mn-cs"/>
              </a:rPr>
              <a:t>бизнес-процессами</a:t>
            </a:r>
            <a:endParaRPr lang="en-US" sz="1400" b="0" i="0" dirty="0">
              <a:latin typeface="Arial"/>
              <a:ea typeface="+mn-ea"/>
              <a:cs typeface="+mn-cs"/>
            </a:endParaRPr>
          </a:p>
          <a:p>
            <a:pPr algn="l" defTabSz="914400">
              <a:buNone/>
            </a:pPr>
            <a:endParaRPr lang="en-US" sz="1400" dirty="0" smtClean="0"/>
          </a:p>
        </p:txBody>
      </p:sp>
      <p:sp>
        <p:nvSpPr>
          <p:cNvPr id="18" name="Rectangle 17"/>
          <p:cNvSpPr/>
          <p:nvPr/>
        </p:nvSpPr>
        <p:spPr>
          <a:xfrm>
            <a:off x="3149923" y="6018789"/>
            <a:ext cx="2844000" cy="471600"/>
          </a:xfrm>
          <a:prstGeom prst="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p>
            <a:pPr algn="ctr" defTabSz="914400">
              <a:buNone/>
            </a:pPr>
            <a:r>
              <a:rPr lang="de-DE" sz="1400" b="1" i="0">
                <a:latin typeface="Arial"/>
                <a:ea typeface="+mn-ea"/>
                <a:cs typeface="+mn-cs"/>
              </a:rPr>
              <a:t>Снижение полной стоимости владения</a:t>
            </a:r>
          </a:p>
        </p:txBody>
      </p:sp>
      <p:sp>
        <p:nvSpPr>
          <p:cNvPr id="37" name="Rounded Rectangle 36"/>
          <p:cNvSpPr/>
          <p:nvPr/>
        </p:nvSpPr>
        <p:spPr bwMode="gray">
          <a:xfrm>
            <a:off x="149899" y="1273584"/>
            <a:ext cx="5396461" cy="4693107"/>
          </a:xfrm>
          <a:prstGeom prst="roundRect">
            <a:avLst>
              <a:gd name="adj" fmla="val 4392"/>
            </a:avLst>
          </a:prstGeom>
          <a:solidFill>
            <a:schemeClr val="bg1"/>
          </a:solidFill>
          <a:ln w="12700" algn="ctr">
            <a:solidFill>
              <a:schemeClr val="accent2"/>
            </a:solidFill>
            <a:miter lim="800000"/>
            <a:headEnd/>
            <a:tailEnd/>
          </a:ln>
        </p:spPr>
        <p:txBody>
          <a:bodyPr lIns="90000" tIns="72000" rIns="144000" bIns="72000" rtlCol="0" anchor="ctr"/>
          <a:lstStyle/>
          <a:p>
            <a:pPr marL="184150" marR="0" indent="-184150" algn="ctr" defTabSz="914400" eaLnBrk="1" fontAlgn="base" latinLnBrk="0" hangingPunct="1">
              <a:lnSpc>
                <a:spcPct val="100000"/>
              </a:lnSpc>
              <a:spcBef>
                <a:spcPct val="50000"/>
              </a:spcBef>
              <a:spcAft>
                <a:spcPct val="0"/>
              </a:spcAft>
              <a:buClr>
                <a:srgbClr val="F0AB00"/>
              </a:buClr>
              <a:buSzPct val="80000"/>
              <a:tabLst/>
            </a:pPr>
            <a:endParaRPr kumimoji="0" lang="de-DE"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grpSp>
        <p:nvGrpSpPr>
          <p:cNvPr id="7" name="Group 10"/>
          <p:cNvGrpSpPr/>
          <p:nvPr/>
        </p:nvGrpSpPr>
        <p:grpSpPr>
          <a:xfrm>
            <a:off x="137210" y="1273074"/>
            <a:ext cx="5418000" cy="320857"/>
            <a:chOff x="187082" y="1415999"/>
            <a:chExt cx="5065712" cy="600922"/>
          </a:xfrm>
        </p:grpSpPr>
        <p:sp>
          <p:nvSpPr>
            <p:cNvPr id="42" name="Rectangle 41"/>
            <p:cNvSpPr>
              <a:spLocks noChangeArrowheads="1"/>
            </p:cNvSpPr>
            <p:nvPr/>
          </p:nvSpPr>
          <p:spPr bwMode="gray">
            <a:xfrm>
              <a:off x="187591" y="1872458"/>
              <a:ext cx="5065203" cy="144463"/>
            </a:xfrm>
            <a:prstGeom prst="rect">
              <a:avLst/>
            </a:prstGeom>
            <a:solidFill>
              <a:schemeClr val="accent1"/>
            </a:solidFill>
            <a:ln w="9525" algn="ctr">
              <a:noFill/>
              <a:miter lim="800000"/>
              <a:headEnd/>
              <a:tailEnd/>
            </a:ln>
          </p:spPr>
          <p:txBody>
            <a:bodyPr wrap="none" lIns="90000" tIns="46800" rIns="90000" bIns="46800" anchor="ctr"/>
            <a:lstStyle/>
            <a:p>
              <a:endParaRPr lang="en-US" sz="1800">
                <a:solidFill>
                  <a:srgbClr val="000000"/>
                </a:solidFill>
                <a:cs typeface="Arial Unicode MS" pitchFamily="34" charset="-128"/>
              </a:endParaRPr>
            </a:p>
          </p:txBody>
        </p:sp>
        <p:sp>
          <p:nvSpPr>
            <p:cNvPr id="43" name="AutoShape 9"/>
            <p:cNvSpPr>
              <a:spLocks noChangeArrowheads="1"/>
            </p:cNvSpPr>
            <p:nvPr/>
          </p:nvSpPr>
          <p:spPr bwMode="gray">
            <a:xfrm>
              <a:off x="187082" y="1415999"/>
              <a:ext cx="5065712" cy="576263"/>
            </a:xfrm>
            <a:prstGeom prst="roundRect">
              <a:avLst>
                <a:gd name="adj" fmla="val 30579"/>
              </a:avLst>
            </a:prstGeom>
            <a:solidFill>
              <a:schemeClr val="accent1"/>
            </a:solidFill>
            <a:ln w="9525" algn="ctr">
              <a:noFill/>
              <a:round/>
              <a:headEnd/>
              <a:tailEnd/>
            </a:ln>
          </p:spPr>
          <p:txBody>
            <a:bodyPr lIns="90000" tIns="18000" rIns="90000" bIns="18000" anchor="ctr"/>
            <a:lstStyle/>
            <a:p>
              <a:pPr marL="0" lvl="1" algn="ctr" defTabSz="914400">
                <a:buNone/>
              </a:pPr>
              <a:r>
                <a:rPr lang="en-US" sz="1200" b="1" i="0">
                  <a:solidFill>
                    <a:srgbClr val="000000"/>
                  </a:solidFill>
                  <a:latin typeface="Arial"/>
                  <a:ea typeface="+mn-ea"/>
                  <a:cs typeface="+mn-cs"/>
                </a:rPr>
                <a:t>Гибкое внедрение</a:t>
              </a:r>
            </a:p>
          </p:txBody>
        </p:sp>
      </p:grpSp>
      <p:grpSp>
        <p:nvGrpSpPr>
          <p:cNvPr id="28" name="Group 27"/>
          <p:cNvGrpSpPr/>
          <p:nvPr/>
        </p:nvGrpSpPr>
        <p:grpSpPr>
          <a:xfrm>
            <a:off x="385132" y="1752646"/>
            <a:ext cx="4916439" cy="4025589"/>
            <a:chOff x="5103845" y="2963819"/>
            <a:chExt cx="2841072" cy="2621902"/>
          </a:xfrm>
        </p:grpSpPr>
        <p:sp>
          <p:nvSpPr>
            <p:cNvPr id="29" name="Rectangle 28"/>
            <p:cNvSpPr/>
            <p:nvPr/>
          </p:nvSpPr>
          <p:spPr bwMode="gray">
            <a:xfrm>
              <a:off x="5103845" y="2963819"/>
              <a:ext cx="2817846" cy="2621902"/>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nvGrpSpPr>
            <p:cNvPr id="30" name="Gruppieren 69"/>
            <p:cNvGrpSpPr/>
            <p:nvPr/>
          </p:nvGrpSpPr>
          <p:grpSpPr>
            <a:xfrm>
              <a:off x="5126262" y="2967235"/>
              <a:ext cx="2818655" cy="2615070"/>
              <a:chOff x="5207767" y="2983500"/>
              <a:chExt cx="3890374" cy="3527542"/>
            </a:xfrm>
          </p:grpSpPr>
          <p:sp>
            <p:nvSpPr>
              <p:cNvPr id="31" name="AutoShape 166"/>
              <p:cNvSpPr>
                <a:spLocks noChangeAspect="1" noChangeArrowheads="1"/>
              </p:cNvSpPr>
              <p:nvPr/>
            </p:nvSpPr>
            <p:spPr bwMode="gray">
              <a:xfrm>
                <a:off x="5301612" y="3083558"/>
                <a:ext cx="3653588" cy="625513"/>
              </a:xfrm>
              <a:prstGeom prst="roundRect">
                <a:avLst>
                  <a:gd name="adj" fmla="val 4801"/>
                </a:avLst>
              </a:prstGeom>
              <a:gradFill rotWithShape="1">
                <a:gsLst>
                  <a:gs pos="0">
                    <a:srgbClr val="FFFFFF"/>
                  </a:gs>
                  <a:gs pos="100000">
                    <a:srgbClr val="F3F3F3"/>
                  </a:gs>
                </a:gsLst>
                <a:lin ang="5400000" scaled="1"/>
              </a:gradFill>
              <a:ln w="19050" algn="ctr">
                <a:solidFill>
                  <a:schemeClr val="accent1"/>
                </a:solidFill>
                <a:round/>
                <a:headEnd/>
                <a:tailEnd/>
              </a:ln>
              <a:effectLst>
                <a:glow rad="139700">
                  <a:schemeClr val="accent1">
                    <a:satMod val="175000"/>
                    <a:alpha val="40000"/>
                  </a:schemeClr>
                </a:glow>
              </a:effectLst>
            </p:spPr>
            <p:txBody>
              <a:bodyPr wrap="square" anchor="ctr">
                <a:noAutofit/>
              </a:bodyPr>
              <a:lstStyle/>
              <a:p>
                <a:pPr algn="ctr">
                  <a:buClr>
                    <a:schemeClr val="accent1"/>
                  </a:buClr>
                  <a:buSzPct val="80000"/>
                  <a:buFont typeface="Wingdings" pitchFamily="2" charset="2"/>
                  <a:buNone/>
                </a:pPr>
                <a:endParaRPr lang="en-US" sz="1000" dirty="0"/>
              </a:p>
            </p:txBody>
          </p:sp>
          <p:sp>
            <p:nvSpPr>
              <p:cNvPr id="32" name="AutoShape 166"/>
              <p:cNvSpPr>
                <a:spLocks noChangeAspect="1" noChangeArrowheads="1"/>
              </p:cNvSpPr>
              <p:nvPr/>
            </p:nvSpPr>
            <p:spPr bwMode="gray">
              <a:xfrm>
                <a:off x="5293592" y="3921321"/>
                <a:ext cx="3188367" cy="317399"/>
              </a:xfrm>
              <a:prstGeom prst="roundRect">
                <a:avLst>
                  <a:gd name="adj" fmla="val 4801"/>
                </a:avLst>
              </a:prstGeom>
              <a:gradFill rotWithShape="1">
                <a:gsLst>
                  <a:gs pos="0">
                    <a:srgbClr val="FFFFFF"/>
                  </a:gs>
                  <a:gs pos="100000">
                    <a:srgbClr val="F3F3F3"/>
                  </a:gs>
                </a:gsLst>
                <a:lin ang="5400000" scaled="1"/>
              </a:gradFill>
              <a:ln w="19050" algn="ctr">
                <a:solidFill>
                  <a:schemeClr val="accent1"/>
                </a:solidFill>
                <a:round/>
                <a:headEnd/>
                <a:tailEnd/>
              </a:ln>
            </p:spPr>
            <p:txBody>
              <a:bodyPr wrap="square" anchor="ctr">
                <a:spAutoFit/>
              </a:bodyPr>
              <a:lstStyle/>
              <a:p>
                <a:pPr algn="ctr" defTabSz="914400">
                  <a:buNone/>
                </a:pPr>
                <a:r>
                  <a:rPr lang="de-DE" sz="900" b="0" i="0">
                    <a:latin typeface="Arial"/>
                    <a:ea typeface="+mn-ea"/>
                    <a:cs typeface="+mn-cs"/>
                  </a:rPr>
                  <a:t>Репозиторий и директории</a:t>
                </a:r>
              </a:p>
            </p:txBody>
          </p:sp>
          <p:sp>
            <p:nvSpPr>
              <p:cNvPr id="33" name="AutoShape 2"/>
              <p:cNvSpPr>
                <a:spLocks noChangeAspect="1" noChangeArrowheads="1"/>
              </p:cNvSpPr>
              <p:nvPr/>
            </p:nvSpPr>
            <p:spPr bwMode="gray">
              <a:xfrm>
                <a:off x="5296823" y="4462161"/>
                <a:ext cx="2727920" cy="1264020"/>
              </a:xfrm>
              <a:prstGeom prst="roundRect">
                <a:avLst>
                  <a:gd name="adj" fmla="val 4801"/>
                </a:avLst>
              </a:prstGeom>
              <a:gradFill rotWithShape="1">
                <a:gsLst>
                  <a:gs pos="0">
                    <a:srgbClr val="FFFFFF"/>
                  </a:gs>
                  <a:gs pos="100000">
                    <a:srgbClr val="F3F3F3"/>
                  </a:gs>
                </a:gsLst>
                <a:lin ang="5400000" scaled="1"/>
              </a:gradFill>
              <a:ln w="19050" algn="ctr">
                <a:solidFill>
                  <a:schemeClr val="accent1"/>
                </a:solidFill>
                <a:round/>
                <a:headEnd/>
                <a:tailEnd/>
              </a:ln>
              <a:effectLst>
                <a:glow rad="139700">
                  <a:schemeClr val="accent1">
                    <a:satMod val="175000"/>
                    <a:alpha val="40000"/>
                  </a:schemeClr>
                </a:glow>
              </a:effectLst>
            </p:spPr>
            <p:txBody>
              <a:bodyPr anchor="ctr">
                <a:noAutofit/>
              </a:bodyPr>
              <a:lstStyle/>
              <a:p>
                <a:pPr algn="ctr">
                  <a:buClr>
                    <a:schemeClr val="accent1"/>
                  </a:buClr>
                  <a:buSzPct val="80000"/>
                  <a:buFont typeface="Wingdings" pitchFamily="2" charset="2"/>
                  <a:buNone/>
                </a:pPr>
                <a:endParaRPr lang="en-US" sz="1100" dirty="0"/>
              </a:p>
            </p:txBody>
          </p:sp>
          <p:sp>
            <p:nvSpPr>
              <p:cNvPr id="35" name="AutoShape 42"/>
              <p:cNvSpPr>
                <a:spLocks noChangeAspect="1" noChangeArrowheads="1"/>
              </p:cNvSpPr>
              <p:nvPr/>
            </p:nvSpPr>
            <p:spPr bwMode="gray">
              <a:xfrm>
                <a:off x="5400227" y="4978063"/>
                <a:ext cx="2540293" cy="698669"/>
              </a:xfrm>
              <a:prstGeom prst="roundRect">
                <a:avLst>
                  <a:gd name="adj" fmla="val 4801"/>
                </a:avLst>
              </a:prstGeom>
              <a:solidFill>
                <a:schemeClr val="bg2">
                  <a:lumMod val="75000"/>
                </a:schemeClr>
              </a:solidFill>
              <a:ln w="19050" algn="ctr">
                <a:noFill/>
                <a:miter lim="800000"/>
                <a:headEnd/>
                <a:tailEnd/>
              </a:ln>
              <a:effectLst/>
            </p:spPr>
            <p:txBody>
              <a:bodyPr wrap="none" lIns="0" tIns="0" rIns="0" bIns="0" anchor="ctr"/>
              <a:lstStyle/>
              <a:p>
                <a:pPr>
                  <a:lnSpc>
                    <a:spcPct val="75000"/>
                  </a:lnSpc>
                  <a:spcAft>
                    <a:spcPct val="0"/>
                  </a:spcAft>
                  <a:buClr>
                    <a:schemeClr val="accent1"/>
                  </a:buClr>
                  <a:buSzPct val="80000"/>
                  <a:buFont typeface="Wingdings" pitchFamily="2" charset="2"/>
                  <a:buNone/>
                  <a:defRPr/>
                </a:pPr>
                <a:endParaRPr lang="en-US" sz="700" dirty="0">
                  <a:solidFill>
                    <a:srgbClr val="FFFFFF"/>
                  </a:solidFill>
                </a:endParaRPr>
              </a:p>
            </p:txBody>
          </p:sp>
          <p:sp>
            <p:nvSpPr>
              <p:cNvPr id="40" name="Line 43"/>
              <p:cNvSpPr>
                <a:spLocks noChangeShapeType="1"/>
              </p:cNvSpPr>
              <p:nvPr/>
            </p:nvSpPr>
            <p:spPr bwMode="auto">
              <a:xfrm flipV="1">
                <a:off x="5401858" y="5231700"/>
                <a:ext cx="2538664" cy="8021"/>
              </a:xfrm>
              <a:prstGeom prst="line">
                <a:avLst/>
              </a:prstGeom>
              <a:noFill/>
              <a:ln w="12700">
                <a:solidFill>
                  <a:schemeClr val="bg2"/>
                </a:solidFill>
                <a:round/>
                <a:headEnd/>
                <a:tailEnd/>
              </a:ln>
            </p:spPr>
            <p:txBody>
              <a:bodyPr wrap="square" lIns="90000" tIns="46800" rIns="90000" bIns="46800" anchor="ctr">
                <a:spAutoFit/>
              </a:bodyPr>
              <a:lstStyle/>
              <a:p>
                <a:endParaRPr lang="en-US" sz="1100" dirty="0"/>
              </a:p>
            </p:txBody>
          </p:sp>
          <p:sp>
            <p:nvSpPr>
              <p:cNvPr id="41" name="Rectangle 46"/>
              <p:cNvSpPr>
                <a:spLocks noChangeAspect="1" noChangeArrowheads="1"/>
              </p:cNvSpPr>
              <p:nvPr/>
            </p:nvSpPr>
            <p:spPr bwMode="gray">
              <a:xfrm>
                <a:off x="5207767" y="4999484"/>
                <a:ext cx="2943912" cy="262940"/>
              </a:xfrm>
              <a:prstGeom prst="rect">
                <a:avLst/>
              </a:prstGeom>
              <a:noFill/>
              <a:ln w="9525" algn="ctr">
                <a:noFill/>
                <a:miter lim="800000"/>
                <a:headEnd/>
                <a:tailEnd/>
              </a:ln>
            </p:spPr>
            <p:txBody>
              <a:bodyPr wrap="square" anchor="ctr">
                <a:spAutoFit/>
              </a:bodyPr>
              <a:lstStyle/>
              <a:p>
                <a:pPr algn="ctr" defTabSz="914400">
                  <a:buNone/>
                </a:pPr>
                <a:r>
                  <a:rPr lang="en-US" sz="800" b="0" i="0">
                    <a:solidFill>
                      <a:srgbClr val="FFFFFF"/>
                    </a:solidFill>
                    <a:latin typeface="Arial"/>
                    <a:ea typeface="+mn-ea"/>
                    <a:cs typeface="+mn-cs"/>
                  </a:rPr>
                  <a:t>Улучшенный и расширенный механизм адаптеров</a:t>
                </a:r>
              </a:p>
            </p:txBody>
          </p:sp>
          <p:sp>
            <p:nvSpPr>
              <p:cNvPr id="44" name="Line 48"/>
              <p:cNvSpPr>
                <a:spLocks noChangeShapeType="1"/>
              </p:cNvSpPr>
              <p:nvPr/>
            </p:nvSpPr>
            <p:spPr bwMode="auto">
              <a:xfrm>
                <a:off x="6207993" y="5243731"/>
                <a:ext cx="1353" cy="433002"/>
              </a:xfrm>
              <a:prstGeom prst="line">
                <a:avLst/>
              </a:prstGeom>
              <a:noFill/>
              <a:ln w="12700">
                <a:solidFill>
                  <a:schemeClr val="bg2"/>
                </a:solidFill>
                <a:round/>
                <a:headEnd/>
                <a:tailEnd/>
              </a:ln>
            </p:spPr>
            <p:txBody>
              <a:bodyPr wrap="square" lIns="90000" tIns="46800" rIns="90000" bIns="46800" anchor="ctr">
                <a:spAutoFit/>
              </a:bodyPr>
              <a:lstStyle/>
              <a:p>
                <a:endParaRPr lang="en-US" sz="1100" dirty="0"/>
              </a:p>
            </p:txBody>
          </p:sp>
          <p:sp>
            <p:nvSpPr>
              <p:cNvPr id="45" name="Rectangle 49"/>
              <p:cNvSpPr>
                <a:spLocks noChangeAspect="1" noChangeArrowheads="1"/>
              </p:cNvSpPr>
              <p:nvPr/>
            </p:nvSpPr>
            <p:spPr bwMode="gray">
              <a:xfrm>
                <a:off x="5433372" y="5292081"/>
                <a:ext cx="734506" cy="311375"/>
              </a:xfrm>
              <a:prstGeom prst="rect">
                <a:avLst/>
              </a:prstGeom>
              <a:noFill/>
              <a:ln w="9525" algn="ctr">
                <a:noFill/>
                <a:miter lim="800000"/>
                <a:headEnd/>
                <a:tailEnd/>
              </a:ln>
            </p:spPr>
            <p:txBody>
              <a:bodyPr wrap="square" anchor="ctr">
                <a:spAutoFit/>
              </a:bodyPr>
              <a:lstStyle/>
              <a:p>
                <a:pPr algn="ctr" defTabSz="914400">
                  <a:buNone/>
                </a:pPr>
                <a:r>
                  <a:rPr lang="en-US" sz="450" b="1" i="0" dirty="0" err="1" smtClean="0">
                    <a:solidFill>
                      <a:srgbClr val="FFFFFF"/>
                    </a:solidFill>
                    <a:latin typeface="Arial"/>
                    <a:ea typeface="+mn-ea"/>
                    <a:cs typeface="+mn-cs"/>
                  </a:rPr>
                  <a:t>Обмен</a:t>
                </a:r>
                <a:r>
                  <a:rPr lang="en-US" sz="450" b="1" i="0" dirty="0" smtClean="0">
                    <a:solidFill>
                      <a:srgbClr val="FFFFFF"/>
                    </a:solidFill>
                    <a:latin typeface="Arial"/>
                    <a:ea typeface="+mn-ea"/>
                    <a:cs typeface="+mn-cs"/>
                  </a:rPr>
                  <a:t> </a:t>
                </a:r>
                <a:r>
                  <a:rPr lang="en-US" sz="450" b="1" i="0" dirty="0" err="1" smtClean="0">
                    <a:solidFill>
                      <a:srgbClr val="FFFFFF"/>
                    </a:solidFill>
                    <a:latin typeface="Arial"/>
                    <a:ea typeface="+mn-ea"/>
                    <a:cs typeface="+mn-cs"/>
                  </a:rPr>
                  <a:t>сообщениями</a:t>
                </a:r>
                <a:endParaRPr lang="en-US" sz="450" b="1" i="0" dirty="0" smtClean="0">
                  <a:solidFill>
                    <a:srgbClr val="FFFFFF"/>
                  </a:solidFill>
                  <a:latin typeface="Arial"/>
                  <a:ea typeface="+mn-ea"/>
                  <a:cs typeface="+mn-cs"/>
                </a:endParaRPr>
              </a:p>
              <a:p>
                <a:pPr algn="ctr" defTabSz="914400">
                  <a:buNone/>
                </a:pPr>
                <a:r>
                  <a:rPr lang="de-DE" sz="450" b="1" i="0" dirty="0" smtClean="0">
                    <a:solidFill>
                      <a:srgbClr val="FFFFFF"/>
                    </a:solidFill>
                    <a:latin typeface="Arial"/>
                    <a:ea typeface="+mn-ea"/>
                    <a:cs typeface="+mn-cs"/>
                  </a:rPr>
                  <a:t>и </a:t>
                </a:r>
                <a:r>
                  <a:rPr lang="de-DE" sz="450" b="1" i="0" dirty="0" err="1" smtClean="0">
                    <a:solidFill>
                      <a:srgbClr val="FFFFFF"/>
                    </a:solidFill>
                    <a:latin typeface="Arial"/>
                    <a:ea typeface="+mn-ea"/>
                    <a:cs typeface="+mn-cs"/>
                  </a:rPr>
                  <a:t>организация</a:t>
                </a:r>
                <a:r>
                  <a:rPr lang="de-DE" sz="450" b="1" i="0" dirty="0" smtClean="0">
                    <a:solidFill>
                      <a:srgbClr val="FFFFFF"/>
                    </a:solidFill>
                    <a:latin typeface="Arial"/>
                    <a:ea typeface="+mn-ea"/>
                    <a:cs typeface="+mn-cs"/>
                  </a:rPr>
                  <a:t> </a:t>
                </a:r>
                <a:r>
                  <a:rPr lang="de-DE" sz="450" b="1" i="0" dirty="0" err="1" smtClean="0">
                    <a:solidFill>
                      <a:srgbClr val="FFFFFF"/>
                    </a:solidFill>
                    <a:latin typeface="Arial"/>
                    <a:ea typeface="+mn-ea"/>
                    <a:cs typeface="+mn-cs"/>
                  </a:rPr>
                  <a:t>очередей</a:t>
                </a:r>
                <a:endParaRPr lang="de-DE" sz="450" b="1" i="0" dirty="0">
                  <a:solidFill>
                    <a:srgbClr val="FFFFFF"/>
                  </a:solidFill>
                  <a:latin typeface="Arial"/>
                  <a:ea typeface="+mn-ea"/>
                  <a:cs typeface="+mn-cs"/>
                </a:endParaRPr>
              </a:p>
            </p:txBody>
          </p:sp>
          <p:sp>
            <p:nvSpPr>
              <p:cNvPr id="46" name="AutoShape 12"/>
              <p:cNvSpPr>
                <a:spLocks noChangeAspect="1" noChangeArrowheads="1"/>
              </p:cNvSpPr>
              <p:nvPr/>
            </p:nvSpPr>
            <p:spPr bwMode="gray">
              <a:xfrm flipH="1" flipV="1">
                <a:off x="7244918" y="6023125"/>
                <a:ext cx="804756" cy="323747"/>
              </a:xfrm>
              <a:prstGeom prst="roundRect">
                <a:avLst>
                  <a:gd name="adj" fmla="val 4801"/>
                </a:avLst>
              </a:prstGeom>
              <a:gradFill rotWithShape="1">
                <a:gsLst>
                  <a:gs pos="0">
                    <a:srgbClr val="FFFFFF"/>
                  </a:gs>
                  <a:gs pos="100000">
                    <a:srgbClr val="F3F3F3"/>
                  </a:gs>
                </a:gsLst>
                <a:lin ang="5400000" scaled="1"/>
              </a:gradFill>
              <a:ln w="9525" algn="ctr">
                <a:solidFill>
                  <a:srgbClr val="969696"/>
                </a:solidFill>
                <a:round/>
                <a:headEnd/>
                <a:tailEnd/>
              </a:ln>
            </p:spPr>
            <p:txBody>
              <a:bodyPr wrap="square" anchor="ctr">
                <a:spAutoFit/>
              </a:bodyPr>
              <a:lstStyle/>
              <a:p>
                <a:pPr algn="ctr">
                  <a:buClr>
                    <a:schemeClr val="accent1"/>
                  </a:buClr>
                  <a:buSzPct val="80000"/>
                  <a:defRPr/>
                </a:pPr>
                <a:endParaRPr lang="de-DE" sz="1100"/>
              </a:p>
            </p:txBody>
          </p:sp>
          <p:sp>
            <p:nvSpPr>
              <p:cNvPr id="47" name="Rectangle 29"/>
              <p:cNvSpPr>
                <a:spLocks noChangeAspect="1" noChangeArrowheads="1"/>
              </p:cNvSpPr>
              <p:nvPr/>
            </p:nvSpPr>
            <p:spPr bwMode="gray">
              <a:xfrm>
                <a:off x="5513544" y="6124935"/>
                <a:ext cx="804756" cy="386107"/>
              </a:xfrm>
              <a:prstGeom prst="rect">
                <a:avLst/>
              </a:prstGeom>
              <a:noFill/>
              <a:ln w="9525" algn="ctr">
                <a:noFill/>
                <a:miter lim="800000"/>
                <a:headEnd/>
                <a:tailEnd/>
              </a:ln>
            </p:spPr>
            <p:txBody>
              <a:bodyPr anchor="ctr">
                <a:spAutoFit/>
              </a:bodyPr>
              <a:lstStyle/>
              <a:p>
                <a:pPr algn="ctr" defTabSz="914400">
                  <a:buNone/>
                </a:pPr>
                <a:r>
                  <a:rPr lang="en-US" sz="630" b="0" i="0">
                    <a:solidFill>
                      <a:srgbClr val="FFFFFF"/>
                    </a:solidFill>
                    <a:latin typeface="Arial"/>
                    <a:ea typeface="+mn-ea"/>
                    <a:cs typeface="+mn-cs"/>
                  </a:rPr>
                  <a:t>Система</a:t>
                </a:r>
              </a:p>
              <a:p>
                <a:pPr algn="ctr" defTabSz="914400">
                  <a:buNone/>
                </a:pPr>
                <a:r>
                  <a:rPr lang="de-DE" sz="630" b="0" i="0">
                    <a:solidFill>
                      <a:srgbClr val="FFFFFF"/>
                    </a:solidFill>
                    <a:latin typeface="Arial"/>
                    <a:ea typeface="+mn-ea"/>
                    <a:cs typeface="+mn-cs"/>
                  </a:rPr>
                  <a:t>SAP</a:t>
                </a:r>
              </a:p>
            </p:txBody>
          </p:sp>
          <p:sp>
            <p:nvSpPr>
              <p:cNvPr id="48" name="AutoShape 9"/>
              <p:cNvSpPr>
                <a:spLocks noChangeAspect="1" noChangeArrowheads="1"/>
              </p:cNvSpPr>
              <p:nvPr/>
            </p:nvSpPr>
            <p:spPr bwMode="gray">
              <a:xfrm flipH="1" flipV="1">
                <a:off x="5353038" y="6031809"/>
                <a:ext cx="804756" cy="323747"/>
              </a:xfrm>
              <a:prstGeom prst="roundRect">
                <a:avLst>
                  <a:gd name="adj" fmla="val 4801"/>
                </a:avLst>
              </a:prstGeom>
              <a:gradFill rotWithShape="1">
                <a:gsLst>
                  <a:gs pos="0">
                    <a:srgbClr val="FFFFFF"/>
                  </a:gs>
                  <a:gs pos="100000">
                    <a:srgbClr val="F3F3F3"/>
                  </a:gs>
                </a:gsLst>
                <a:lin ang="5400000" scaled="1"/>
              </a:gradFill>
              <a:ln w="9525" algn="ctr">
                <a:solidFill>
                  <a:srgbClr val="969696"/>
                </a:solidFill>
                <a:round/>
                <a:headEnd/>
                <a:tailEnd/>
              </a:ln>
            </p:spPr>
            <p:txBody>
              <a:bodyPr wrap="square" anchor="ctr">
                <a:spAutoFit/>
              </a:bodyPr>
              <a:lstStyle/>
              <a:p>
                <a:pPr algn="ctr">
                  <a:buClr>
                    <a:schemeClr val="accent1"/>
                  </a:buClr>
                  <a:buSzPct val="80000"/>
                  <a:buFont typeface="Wingdings" pitchFamily="2" charset="2"/>
                  <a:buNone/>
                </a:pPr>
                <a:endParaRPr lang="en-US" sz="1100" dirty="0"/>
              </a:p>
            </p:txBody>
          </p:sp>
          <p:sp>
            <p:nvSpPr>
              <p:cNvPr id="49" name="AutoShape 14"/>
              <p:cNvSpPr>
                <a:spLocks noChangeAspect="1" noChangeArrowheads="1"/>
              </p:cNvSpPr>
              <p:nvPr/>
            </p:nvSpPr>
            <p:spPr bwMode="gray">
              <a:xfrm flipH="1" flipV="1">
                <a:off x="6271442" y="6031809"/>
                <a:ext cx="804756" cy="323747"/>
              </a:xfrm>
              <a:prstGeom prst="roundRect">
                <a:avLst>
                  <a:gd name="adj" fmla="val 4801"/>
                </a:avLst>
              </a:prstGeom>
              <a:gradFill rotWithShape="1">
                <a:gsLst>
                  <a:gs pos="0">
                    <a:srgbClr val="FFFFFF"/>
                  </a:gs>
                  <a:gs pos="100000">
                    <a:srgbClr val="F3F3F3"/>
                  </a:gs>
                </a:gsLst>
                <a:lin ang="5400000" scaled="1"/>
              </a:gradFill>
              <a:ln w="9525" algn="ctr">
                <a:solidFill>
                  <a:srgbClr val="969696"/>
                </a:solidFill>
                <a:round/>
                <a:headEnd/>
                <a:tailEnd/>
              </a:ln>
            </p:spPr>
            <p:txBody>
              <a:bodyPr wrap="square" anchor="ctr">
                <a:spAutoFit/>
              </a:bodyPr>
              <a:lstStyle/>
              <a:p>
                <a:pPr algn="ctr">
                  <a:buClr>
                    <a:schemeClr val="accent1"/>
                  </a:buClr>
                  <a:buSzPct val="80000"/>
                  <a:buFont typeface="Wingdings" pitchFamily="2" charset="2"/>
                  <a:buNone/>
                </a:pPr>
                <a:endParaRPr lang="en-US" sz="1100" dirty="0"/>
              </a:p>
            </p:txBody>
          </p:sp>
          <p:sp>
            <p:nvSpPr>
              <p:cNvPr id="50" name="Line 22"/>
              <p:cNvSpPr>
                <a:spLocks noChangeShapeType="1"/>
              </p:cNvSpPr>
              <p:nvPr/>
            </p:nvSpPr>
            <p:spPr bwMode="auto">
              <a:xfrm flipH="1">
                <a:off x="6664948" y="5742967"/>
                <a:ext cx="454" cy="262515"/>
              </a:xfrm>
              <a:prstGeom prst="line">
                <a:avLst/>
              </a:prstGeom>
              <a:noFill/>
              <a:ln w="12700">
                <a:solidFill>
                  <a:schemeClr val="accent1"/>
                </a:solidFill>
                <a:round/>
                <a:headEnd type="diamond" w="lg" len="lg"/>
                <a:tailEnd/>
              </a:ln>
            </p:spPr>
            <p:txBody>
              <a:bodyPr wrap="square" lIns="90000" tIns="46800" rIns="90000" bIns="46800" anchor="ctr">
                <a:spAutoFit/>
              </a:bodyPr>
              <a:lstStyle/>
              <a:p>
                <a:endParaRPr lang="en-US" sz="1100" dirty="0"/>
              </a:p>
            </p:txBody>
          </p:sp>
          <p:sp>
            <p:nvSpPr>
              <p:cNvPr id="51" name="Line 32"/>
              <p:cNvSpPr>
                <a:spLocks noChangeShapeType="1"/>
              </p:cNvSpPr>
              <p:nvPr/>
            </p:nvSpPr>
            <p:spPr bwMode="auto">
              <a:xfrm>
                <a:off x="5752553" y="5733556"/>
                <a:ext cx="3206" cy="265783"/>
              </a:xfrm>
              <a:prstGeom prst="line">
                <a:avLst/>
              </a:prstGeom>
              <a:noFill/>
              <a:ln w="12700">
                <a:solidFill>
                  <a:schemeClr val="accent1"/>
                </a:solidFill>
                <a:round/>
                <a:headEnd type="diamond" w="lg" len="lg"/>
                <a:tailEnd/>
              </a:ln>
            </p:spPr>
            <p:txBody>
              <a:bodyPr wrap="square" lIns="90000" tIns="46800" rIns="90000" bIns="46800" anchor="ctr">
                <a:spAutoFit/>
              </a:bodyPr>
              <a:lstStyle/>
              <a:p>
                <a:endParaRPr lang="en-US" sz="1100" dirty="0"/>
              </a:p>
            </p:txBody>
          </p:sp>
          <p:sp>
            <p:nvSpPr>
              <p:cNvPr id="52" name="Rectangle 37"/>
              <p:cNvSpPr>
                <a:spLocks noChangeAspect="1" noChangeArrowheads="1"/>
              </p:cNvSpPr>
              <p:nvPr/>
            </p:nvSpPr>
            <p:spPr bwMode="gray">
              <a:xfrm>
                <a:off x="5295364" y="6064673"/>
                <a:ext cx="910725" cy="249101"/>
              </a:xfrm>
              <a:prstGeom prst="rect">
                <a:avLst/>
              </a:prstGeom>
              <a:noFill/>
              <a:ln w="9525" algn="ctr">
                <a:noFill/>
                <a:miter lim="800000"/>
                <a:headEnd/>
                <a:tailEnd/>
              </a:ln>
            </p:spPr>
            <p:txBody>
              <a:bodyPr anchor="ctr">
                <a:spAutoFit/>
              </a:bodyPr>
              <a:lstStyle/>
              <a:p>
                <a:pPr algn="ctr" defTabSz="914400">
                  <a:buNone/>
                </a:pPr>
                <a:r>
                  <a:rPr lang="en-US" sz="600" b="0" i="0">
                    <a:latin typeface="Arial"/>
                    <a:ea typeface="+mn-ea"/>
                    <a:cs typeface="+mn-cs"/>
                  </a:rPr>
                  <a:t>B2B-партнер</a:t>
                </a:r>
              </a:p>
            </p:txBody>
          </p:sp>
          <p:sp>
            <p:nvSpPr>
              <p:cNvPr id="53" name="Line 26"/>
              <p:cNvSpPr>
                <a:spLocks noChangeShapeType="1"/>
              </p:cNvSpPr>
              <p:nvPr/>
            </p:nvSpPr>
            <p:spPr bwMode="auto">
              <a:xfrm rot="5400000" flipH="1" flipV="1">
                <a:off x="6582619" y="4346969"/>
                <a:ext cx="207038" cy="1"/>
              </a:xfrm>
              <a:prstGeom prst="line">
                <a:avLst/>
              </a:prstGeom>
              <a:noFill/>
              <a:ln w="12700">
                <a:solidFill>
                  <a:schemeClr val="bg2"/>
                </a:solidFill>
                <a:round/>
                <a:headEnd type="oval" w="med" len="med"/>
                <a:tailEnd type="oval" w="med" len="med"/>
              </a:ln>
            </p:spPr>
            <p:txBody>
              <a:bodyPr wrap="square" lIns="90000" tIns="46800" rIns="90000" bIns="46800" anchor="ctr">
                <a:spAutoFit/>
              </a:bodyPr>
              <a:lstStyle/>
              <a:p>
                <a:endParaRPr lang="en-US" sz="1100" dirty="0"/>
              </a:p>
            </p:txBody>
          </p:sp>
          <p:sp>
            <p:nvSpPr>
              <p:cNvPr id="54" name="AutoShape 166"/>
              <p:cNvSpPr>
                <a:spLocks noChangeAspect="1" noChangeArrowheads="1"/>
              </p:cNvSpPr>
              <p:nvPr/>
            </p:nvSpPr>
            <p:spPr bwMode="gray">
              <a:xfrm rot="5400000">
                <a:off x="7587882" y="4994902"/>
                <a:ext cx="2447307" cy="324763"/>
              </a:xfrm>
              <a:prstGeom prst="roundRect">
                <a:avLst>
                  <a:gd name="adj" fmla="val 4801"/>
                </a:avLst>
              </a:prstGeom>
              <a:gradFill rotWithShape="1">
                <a:gsLst>
                  <a:gs pos="0">
                    <a:srgbClr val="FFFFFF"/>
                  </a:gs>
                  <a:gs pos="100000">
                    <a:srgbClr val="F3F3F3"/>
                  </a:gs>
                </a:gsLst>
                <a:lin ang="5400000" scaled="1"/>
              </a:gradFill>
              <a:ln w="19050" algn="ctr">
                <a:solidFill>
                  <a:schemeClr val="accent1"/>
                </a:solidFill>
                <a:round/>
                <a:headEnd/>
                <a:tailEnd/>
              </a:ln>
            </p:spPr>
            <p:txBody>
              <a:bodyPr wrap="square" anchor="ctr">
                <a:spAutoFit/>
              </a:bodyPr>
              <a:lstStyle/>
              <a:p>
                <a:pPr algn="ctr" defTabSz="914400">
                  <a:buNone/>
                </a:pPr>
                <a:r>
                  <a:rPr lang="de-DE" sz="900" b="0" i="0">
                    <a:latin typeface="Arial"/>
                    <a:ea typeface="+mn-ea"/>
                    <a:cs typeface="+mn-cs"/>
                  </a:rPr>
                  <a:t>Платформа SAP Solution Manager</a:t>
                </a:r>
              </a:p>
            </p:txBody>
          </p:sp>
          <p:sp>
            <p:nvSpPr>
              <p:cNvPr id="55" name="Rectangle 20"/>
              <p:cNvSpPr>
                <a:spLocks noChangeAspect="1" noChangeArrowheads="1"/>
              </p:cNvSpPr>
              <p:nvPr/>
            </p:nvSpPr>
            <p:spPr bwMode="gray">
              <a:xfrm>
                <a:off x="7237368" y="5985518"/>
                <a:ext cx="804756" cy="373652"/>
              </a:xfrm>
              <a:prstGeom prst="rect">
                <a:avLst/>
              </a:prstGeom>
              <a:noFill/>
              <a:ln w="9525" algn="ctr">
                <a:noFill/>
                <a:miter lim="800000"/>
                <a:headEnd/>
                <a:tailEnd/>
              </a:ln>
            </p:spPr>
            <p:txBody>
              <a:bodyPr anchor="ctr">
                <a:spAutoFit/>
              </a:bodyPr>
              <a:lstStyle/>
              <a:p>
                <a:pPr algn="ctr" defTabSz="914400">
                  <a:buNone/>
                </a:pPr>
                <a:r>
                  <a:rPr lang="en-US" sz="600" b="0" i="0">
                    <a:latin typeface="Arial"/>
                    <a:ea typeface="+mn-ea"/>
                    <a:cs typeface="+mn-cs"/>
                  </a:rPr>
                  <a:t>Система SAP</a:t>
                </a:r>
              </a:p>
            </p:txBody>
          </p:sp>
          <p:sp>
            <p:nvSpPr>
              <p:cNvPr id="56" name="Line 26"/>
              <p:cNvSpPr>
                <a:spLocks noChangeShapeType="1"/>
              </p:cNvSpPr>
              <p:nvPr/>
            </p:nvSpPr>
            <p:spPr bwMode="auto">
              <a:xfrm rot="5400000" flipV="1">
                <a:off x="8590089" y="5102978"/>
                <a:ext cx="10" cy="169397"/>
              </a:xfrm>
              <a:prstGeom prst="line">
                <a:avLst/>
              </a:prstGeom>
              <a:noFill/>
              <a:ln w="12700">
                <a:solidFill>
                  <a:schemeClr val="bg2"/>
                </a:solidFill>
                <a:round/>
                <a:headEnd type="oval" w="med" len="med"/>
                <a:tailEnd type="oval" w="med" len="med"/>
              </a:ln>
            </p:spPr>
            <p:txBody>
              <a:bodyPr wrap="square" lIns="90000" tIns="46800" rIns="90000" bIns="46800" anchor="ctr">
                <a:spAutoFit/>
              </a:bodyPr>
              <a:lstStyle/>
              <a:p>
                <a:endParaRPr lang="en-US" sz="1100" dirty="0"/>
              </a:p>
            </p:txBody>
          </p:sp>
          <p:sp>
            <p:nvSpPr>
              <p:cNvPr id="57" name="Line 26"/>
              <p:cNvSpPr>
                <a:spLocks noChangeShapeType="1"/>
              </p:cNvSpPr>
              <p:nvPr/>
            </p:nvSpPr>
            <p:spPr bwMode="auto">
              <a:xfrm rot="5400000" flipV="1">
                <a:off x="8338780" y="5868764"/>
                <a:ext cx="4136" cy="599500"/>
              </a:xfrm>
              <a:prstGeom prst="line">
                <a:avLst/>
              </a:prstGeom>
              <a:noFill/>
              <a:ln w="12700">
                <a:solidFill>
                  <a:schemeClr val="bg2"/>
                </a:solidFill>
                <a:round/>
                <a:headEnd type="oval" w="med" len="med"/>
                <a:tailEnd type="oval" w="med" len="med"/>
              </a:ln>
            </p:spPr>
            <p:txBody>
              <a:bodyPr wrap="square" lIns="90000" tIns="46800" rIns="90000" bIns="46800" anchor="ctr">
                <a:spAutoFit/>
              </a:bodyPr>
              <a:lstStyle/>
              <a:p>
                <a:endParaRPr lang="en-US" sz="1100" dirty="0"/>
              </a:p>
            </p:txBody>
          </p:sp>
          <p:sp>
            <p:nvSpPr>
              <p:cNvPr id="58" name="AutoShape 42"/>
              <p:cNvSpPr>
                <a:spLocks noChangeAspect="1" noChangeArrowheads="1"/>
              </p:cNvSpPr>
              <p:nvPr/>
            </p:nvSpPr>
            <p:spPr bwMode="gray">
              <a:xfrm>
                <a:off x="5396840" y="4517908"/>
                <a:ext cx="2539668" cy="398016"/>
              </a:xfrm>
              <a:prstGeom prst="roundRect">
                <a:avLst>
                  <a:gd name="adj" fmla="val 4801"/>
                </a:avLst>
              </a:prstGeom>
              <a:solidFill>
                <a:schemeClr val="bg2">
                  <a:lumMod val="75000"/>
                </a:schemeClr>
              </a:solidFill>
              <a:ln w="19050" algn="ctr">
                <a:noFill/>
                <a:miter lim="800000"/>
                <a:headEnd/>
                <a:tailEnd/>
              </a:ln>
              <a:effectLst/>
            </p:spPr>
            <p:txBody>
              <a:bodyPr wrap="none" lIns="0" tIns="0" rIns="0" bIns="0" anchor="ctr"/>
              <a:lstStyle/>
              <a:p>
                <a:pPr>
                  <a:lnSpc>
                    <a:spcPct val="75000"/>
                  </a:lnSpc>
                  <a:spcAft>
                    <a:spcPct val="0"/>
                  </a:spcAft>
                  <a:buClr>
                    <a:schemeClr val="accent1"/>
                  </a:buClr>
                  <a:buSzPct val="80000"/>
                  <a:buFont typeface="Wingdings" pitchFamily="2" charset="2"/>
                  <a:buNone/>
                  <a:defRPr/>
                </a:pPr>
                <a:endParaRPr lang="en-US" sz="700" dirty="0">
                  <a:solidFill>
                    <a:schemeClr val="bg1"/>
                  </a:solidFill>
                </a:endParaRPr>
              </a:p>
            </p:txBody>
          </p:sp>
          <p:sp>
            <p:nvSpPr>
              <p:cNvPr id="59" name="Rectangle 46"/>
              <p:cNvSpPr>
                <a:spLocks noChangeAspect="1" noChangeArrowheads="1"/>
              </p:cNvSpPr>
              <p:nvPr/>
            </p:nvSpPr>
            <p:spPr bwMode="gray">
              <a:xfrm>
                <a:off x="5399108" y="4523293"/>
                <a:ext cx="2532994" cy="402109"/>
              </a:xfrm>
              <a:prstGeom prst="rect">
                <a:avLst/>
              </a:prstGeom>
              <a:noFill/>
              <a:ln w="9525" algn="ctr">
                <a:noFill/>
                <a:miter lim="800000"/>
                <a:headEnd/>
                <a:tailEnd/>
              </a:ln>
              <a:effectLst/>
            </p:spPr>
            <p:txBody>
              <a:bodyPr wrap="square" anchor="ctr">
                <a:spAutoFit/>
              </a:bodyPr>
              <a:lstStyle/>
              <a:p>
                <a:pPr algn="ctr" defTabSz="914400">
                  <a:buNone/>
                </a:pPr>
                <a:r>
                  <a:rPr lang="en-US" sz="800" b="0" i="0">
                    <a:solidFill>
                      <a:srgbClr val="FFFFFF"/>
                    </a:solidFill>
                    <a:latin typeface="Arial"/>
                    <a:ea typeface="+mn-ea"/>
                    <a:cs typeface="+mn-cs"/>
                  </a:rPr>
                  <a:t>Механизм BPM</a:t>
                </a:r>
              </a:p>
              <a:p>
                <a:pPr algn="ctr" defTabSz="914400">
                  <a:buNone/>
                </a:pPr>
                <a:r>
                  <a:rPr lang="en-US" sz="800" b="0" i="0">
                    <a:solidFill>
                      <a:srgbClr val="FFFFFF"/>
                    </a:solidFill>
                    <a:latin typeface="Arial"/>
                    <a:ea typeface="+mn-ea"/>
                    <a:cs typeface="+mn-cs"/>
                  </a:rPr>
                  <a:t>(системные процессы) </a:t>
                </a:r>
              </a:p>
            </p:txBody>
          </p:sp>
          <p:sp>
            <p:nvSpPr>
              <p:cNvPr id="60" name="AutoShape 42"/>
              <p:cNvSpPr>
                <a:spLocks noChangeAspect="1" noChangeArrowheads="1"/>
              </p:cNvSpPr>
              <p:nvPr/>
            </p:nvSpPr>
            <p:spPr bwMode="gray">
              <a:xfrm>
                <a:off x="5345724" y="3119603"/>
                <a:ext cx="3048000" cy="549370"/>
              </a:xfrm>
              <a:prstGeom prst="roundRect">
                <a:avLst>
                  <a:gd name="adj" fmla="val 4801"/>
                </a:avLst>
              </a:prstGeom>
              <a:solidFill>
                <a:schemeClr val="bg2">
                  <a:lumMod val="75000"/>
                </a:schemeClr>
              </a:solidFill>
              <a:ln w="19050" algn="ctr">
                <a:noFill/>
                <a:miter lim="800000"/>
                <a:headEnd/>
                <a:tailEnd/>
              </a:ln>
              <a:effectLst/>
            </p:spPr>
            <p:txBody>
              <a:bodyPr wrap="none" lIns="0" tIns="0" rIns="0" bIns="0" anchor="ctr"/>
              <a:lstStyle/>
              <a:p>
                <a:pPr>
                  <a:lnSpc>
                    <a:spcPct val="75000"/>
                  </a:lnSpc>
                  <a:spcAft>
                    <a:spcPct val="0"/>
                  </a:spcAft>
                  <a:buClr>
                    <a:schemeClr val="accent1"/>
                  </a:buClr>
                  <a:buSzPct val="80000"/>
                  <a:buFont typeface="Wingdings" pitchFamily="2" charset="2"/>
                  <a:buNone/>
                  <a:defRPr/>
                </a:pPr>
                <a:endParaRPr lang="en-US" sz="700" b="1" dirty="0">
                  <a:solidFill>
                    <a:srgbClr val="FFFFFF"/>
                  </a:solidFill>
                </a:endParaRPr>
              </a:p>
            </p:txBody>
          </p:sp>
          <p:sp>
            <p:nvSpPr>
              <p:cNvPr id="61" name="Line 48"/>
              <p:cNvSpPr>
                <a:spLocks noChangeShapeType="1"/>
              </p:cNvSpPr>
              <p:nvPr/>
            </p:nvSpPr>
            <p:spPr bwMode="auto">
              <a:xfrm flipH="1">
                <a:off x="6352353" y="3126072"/>
                <a:ext cx="1090" cy="522848"/>
              </a:xfrm>
              <a:prstGeom prst="line">
                <a:avLst/>
              </a:prstGeom>
              <a:noFill/>
              <a:ln w="12700">
                <a:solidFill>
                  <a:schemeClr val="bg2"/>
                </a:solidFill>
                <a:round/>
                <a:headEnd/>
                <a:tailEnd/>
              </a:ln>
            </p:spPr>
            <p:txBody>
              <a:bodyPr wrap="square" lIns="90000" tIns="46800" rIns="90000" bIns="46800" anchor="ctr">
                <a:spAutoFit/>
              </a:bodyPr>
              <a:lstStyle/>
              <a:p>
                <a:endParaRPr lang="en-US" sz="1100" dirty="0"/>
              </a:p>
            </p:txBody>
          </p:sp>
          <p:sp>
            <p:nvSpPr>
              <p:cNvPr id="65" name="Rectangle 49"/>
              <p:cNvSpPr>
                <a:spLocks noChangeAspect="1" noChangeArrowheads="1"/>
              </p:cNvSpPr>
              <p:nvPr/>
            </p:nvSpPr>
            <p:spPr bwMode="gray">
              <a:xfrm>
                <a:off x="5428012" y="3216426"/>
                <a:ext cx="828143" cy="336652"/>
              </a:xfrm>
              <a:prstGeom prst="rect">
                <a:avLst/>
              </a:prstGeom>
              <a:noFill/>
              <a:ln w="9525" algn="ctr">
                <a:noFill/>
                <a:miter lim="800000"/>
                <a:headEnd/>
                <a:tailEnd/>
              </a:ln>
            </p:spPr>
            <p:txBody>
              <a:bodyPr wrap="square" anchor="ctr">
                <a:spAutoFit/>
              </a:bodyPr>
              <a:lstStyle/>
              <a:p>
                <a:pPr algn="ctr" defTabSz="914400">
                  <a:buNone/>
                </a:pPr>
                <a:r>
                  <a:rPr lang="de-DE" sz="630" b="1" i="0" dirty="0">
                    <a:solidFill>
                      <a:srgbClr val="FFFFFF"/>
                    </a:solidFill>
                    <a:latin typeface="Arial"/>
                    <a:ea typeface="+mn-ea"/>
                    <a:cs typeface="+mn-cs"/>
                  </a:rPr>
                  <a:t>BPM</a:t>
                </a:r>
              </a:p>
              <a:p>
                <a:pPr algn="ctr" defTabSz="914400">
                  <a:buNone/>
                </a:pPr>
                <a:r>
                  <a:rPr lang="de-DE" sz="630" b="1" i="0" dirty="0">
                    <a:solidFill>
                      <a:srgbClr val="FFFFFF"/>
                    </a:solidFill>
                    <a:latin typeface="Arial"/>
                    <a:ea typeface="+mn-ea"/>
                    <a:cs typeface="+mn-cs"/>
                  </a:rPr>
                  <a:t>(</a:t>
                </a:r>
                <a:r>
                  <a:rPr lang="de-DE" sz="630" b="1" i="0" dirty="0" err="1">
                    <a:solidFill>
                      <a:srgbClr val="FFFFFF"/>
                    </a:solidFill>
                    <a:latin typeface="Arial"/>
                    <a:ea typeface="+mn-ea"/>
                    <a:cs typeface="+mn-cs"/>
                  </a:rPr>
                  <a:t>ориентированное</a:t>
                </a:r>
                <a:r>
                  <a:rPr lang="de-DE" sz="630" b="1" i="0" dirty="0">
                    <a:solidFill>
                      <a:srgbClr val="FFFFFF"/>
                    </a:solidFill>
                    <a:latin typeface="Arial"/>
                    <a:ea typeface="+mn-ea"/>
                    <a:cs typeface="+mn-cs"/>
                  </a:rPr>
                  <a:t> </a:t>
                </a:r>
                <a:r>
                  <a:rPr lang="de-DE" sz="630" b="1" i="0" dirty="0" err="1" smtClean="0">
                    <a:solidFill>
                      <a:srgbClr val="FFFFFF"/>
                    </a:solidFill>
                    <a:latin typeface="Arial"/>
                    <a:ea typeface="+mn-ea"/>
                    <a:cs typeface="+mn-cs"/>
                  </a:rPr>
                  <a:t>на</a:t>
                </a:r>
                <a:r>
                  <a:rPr lang="ru-RU" sz="630" b="1" dirty="0">
                    <a:solidFill>
                      <a:srgbClr val="FFFFFF"/>
                    </a:solidFill>
                  </a:rPr>
                  <a:t> </a:t>
                </a:r>
                <a:r>
                  <a:rPr lang="de-DE" sz="630" b="1" i="0" dirty="0" err="1" smtClean="0">
                    <a:solidFill>
                      <a:srgbClr val="FFFFFF"/>
                    </a:solidFill>
                    <a:latin typeface="Arial"/>
                    <a:ea typeface="+mn-ea"/>
                    <a:cs typeface="+mn-cs"/>
                  </a:rPr>
                  <a:t>систему</a:t>
                </a:r>
                <a:r>
                  <a:rPr lang="de-DE" sz="630" b="1" i="0" dirty="0">
                    <a:solidFill>
                      <a:srgbClr val="FFFFFF"/>
                    </a:solidFill>
                    <a:latin typeface="Arial"/>
                    <a:ea typeface="+mn-ea"/>
                    <a:cs typeface="+mn-cs"/>
                  </a:rPr>
                  <a:t>) </a:t>
                </a:r>
              </a:p>
            </p:txBody>
          </p:sp>
          <p:sp>
            <p:nvSpPr>
              <p:cNvPr id="66" name="Rectangle 49"/>
              <p:cNvSpPr>
                <a:spLocks noChangeAspect="1" noChangeArrowheads="1"/>
              </p:cNvSpPr>
              <p:nvPr/>
            </p:nvSpPr>
            <p:spPr bwMode="gray">
              <a:xfrm>
                <a:off x="6439547" y="3191698"/>
                <a:ext cx="828893" cy="386107"/>
              </a:xfrm>
              <a:prstGeom prst="rect">
                <a:avLst/>
              </a:prstGeom>
              <a:noFill/>
              <a:ln w="9525" algn="ctr">
                <a:noFill/>
                <a:miter lim="800000"/>
                <a:headEnd/>
                <a:tailEnd/>
              </a:ln>
            </p:spPr>
            <p:txBody>
              <a:bodyPr wrap="square" anchor="ctr">
                <a:spAutoFit/>
              </a:bodyPr>
              <a:lstStyle/>
              <a:p>
                <a:pPr algn="ctr" defTabSz="914400">
                  <a:buNone/>
                </a:pPr>
                <a:r>
                  <a:rPr lang="de-DE" sz="630" b="1" i="0" dirty="0">
                    <a:solidFill>
                      <a:srgbClr val="FFFFFF"/>
                    </a:solidFill>
                    <a:latin typeface="Arial"/>
                    <a:ea typeface="+mn-ea"/>
                    <a:cs typeface="+mn-cs"/>
                  </a:rPr>
                  <a:t>ESR </a:t>
                </a:r>
              </a:p>
              <a:p>
                <a:pPr algn="ctr" defTabSz="914400">
                  <a:buNone/>
                </a:pPr>
                <a:r>
                  <a:rPr lang="de-DE" sz="630" b="1" i="0" dirty="0">
                    <a:solidFill>
                      <a:srgbClr val="FFFFFF"/>
                    </a:solidFill>
                    <a:latin typeface="Arial"/>
                    <a:ea typeface="+mn-ea"/>
                    <a:cs typeface="+mn-cs"/>
                  </a:rPr>
                  <a:t>(</a:t>
                </a:r>
                <a:r>
                  <a:rPr lang="de-DE" sz="630" b="1" i="0" dirty="0" err="1">
                    <a:solidFill>
                      <a:srgbClr val="FFFFFF"/>
                    </a:solidFill>
                    <a:latin typeface="Arial"/>
                    <a:ea typeface="+mn-ea"/>
                    <a:cs typeface="+mn-cs"/>
                  </a:rPr>
                  <a:t>Отображение</a:t>
                </a:r>
                <a:r>
                  <a:rPr lang="de-DE" sz="630" b="1" i="0" dirty="0">
                    <a:solidFill>
                      <a:srgbClr val="FFFFFF"/>
                    </a:solidFill>
                    <a:latin typeface="Arial"/>
                    <a:ea typeface="+mn-ea"/>
                    <a:cs typeface="+mn-cs"/>
                  </a:rPr>
                  <a:t>)</a:t>
                </a:r>
              </a:p>
            </p:txBody>
          </p:sp>
          <p:sp>
            <p:nvSpPr>
              <p:cNvPr id="69" name="Line 44"/>
              <p:cNvSpPr>
                <a:spLocks noChangeShapeType="1"/>
              </p:cNvSpPr>
              <p:nvPr/>
            </p:nvSpPr>
            <p:spPr bwMode="auto">
              <a:xfrm>
                <a:off x="7357528" y="3122916"/>
                <a:ext cx="5492" cy="530013"/>
              </a:xfrm>
              <a:prstGeom prst="line">
                <a:avLst/>
              </a:prstGeom>
              <a:noFill/>
              <a:ln w="12700">
                <a:solidFill>
                  <a:schemeClr val="bg2"/>
                </a:solidFill>
                <a:round/>
                <a:headEnd/>
                <a:tailEnd/>
              </a:ln>
            </p:spPr>
            <p:txBody>
              <a:bodyPr wrap="square" lIns="90000" tIns="46800" rIns="90000" bIns="46800" anchor="ctr">
                <a:spAutoFit/>
              </a:bodyPr>
              <a:lstStyle/>
              <a:p>
                <a:endParaRPr lang="en-US" sz="1100" dirty="0"/>
              </a:p>
            </p:txBody>
          </p:sp>
          <p:sp>
            <p:nvSpPr>
              <p:cNvPr id="71" name="Rectangle 49"/>
              <p:cNvSpPr>
                <a:spLocks noChangeArrowheads="1"/>
              </p:cNvSpPr>
              <p:nvPr/>
            </p:nvSpPr>
            <p:spPr bwMode="gray">
              <a:xfrm>
                <a:off x="7457076" y="2983500"/>
                <a:ext cx="919120" cy="778441"/>
              </a:xfrm>
              <a:prstGeom prst="rect">
                <a:avLst/>
              </a:prstGeom>
              <a:noFill/>
              <a:ln w="9525" algn="ctr">
                <a:noFill/>
                <a:miter lim="800000"/>
                <a:headEnd/>
                <a:tailEnd/>
              </a:ln>
            </p:spPr>
            <p:txBody>
              <a:bodyPr wrap="square" anchor="ctr">
                <a:spAutoFit/>
              </a:bodyPr>
              <a:lstStyle/>
              <a:p>
                <a:pPr algn="ctr" defTabSz="914400">
                  <a:buNone/>
                </a:pPr>
                <a:endParaRPr lang="en-US" sz="630" dirty="0" smtClean="0">
                  <a:solidFill>
                    <a:schemeClr val="bg1"/>
                  </a:solidFill>
                  <a:latin typeface="+mn-lt"/>
                </a:endParaRPr>
              </a:p>
              <a:p>
                <a:pPr algn="ctr" defTabSz="914400">
                  <a:buNone/>
                </a:pPr>
                <a:r>
                  <a:rPr lang="de-DE" sz="630" b="1" i="0" dirty="0" err="1">
                    <a:solidFill>
                      <a:srgbClr val="FFFFFF"/>
                    </a:solidFill>
                    <a:latin typeface="Arial"/>
                    <a:ea typeface="+mn-ea"/>
                    <a:cs typeface="+mn-cs"/>
                  </a:rPr>
                  <a:t>Интеграционная</a:t>
                </a:r>
                <a:r>
                  <a:rPr lang="de-DE" sz="630" b="1" i="0" dirty="0">
                    <a:solidFill>
                      <a:srgbClr val="FFFFFF"/>
                    </a:solidFill>
                    <a:latin typeface="Arial"/>
                    <a:ea typeface="+mn-ea"/>
                    <a:cs typeface="+mn-cs"/>
                  </a:rPr>
                  <a:t> </a:t>
                </a:r>
                <a:r>
                  <a:rPr lang="de-DE" sz="630" b="1" i="0" dirty="0" err="1">
                    <a:solidFill>
                      <a:srgbClr val="FFFFFF"/>
                    </a:solidFill>
                    <a:latin typeface="Arial"/>
                    <a:ea typeface="+mn-ea"/>
                    <a:cs typeface="+mn-cs"/>
                  </a:rPr>
                  <a:t>директория</a:t>
                </a:r>
                <a:r>
                  <a:rPr lang="de-DE" sz="630" b="1" i="0" dirty="0">
                    <a:solidFill>
                      <a:srgbClr val="FFFFFF"/>
                    </a:solidFill>
                    <a:latin typeface="Arial"/>
                    <a:ea typeface="+mn-ea"/>
                    <a:cs typeface="+mn-cs"/>
                  </a:rPr>
                  <a:t> (</a:t>
                </a:r>
                <a:r>
                  <a:rPr lang="de-DE" sz="630" b="1" i="0" dirty="0" err="1">
                    <a:solidFill>
                      <a:srgbClr val="FFFFFF"/>
                    </a:solidFill>
                    <a:latin typeface="Arial"/>
                    <a:ea typeface="+mn-ea"/>
                    <a:cs typeface="+mn-cs"/>
                  </a:rPr>
                  <a:t>iFlows</a:t>
                </a:r>
                <a:r>
                  <a:rPr lang="de-DE" sz="630" b="1" i="0" dirty="0">
                    <a:solidFill>
                      <a:srgbClr val="FFFFFF"/>
                    </a:solidFill>
                    <a:latin typeface="Arial"/>
                    <a:ea typeface="+mn-ea"/>
                    <a:cs typeface="+mn-cs"/>
                  </a:rPr>
                  <a:t>)</a:t>
                </a:r>
              </a:p>
              <a:p>
                <a:pPr algn="ctr" defTabSz="914400">
                  <a:buNone/>
                </a:pPr>
                <a:endParaRPr lang="en-US" sz="630" dirty="0" smtClean="0">
                  <a:solidFill>
                    <a:schemeClr val="bg1"/>
                  </a:solidFill>
                  <a:latin typeface="+mn-lt"/>
                </a:endParaRPr>
              </a:p>
            </p:txBody>
          </p:sp>
          <p:sp>
            <p:nvSpPr>
              <p:cNvPr id="73" name="Line 26"/>
              <p:cNvSpPr>
                <a:spLocks noChangeShapeType="1"/>
              </p:cNvSpPr>
              <p:nvPr/>
            </p:nvSpPr>
            <p:spPr bwMode="auto">
              <a:xfrm rot="5400000" flipH="1" flipV="1">
                <a:off x="6580082" y="3825277"/>
                <a:ext cx="207038" cy="1"/>
              </a:xfrm>
              <a:prstGeom prst="line">
                <a:avLst/>
              </a:prstGeom>
              <a:noFill/>
              <a:ln w="12700">
                <a:solidFill>
                  <a:schemeClr val="bg2"/>
                </a:solidFill>
                <a:round/>
                <a:headEnd type="oval" w="med" len="med"/>
                <a:tailEnd type="oval" w="med" len="med"/>
              </a:ln>
            </p:spPr>
            <p:txBody>
              <a:bodyPr wrap="square" lIns="90000" tIns="46800" rIns="90000" bIns="46800" anchor="ctr">
                <a:spAutoFit/>
              </a:bodyPr>
              <a:lstStyle/>
              <a:p>
                <a:endParaRPr lang="en-US" sz="1100" dirty="0"/>
              </a:p>
            </p:txBody>
          </p:sp>
          <p:sp>
            <p:nvSpPr>
              <p:cNvPr id="76" name="Line 26"/>
              <p:cNvSpPr>
                <a:spLocks noChangeShapeType="1"/>
              </p:cNvSpPr>
              <p:nvPr/>
            </p:nvSpPr>
            <p:spPr bwMode="auto">
              <a:xfrm rot="5400000" flipV="1">
                <a:off x="8573807" y="3986142"/>
                <a:ext cx="10" cy="169397"/>
              </a:xfrm>
              <a:prstGeom prst="line">
                <a:avLst/>
              </a:prstGeom>
              <a:noFill/>
              <a:ln w="12700">
                <a:solidFill>
                  <a:schemeClr val="bg2"/>
                </a:solidFill>
                <a:round/>
                <a:headEnd type="oval" w="med" len="med"/>
                <a:tailEnd type="oval" w="med" len="med"/>
              </a:ln>
            </p:spPr>
            <p:txBody>
              <a:bodyPr wrap="square" lIns="90000" tIns="46800" rIns="90000" bIns="46800" anchor="ctr">
                <a:spAutoFit/>
              </a:bodyPr>
              <a:lstStyle/>
              <a:p>
                <a:endParaRPr lang="en-US" sz="1100" dirty="0"/>
              </a:p>
            </p:txBody>
          </p:sp>
          <p:sp>
            <p:nvSpPr>
              <p:cNvPr id="77" name="Rectangle 49"/>
              <p:cNvSpPr>
                <a:spLocks noChangeAspect="1" noChangeArrowheads="1"/>
              </p:cNvSpPr>
              <p:nvPr/>
            </p:nvSpPr>
            <p:spPr bwMode="gray">
              <a:xfrm>
                <a:off x="6257341" y="5284806"/>
                <a:ext cx="734505" cy="311376"/>
              </a:xfrm>
              <a:prstGeom prst="rect">
                <a:avLst/>
              </a:prstGeom>
              <a:noFill/>
              <a:ln w="9525" algn="ctr">
                <a:noFill/>
                <a:miter lim="800000"/>
                <a:headEnd/>
                <a:tailEnd/>
              </a:ln>
            </p:spPr>
            <p:txBody>
              <a:bodyPr wrap="square" anchor="ctr">
                <a:spAutoFit/>
              </a:bodyPr>
              <a:lstStyle/>
              <a:p>
                <a:pPr algn="ctr" defTabSz="914400">
                  <a:buNone/>
                </a:pPr>
                <a:r>
                  <a:rPr lang="de-DE" sz="450" b="1" i="0" dirty="0" err="1">
                    <a:solidFill>
                      <a:srgbClr val="FFFFFF"/>
                    </a:solidFill>
                    <a:latin typeface="Arial"/>
                    <a:ea typeface="+mn-ea"/>
                    <a:cs typeface="+mn-cs"/>
                  </a:rPr>
                  <a:t>Передача</a:t>
                </a:r>
                <a:r>
                  <a:rPr lang="de-DE" sz="450" b="1" i="0" dirty="0">
                    <a:solidFill>
                      <a:srgbClr val="FFFFFF"/>
                    </a:solidFill>
                    <a:latin typeface="Arial"/>
                    <a:ea typeface="+mn-ea"/>
                    <a:cs typeface="+mn-cs"/>
                  </a:rPr>
                  <a:t> и </a:t>
                </a:r>
                <a:r>
                  <a:rPr lang="de-DE" sz="450" b="1" i="0" dirty="0" err="1">
                    <a:solidFill>
                      <a:srgbClr val="FFFFFF"/>
                    </a:solidFill>
                    <a:latin typeface="Arial"/>
                    <a:ea typeface="+mn-ea"/>
                    <a:cs typeface="+mn-cs"/>
                  </a:rPr>
                  <a:t>отображение</a:t>
                </a:r>
                <a:endParaRPr lang="de-DE" sz="450" b="1" i="0" dirty="0">
                  <a:solidFill>
                    <a:srgbClr val="FFFFFF"/>
                  </a:solidFill>
                  <a:latin typeface="Arial"/>
                  <a:ea typeface="+mn-ea"/>
                  <a:cs typeface="+mn-cs"/>
                </a:endParaRPr>
              </a:p>
            </p:txBody>
          </p:sp>
          <p:sp>
            <p:nvSpPr>
              <p:cNvPr id="78" name="Line 48"/>
              <p:cNvSpPr>
                <a:spLocks noChangeShapeType="1"/>
              </p:cNvSpPr>
              <p:nvPr/>
            </p:nvSpPr>
            <p:spPr bwMode="auto">
              <a:xfrm>
                <a:off x="7050236" y="5243731"/>
                <a:ext cx="1353" cy="433002"/>
              </a:xfrm>
              <a:prstGeom prst="line">
                <a:avLst/>
              </a:prstGeom>
              <a:noFill/>
              <a:ln w="12700">
                <a:solidFill>
                  <a:schemeClr val="bg2"/>
                </a:solidFill>
                <a:round/>
                <a:headEnd/>
                <a:tailEnd/>
              </a:ln>
            </p:spPr>
            <p:txBody>
              <a:bodyPr wrap="square" lIns="90000" tIns="46800" rIns="90000" bIns="46800" anchor="ctr">
                <a:spAutoFit/>
              </a:bodyPr>
              <a:lstStyle/>
              <a:p>
                <a:endParaRPr lang="en-US" sz="1100" dirty="0"/>
              </a:p>
            </p:txBody>
          </p:sp>
          <p:sp>
            <p:nvSpPr>
              <p:cNvPr id="79" name="Rectangle 49"/>
              <p:cNvSpPr>
                <a:spLocks noChangeAspect="1" noChangeArrowheads="1"/>
              </p:cNvSpPr>
              <p:nvPr/>
            </p:nvSpPr>
            <p:spPr bwMode="gray">
              <a:xfrm>
                <a:off x="7035698" y="5284059"/>
                <a:ext cx="820667" cy="311376"/>
              </a:xfrm>
              <a:prstGeom prst="rect">
                <a:avLst/>
              </a:prstGeom>
              <a:noFill/>
              <a:ln w="9525" algn="ctr">
                <a:noFill/>
                <a:miter lim="800000"/>
                <a:headEnd/>
                <a:tailEnd/>
              </a:ln>
            </p:spPr>
            <p:txBody>
              <a:bodyPr wrap="square" anchor="ctr">
                <a:spAutoFit/>
              </a:bodyPr>
              <a:lstStyle/>
              <a:p>
                <a:pPr algn="ctr" defTabSz="914400">
                  <a:buNone/>
                </a:pPr>
                <a:r>
                  <a:rPr lang="de-DE" sz="450" b="1" i="0" dirty="0" err="1">
                    <a:solidFill>
                      <a:srgbClr val="FFFFFF"/>
                    </a:solidFill>
                    <a:latin typeface="Arial"/>
                    <a:ea typeface="+mn-ea"/>
                    <a:cs typeface="+mn-cs"/>
                  </a:rPr>
                  <a:t>Взаимодействие</a:t>
                </a:r>
                <a:endParaRPr lang="de-DE" sz="450" b="1" i="0" dirty="0">
                  <a:solidFill>
                    <a:srgbClr val="FFFFFF"/>
                  </a:solidFill>
                  <a:latin typeface="Arial"/>
                  <a:ea typeface="+mn-ea"/>
                  <a:cs typeface="+mn-cs"/>
                </a:endParaRPr>
              </a:p>
              <a:p>
                <a:pPr algn="ctr" defTabSz="914400">
                  <a:buNone/>
                </a:pPr>
                <a:r>
                  <a:rPr lang="de-DE" sz="450" b="1" i="0" dirty="0">
                    <a:solidFill>
                      <a:srgbClr val="FFFFFF"/>
                    </a:solidFill>
                    <a:latin typeface="Arial"/>
                    <a:ea typeface="+mn-ea"/>
                    <a:cs typeface="+mn-cs"/>
                  </a:rPr>
                  <a:t>A2A и B2B </a:t>
                </a:r>
              </a:p>
            </p:txBody>
          </p:sp>
          <p:sp>
            <p:nvSpPr>
              <p:cNvPr id="80" name="AutoShape 166"/>
              <p:cNvSpPr>
                <a:spLocks noChangeArrowheads="1"/>
              </p:cNvSpPr>
              <p:nvPr/>
            </p:nvSpPr>
            <p:spPr bwMode="gray">
              <a:xfrm rot="5400000">
                <a:off x="7713534" y="4959505"/>
                <a:ext cx="1273968" cy="258490"/>
              </a:xfrm>
              <a:prstGeom prst="roundRect">
                <a:avLst>
                  <a:gd name="adj" fmla="val 4801"/>
                </a:avLst>
              </a:prstGeom>
              <a:gradFill rotWithShape="1">
                <a:gsLst>
                  <a:gs pos="0">
                    <a:srgbClr val="FFFFFF"/>
                  </a:gs>
                  <a:gs pos="100000">
                    <a:srgbClr val="F3F3F3"/>
                  </a:gs>
                </a:gsLst>
                <a:lin ang="5400000" scaled="1"/>
              </a:gradFill>
              <a:ln w="19050" algn="ctr">
                <a:solidFill>
                  <a:schemeClr val="accent1"/>
                </a:solidFill>
                <a:round/>
                <a:headEnd/>
                <a:tailEnd/>
              </a:ln>
            </p:spPr>
            <p:txBody>
              <a:bodyPr wrap="square" anchor="ctr">
                <a:noAutofit/>
              </a:bodyPr>
              <a:lstStyle/>
              <a:p>
                <a:pPr algn="ctr" defTabSz="914400">
                  <a:buNone/>
                </a:pPr>
                <a:r>
                  <a:rPr lang="de-DE" sz="900" b="0" i="0">
                    <a:latin typeface="Arial"/>
                    <a:ea typeface="+mn-ea"/>
                    <a:cs typeface="+mn-cs"/>
                  </a:rPr>
                  <a:t>Локальный монитор</a:t>
                </a:r>
              </a:p>
            </p:txBody>
          </p:sp>
          <p:sp>
            <p:nvSpPr>
              <p:cNvPr id="81" name="Line 26"/>
              <p:cNvSpPr>
                <a:spLocks noChangeShapeType="1"/>
              </p:cNvSpPr>
              <p:nvPr/>
            </p:nvSpPr>
            <p:spPr bwMode="auto">
              <a:xfrm rot="5400000" flipV="1">
                <a:off x="8120784" y="5106971"/>
                <a:ext cx="10" cy="169397"/>
              </a:xfrm>
              <a:prstGeom prst="line">
                <a:avLst/>
              </a:prstGeom>
              <a:noFill/>
              <a:ln w="12700">
                <a:solidFill>
                  <a:schemeClr val="bg2"/>
                </a:solidFill>
                <a:round/>
                <a:headEnd type="oval" w="med" len="med"/>
                <a:tailEnd type="oval" w="med" len="med"/>
              </a:ln>
            </p:spPr>
            <p:txBody>
              <a:bodyPr wrap="square" lIns="90000" tIns="46800" rIns="90000" bIns="46800" anchor="ctr">
                <a:spAutoFit/>
              </a:bodyPr>
              <a:lstStyle/>
              <a:p>
                <a:endParaRPr lang="en-US" sz="1100" dirty="0"/>
              </a:p>
            </p:txBody>
          </p:sp>
          <p:sp>
            <p:nvSpPr>
              <p:cNvPr id="82" name="Rectangle 37"/>
              <p:cNvSpPr>
                <a:spLocks noChangeAspect="1" noChangeArrowheads="1"/>
              </p:cNvSpPr>
              <p:nvPr/>
            </p:nvSpPr>
            <p:spPr bwMode="gray">
              <a:xfrm>
                <a:off x="6217786" y="6002401"/>
                <a:ext cx="910725" cy="373652"/>
              </a:xfrm>
              <a:prstGeom prst="rect">
                <a:avLst/>
              </a:prstGeom>
              <a:noFill/>
              <a:ln w="9525" algn="ctr">
                <a:noFill/>
                <a:miter lim="800000"/>
                <a:headEnd/>
                <a:tailEnd/>
              </a:ln>
            </p:spPr>
            <p:txBody>
              <a:bodyPr anchor="ctr">
                <a:spAutoFit/>
              </a:bodyPr>
              <a:lstStyle/>
              <a:p>
                <a:pPr algn="ctr" defTabSz="914400">
                  <a:buNone/>
                </a:pPr>
                <a:r>
                  <a:rPr lang="en-US" sz="600" b="0" i="0">
                    <a:latin typeface="Arial"/>
                    <a:ea typeface="+mn-ea"/>
                    <a:cs typeface="+mn-cs"/>
                  </a:rPr>
                  <a:t> Сторонние и связующие приложения</a:t>
                </a:r>
              </a:p>
            </p:txBody>
          </p:sp>
          <p:sp>
            <p:nvSpPr>
              <p:cNvPr id="83" name="Rectangle 49"/>
              <p:cNvSpPr>
                <a:spLocks noChangeAspect="1" noChangeArrowheads="1"/>
              </p:cNvSpPr>
              <p:nvPr/>
            </p:nvSpPr>
            <p:spPr bwMode="gray">
              <a:xfrm>
                <a:off x="8269998" y="3192589"/>
                <a:ext cx="828143" cy="386107"/>
              </a:xfrm>
              <a:prstGeom prst="rect">
                <a:avLst/>
              </a:prstGeom>
              <a:noFill/>
              <a:ln w="9525" algn="ctr">
                <a:noFill/>
                <a:miter lim="800000"/>
                <a:headEnd/>
                <a:tailEnd/>
              </a:ln>
            </p:spPr>
            <p:txBody>
              <a:bodyPr wrap="square" anchor="ctr">
                <a:spAutoFit/>
              </a:bodyPr>
              <a:lstStyle/>
              <a:p>
                <a:pPr algn="ctr" defTabSz="914400">
                  <a:buNone/>
                </a:pPr>
                <a:r>
                  <a:rPr lang="de-DE" sz="630" b="0" i="0">
                    <a:latin typeface="Arial"/>
                    <a:ea typeface="+mn-ea"/>
                    <a:cs typeface="+mn-cs"/>
                  </a:rPr>
                  <a:t>Eclipse</a:t>
                </a:r>
              </a:p>
              <a:p>
                <a:pPr algn="ctr" defTabSz="914400">
                  <a:buNone/>
                </a:pPr>
                <a:r>
                  <a:rPr lang="de-DE" sz="630" b="0" i="0">
                    <a:latin typeface="Arial"/>
                    <a:ea typeface="+mn-ea"/>
                    <a:cs typeface="+mn-cs"/>
                  </a:rPr>
                  <a:t>Расширения </a:t>
                </a:r>
              </a:p>
            </p:txBody>
          </p:sp>
          <p:sp>
            <p:nvSpPr>
              <p:cNvPr id="84" name="Line 32"/>
              <p:cNvSpPr>
                <a:spLocks noChangeShapeType="1"/>
              </p:cNvSpPr>
              <p:nvPr/>
            </p:nvSpPr>
            <p:spPr bwMode="auto">
              <a:xfrm>
                <a:off x="7626875" y="5743453"/>
                <a:ext cx="3206" cy="265783"/>
              </a:xfrm>
              <a:prstGeom prst="line">
                <a:avLst/>
              </a:prstGeom>
              <a:noFill/>
              <a:ln w="12700">
                <a:solidFill>
                  <a:schemeClr val="accent1"/>
                </a:solidFill>
                <a:round/>
                <a:headEnd type="diamond" w="lg" len="lg"/>
                <a:tailEnd/>
              </a:ln>
            </p:spPr>
            <p:txBody>
              <a:bodyPr wrap="square" lIns="90000" tIns="46800" rIns="90000" bIns="46800" anchor="ctr">
                <a:spAutoFit/>
              </a:bodyPr>
              <a:lstStyle/>
              <a:p>
                <a:endParaRPr lang="en-US" sz="1100" dirty="0"/>
              </a:p>
            </p:txBody>
          </p:sp>
          <p:pic>
            <p:nvPicPr>
              <p:cNvPr id="85" name="Picture 84" descr="Eclipse.bmp"/>
              <p:cNvPicPr>
                <a:picLocks noChangeAspect="1"/>
              </p:cNvPicPr>
              <p:nvPr/>
            </p:nvPicPr>
            <p:blipFill>
              <a:blip r:embed="rId3" cstate="print"/>
              <a:stretch>
                <a:fillRect/>
              </a:stretch>
            </p:blipFill>
            <p:spPr>
              <a:xfrm>
                <a:off x="8412456" y="3108374"/>
                <a:ext cx="528638" cy="528638"/>
              </a:xfrm>
              <a:prstGeom prst="rect">
                <a:avLst/>
              </a:prstGeom>
            </p:spPr>
          </p:pic>
        </p:grpSp>
      </p:grpSp>
      <p:grpSp>
        <p:nvGrpSpPr>
          <p:cNvPr id="62" name="Group 61"/>
          <p:cNvGrpSpPr/>
          <p:nvPr/>
        </p:nvGrpSpPr>
        <p:grpSpPr>
          <a:xfrm>
            <a:off x="6327487" y="1562324"/>
            <a:ext cx="1977295" cy="526694"/>
            <a:chOff x="6327487" y="2503101"/>
            <a:chExt cx="1977295" cy="526694"/>
          </a:xfrm>
        </p:grpSpPr>
        <p:sp>
          <p:nvSpPr>
            <p:cNvPr id="63" name="Rounded Rectangle 62"/>
            <p:cNvSpPr/>
            <p:nvPr/>
          </p:nvSpPr>
          <p:spPr bwMode="gray">
            <a:xfrm>
              <a:off x="6327487" y="2503101"/>
              <a:ext cx="1977295" cy="526694"/>
            </a:xfrm>
            <a:prstGeom prst="roundRect">
              <a:avLst>
                <a:gd name="adj" fmla="val 1410"/>
              </a:avLst>
            </a:prstGeom>
            <a:noFill/>
            <a:ln w="12700" algn="ctr">
              <a:solidFill>
                <a:srgbClr val="666666"/>
              </a:solidFill>
              <a:miter lim="800000"/>
              <a:headEnd/>
              <a:tailEnd/>
            </a:ln>
          </p:spPr>
          <p:txBody>
            <a:bodyPr lIns="90000" tIns="72000" rIns="144000" bIns="72000" rtlCol="0" anchor="ctr"/>
            <a:lstStyle/>
            <a:p>
              <a:pPr marL="184150" marR="0" lvl="0" indent="-18415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600" b="0" i="0" u="sng"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pic>
          <p:nvPicPr>
            <p:cNvPr id="64" name="Picture 53" descr="132559_l_srgb_s_gl"/>
            <p:cNvPicPr>
              <a:picLocks noChangeArrowheads="1"/>
            </p:cNvPicPr>
            <p:nvPr/>
          </p:nvPicPr>
          <p:blipFill>
            <a:blip r:embed="rId4" cstate="print"/>
            <a:srcRect l="29500" t="11613" r="10788" b="34972"/>
            <a:stretch>
              <a:fillRect/>
            </a:stretch>
          </p:blipFill>
          <p:spPr bwMode="gray">
            <a:xfrm>
              <a:off x="7699321" y="2522677"/>
              <a:ext cx="557784" cy="475488"/>
            </a:xfrm>
            <a:prstGeom prst="rect">
              <a:avLst/>
            </a:prstGeom>
            <a:gradFill rotWithShape="1">
              <a:gsLst>
                <a:gs pos="0">
                  <a:srgbClr val="FFE8AF"/>
                </a:gs>
                <a:gs pos="100000">
                  <a:srgbClr val="FFBC13"/>
                </a:gs>
              </a:gsLst>
              <a:lin ang="2700000" scaled="1"/>
            </a:gradFill>
            <a:ln w="12700" algn="ctr">
              <a:solidFill>
                <a:srgbClr val="DBDBDB"/>
              </a:solidFill>
              <a:round/>
              <a:headEnd/>
              <a:tailEnd/>
            </a:ln>
            <a:effectLst>
              <a:outerShdw blurRad="25400" dist="12700" dir="2700000" algn="tl" rotWithShape="0">
                <a:prstClr val="black">
                  <a:alpha val="40000"/>
                </a:prstClr>
              </a:outerShdw>
            </a:effectLst>
          </p:spPr>
        </p:pic>
        <p:sp>
          <p:nvSpPr>
            <p:cNvPr id="67" name="Rectangle 66"/>
            <p:cNvSpPr/>
            <p:nvPr/>
          </p:nvSpPr>
          <p:spPr bwMode="gray">
            <a:xfrm>
              <a:off x="6346162" y="2524159"/>
              <a:ext cx="1332689" cy="486383"/>
            </a:xfrm>
            <a:prstGeom prst="rect">
              <a:avLst/>
            </a:prstGeom>
            <a:solidFill>
              <a:srgbClr val="44697D"/>
            </a:solidFill>
            <a:ln w="6350" algn="ctr">
              <a:noFill/>
              <a:miter lim="800000"/>
              <a:headEnd/>
              <a:tailEnd/>
            </a:ln>
          </p:spPr>
          <p:txBody>
            <a:bodyPr lIns="90000" tIns="72000" rIns="90000" bIns="72000" rtlCol="0" anchor="ctr"/>
            <a:lstStyle/>
            <a:p>
              <a:pPr marR="0" algn="ctr" defTabSz="914400">
                <a:lnSpc>
                  <a:spcPct val="100000"/>
                </a:lnSpc>
                <a:spcBef>
                  <a:spcPts val="540"/>
                </a:spcBef>
                <a:spcAft>
                  <a:spcPts val="0"/>
                </a:spcAft>
                <a:buNone/>
              </a:pPr>
              <a:r>
                <a:rPr lang="en-US" sz="900" b="1" i="0" u="none" strike="noStrike" cap="none" spc="0" baseline="0" dirty="0" smtClean="0">
                  <a:solidFill>
                    <a:srgbClr val="FFFFFF"/>
                  </a:solidFill>
                  <a:effectLst/>
                  <a:latin typeface="Arial"/>
                  <a:ea typeface="Arial Unicode MS"/>
                  <a:cs typeface="Arial Unicode MS"/>
                </a:rPr>
                <a:t>ИТ/</a:t>
              </a:r>
              <a:r>
                <a:rPr lang="ru-RU" sz="900" b="1" dirty="0" err="1" smtClean="0">
                  <a:solidFill>
                    <a:srgbClr val="FFFFFF"/>
                  </a:solidFill>
                  <a:ea typeface="Arial Unicode MS"/>
                  <a:cs typeface="Arial Unicode MS"/>
                </a:rPr>
                <a:t>р</a:t>
              </a:r>
              <a:r>
                <a:rPr lang="en-US" sz="900" b="1" i="0" u="none" strike="noStrike" cap="none" spc="0" baseline="0" dirty="0" err="1" smtClean="0">
                  <a:solidFill>
                    <a:srgbClr val="FFFFFF"/>
                  </a:solidFill>
                  <a:effectLst/>
                  <a:latin typeface="Arial"/>
                  <a:ea typeface="Arial Unicode MS"/>
                  <a:cs typeface="Arial Unicode MS"/>
                </a:rPr>
                <a:t>азработка</a:t>
              </a:r>
              <a:endParaRPr lang="en-US" sz="900" b="1" i="0" u="none" strike="noStrike" cap="none" spc="0" baseline="0" dirty="0">
                <a:solidFill>
                  <a:srgbClr val="FFFFFF"/>
                </a:solidFill>
                <a:effectLst/>
                <a:latin typeface="Arial"/>
                <a:ea typeface="Arial Unicode MS"/>
                <a:cs typeface="Arial Unicode MS"/>
              </a:endParaRPr>
            </a:p>
          </p:txBody>
        </p:sp>
      </p:grpSp>
      <p:pic>
        <p:nvPicPr>
          <p:cNvPr id="68" name="Picture 67" descr="Model.PNG"/>
          <p:cNvPicPr>
            <a:picLocks noChangeAspect="1"/>
          </p:cNvPicPr>
          <p:nvPr/>
        </p:nvPicPr>
        <p:blipFill>
          <a:blip r:embed="rId5" cstate="print"/>
          <a:stretch>
            <a:fillRect/>
          </a:stretch>
        </p:blipFill>
        <p:spPr>
          <a:xfrm>
            <a:off x="6620796" y="228425"/>
            <a:ext cx="2241101" cy="376867"/>
          </a:xfrm>
          <a:prstGeom prst="rect">
            <a:avLst/>
          </a:prstGeom>
        </p:spPr>
      </p:pic>
      <p:sp>
        <p:nvSpPr>
          <p:cNvPr id="70" name="TextBox 69"/>
          <p:cNvSpPr txBox="1"/>
          <p:nvPr/>
        </p:nvSpPr>
        <p:spPr>
          <a:xfrm>
            <a:off x="6753225" y="285750"/>
            <a:ext cx="660437" cy="276999"/>
          </a:xfrm>
          <a:prstGeom prst="rect">
            <a:avLst/>
          </a:prstGeom>
          <a:noFill/>
        </p:spPr>
        <p:txBody>
          <a:bodyPr wrap="none" lIns="0" tIns="0" rIns="0" bIns="0" rtlCol="0">
            <a:spAutoFit/>
          </a:bodyPr>
          <a:lstStyle/>
          <a:p>
            <a:pPr algn="l" defTabSz="914400">
              <a:spcAft>
                <a:spcPts val="0"/>
              </a:spcAft>
              <a:buNone/>
            </a:pPr>
            <a:r>
              <a:rPr lang="en-US" sz="900" b="1" i="0">
                <a:latin typeface="Arial"/>
                <a:ea typeface="Arial Unicode MS"/>
                <a:cs typeface="Arial Unicode MS"/>
              </a:rPr>
              <a:t>Внедрение</a:t>
            </a:r>
          </a:p>
          <a:p>
            <a:pPr algn="l" defTabSz="914400">
              <a:spcAft>
                <a:spcPts val="0"/>
              </a:spcAft>
              <a:buNone/>
            </a:pPr>
            <a:r>
              <a:rPr lang="en-US" sz="900" b="0" i="0">
                <a:latin typeface="Arial"/>
                <a:ea typeface="Arial Unicode MS"/>
                <a:cs typeface="Arial Unicode MS"/>
              </a:rPr>
              <a:t>ИТ-разработчик</a:t>
            </a:r>
          </a:p>
        </p:txBody>
      </p:sp>
      <p:pic>
        <p:nvPicPr>
          <p:cNvPr id="72" name="Picture 53" descr="132559_l_srgb_s_gl"/>
          <p:cNvPicPr>
            <a:picLocks noChangeArrowheads="1"/>
          </p:cNvPicPr>
          <p:nvPr/>
        </p:nvPicPr>
        <p:blipFill>
          <a:blip r:embed="rId4" cstate="print"/>
          <a:srcRect l="29500" t="11613" r="10788" b="34972"/>
          <a:stretch>
            <a:fillRect/>
          </a:stretch>
        </p:blipFill>
        <p:spPr bwMode="gray">
          <a:xfrm>
            <a:off x="8484394" y="268915"/>
            <a:ext cx="339998" cy="300204"/>
          </a:xfrm>
          <a:prstGeom prst="rect">
            <a:avLst/>
          </a:prstGeom>
          <a:gradFill rotWithShape="1">
            <a:gsLst>
              <a:gs pos="0">
                <a:srgbClr val="FFE8AF"/>
              </a:gs>
              <a:gs pos="100000">
                <a:srgbClr val="FFBC13"/>
              </a:gs>
            </a:gsLst>
            <a:lin ang="2700000" scaled="1"/>
          </a:gradFill>
          <a:ln w="12700" algn="ctr">
            <a:noFill/>
            <a:round/>
            <a:headEnd/>
            <a:tailEnd/>
          </a:ln>
          <a:effectLst/>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64" descr="Model.PNG"/>
          <p:cNvPicPr>
            <a:picLocks noChangeAspect="1"/>
          </p:cNvPicPr>
          <p:nvPr/>
        </p:nvPicPr>
        <p:blipFill>
          <a:blip r:embed="rId3" cstate="print"/>
          <a:stretch>
            <a:fillRect/>
          </a:stretch>
        </p:blipFill>
        <p:spPr>
          <a:xfrm>
            <a:off x="6578727" y="229616"/>
            <a:ext cx="2241101" cy="376867"/>
          </a:xfrm>
          <a:prstGeom prst="rect">
            <a:avLst/>
          </a:prstGeom>
        </p:spPr>
      </p:pic>
      <p:sp>
        <p:nvSpPr>
          <p:cNvPr id="2" name="Title 1"/>
          <p:cNvSpPr>
            <a:spLocks noGrp="1"/>
          </p:cNvSpPr>
          <p:nvPr>
            <p:ph type="title"/>
          </p:nvPr>
        </p:nvSpPr>
        <p:spPr>
          <a:xfrm>
            <a:off x="324000" y="235100"/>
            <a:ext cx="8495828" cy="949074"/>
          </a:xfrm>
        </p:spPr>
        <p:txBody>
          <a:bodyPr/>
          <a:lstStyle/>
          <a:p>
            <a:pPr algn="l" defTabSz="914400">
              <a:spcBef>
                <a:spcPts val="0"/>
              </a:spcBef>
              <a:buNone/>
            </a:pPr>
            <a:r>
              <a:rPr lang="en-US" sz="2400" b="1" i="0" dirty="0" err="1">
                <a:solidFill>
                  <a:srgbClr val="666666"/>
                </a:solidFill>
                <a:latin typeface="Arial"/>
                <a:ea typeface="+mj-ea"/>
                <a:cs typeface="+mj-cs"/>
              </a:rPr>
              <a:t>Взаимодействие</a:t>
            </a:r>
            <a:r>
              <a:rPr lang="en-US" sz="2400" b="1" i="0" dirty="0">
                <a:solidFill>
                  <a:srgbClr val="666666"/>
                </a:solidFill>
                <a:latin typeface="Arial"/>
                <a:ea typeface="+mj-ea"/>
                <a:cs typeface="+mj-cs"/>
              </a:rPr>
              <a:t> </a:t>
            </a:r>
            <a:r>
              <a:rPr lang="en-US" sz="2400" b="1" i="0" dirty="0" err="1">
                <a:solidFill>
                  <a:srgbClr val="666666"/>
                </a:solidFill>
                <a:latin typeface="Arial"/>
                <a:ea typeface="+mj-ea"/>
                <a:cs typeface="+mj-cs"/>
              </a:rPr>
              <a:t>конечных</a:t>
            </a:r>
            <a:r>
              <a:rPr lang="en-US" sz="2400" b="1" i="0" dirty="0">
                <a:solidFill>
                  <a:srgbClr val="666666"/>
                </a:solidFill>
                <a:latin typeface="Arial"/>
                <a:ea typeface="+mj-ea"/>
                <a:cs typeface="+mj-cs"/>
              </a:rPr>
              <a:t> </a:t>
            </a:r>
            <a:r>
              <a:rPr lang="ru-RU" sz="2400" b="1" i="0" dirty="0" smtClean="0">
                <a:solidFill>
                  <a:srgbClr val="666666"/>
                </a:solidFill>
                <a:latin typeface="Arial"/>
                <a:ea typeface="+mj-ea"/>
                <a:cs typeface="+mj-cs"/>
              </a:rPr>
              <a:t/>
            </a:r>
            <a:br>
              <a:rPr lang="ru-RU" sz="2400" b="1" i="0" dirty="0" smtClean="0">
                <a:solidFill>
                  <a:srgbClr val="666666"/>
                </a:solidFill>
                <a:latin typeface="Arial"/>
                <a:ea typeface="+mj-ea"/>
                <a:cs typeface="+mj-cs"/>
              </a:rPr>
            </a:br>
            <a:r>
              <a:rPr lang="en-US" sz="2400" b="1" i="0" dirty="0" err="1" smtClean="0">
                <a:solidFill>
                  <a:srgbClr val="666666"/>
                </a:solidFill>
                <a:latin typeface="Arial"/>
                <a:ea typeface="+mj-ea"/>
                <a:cs typeface="+mj-cs"/>
              </a:rPr>
              <a:t>пользователей</a:t>
            </a:r>
            <a:r>
              <a:rPr lang="en-US" sz="2400" b="1" i="0" dirty="0">
                <a:solidFill>
                  <a:srgbClr val="666666"/>
                </a:solidFill>
                <a:latin typeface="Arial"/>
                <a:ea typeface="+mj-ea"/>
                <a:cs typeface="+mj-cs"/>
              </a:rPr>
              <a:t/>
            </a:r>
            <a:br>
              <a:rPr lang="en-US" sz="2400" b="1" i="0" dirty="0">
                <a:solidFill>
                  <a:srgbClr val="666666"/>
                </a:solidFill>
                <a:latin typeface="Arial"/>
                <a:ea typeface="+mj-ea"/>
                <a:cs typeface="+mj-cs"/>
              </a:rPr>
            </a:br>
            <a:r>
              <a:rPr lang="en-US" sz="2000" b="1" i="0" dirty="0" err="1">
                <a:solidFill>
                  <a:srgbClr val="666666"/>
                </a:solidFill>
                <a:latin typeface="Arial"/>
                <a:ea typeface="+mj-ea"/>
                <a:cs typeface="+mj-cs"/>
              </a:rPr>
              <a:t>Входящие</a:t>
            </a:r>
            <a:r>
              <a:rPr lang="en-US" sz="2000" b="1" i="0" dirty="0">
                <a:solidFill>
                  <a:srgbClr val="666666"/>
                </a:solidFill>
                <a:latin typeface="Arial"/>
                <a:ea typeface="+mj-ea"/>
                <a:cs typeface="+mj-cs"/>
              </a:rPr>
              <a:t> </a:t>
            </a:r>
            <a:r>
              <a:rPr lang="en-US" sz="2000" b="1" i="0" dirty="0" err="1">
                <a:solidFill>
                  <a:srgbClr val="666666"/>
                </a:solidFill>
                <a:latin typeface="Arial"/>
                <a:ea typeface="+mj-ea"/>
                <a:cs typeface="+mj-cs"/>
              </a:rPr>
              <a:t>сообщения</a:t>
            </a:r>
            <a:r>
              <a:rPr lang="en-US" sz="2000" b="1" i="0" dirty="0">
                <a:solidFill>
                  <a:srgbClr val="666666"/>
                </a:solidFill>
                <a:latin typeface="Arial"/>
                <a:ea typeface="+mj-ea"/>
                <a:cs typeface="+mj-cs"/>
              </a:rPr>
              <a:t> SAP </a:t>
            </a:r>
            <a:r>
              <a:rPr lang="en-US" sz="2000" b="1" i="0" dirty="0" err="1">
                <a:solidFill>
                  <a:srgbClr val="666666"/>
                </a:solidFill>
                <a:latin typeface="Arial"/>
                <a:ea typeface="+mj-ea"/>
                <a:cs typeface="+mj-cs"/>
              </a:rPr>
              <a:t>NetWeaver</a:t>
            </a:r>
            <a:r>
              <a:rPr lang="en-US" sz="2000" b="1" i="0" dirty="0">
                <a:solidFill>
                  <a:srgbClr val="666666"/>
                </a:solidFill>
                <a:latin typeface="Arial"/>
                <a:ea typeface="+mj-ea"/>
                <a:cs typeface="+mj-cs"/>
              </a:rPr>
              <a:t> BPM</a:t>
            </a:r>
          </a:p>
        </p:txBody>
      </p:sp>
      <p:sp>
        <p:nvSpPr>
          <p:cNvPr id="5" name="AutoShape 4"/>
          <p:cNvSpPr>
            <a:spLocks noChangeArrowheads="1"/>
          </p:cNvSpPr>
          <p:nvPr/>
        </p:nvSpPr>
        <p:spPr bwMode="gray">
          <a:xfrm>
            <a:off x="5636950" y="2455101"/>
            <a:ext cx="3327168" cy="3500058"/>
          </a:xfrm>
          <a:prstGeom prst="roundRect">
            <a:avLst>
              <a:gd name="adj" fmla="val 5815"/>
            </a:avLst>
          </a:prstGeom>
          <a:gradFill rotWithShape="1">
            <a:gsLst>
              <a:gs pos="0">
                <a:srgbClr val="F0F0F0"/>
              </a:gs>
              <a:gs pos="100000">
                <a:srgbClr val="FEFEFE"/>
              </a:gs>
            </a:gsLst>
            <a:lin ang="2700000" scaled="1"/>
          </a:gradFill>
          <a:ln w="12700" algn="ctr">
            <a:solidFill>
              <a:schemeClr val="accent2"/>
            </a:solidFill>
            <a:round/>
            <a:headEnd/>
            <a:tailEnd/>
          </a:ln>
          <a:effectLst>
            <a:prstShdw prst="shdw17" dist="17961" dir="2700000">
              <a:srgbClr val="909090"/>
            </a:prstShdw>
          </a:effectLst>
        </p:spPr>
        <p:txBody>
          <a:bodyPr wrap="square" lIns="72000" tIns="72000" rIns="72000" bIns="72000" anchor="ctr">
            <a:noAutofit/>
          </a:bodyPr>
          <a:lstStyle/>
          <a:p>
            <a:pPr marL="173736" indent="-173736" algn="l" defTabSz="914400">
              <a:spcBef>
                <a:spcPts val="420"/>
              </a:spcBef>
              <a:buClr>
                <a:srgbClr val="F0AB00"/>
              </a:buClr>
              <a:buSzPct val="80000"/>
              <a:buFont typeface="Wingdings"/>
              <a:buChar char=""/>
            </a:pPr>
            <a:r>
              <a:rPr lang="en-US" sz="1400" b="0" i="0" dirty="0" err="1">
                <a:latin typeface="Arial"/>
                <a:ea typeface="+mn-ea"/>
                <a:cs typeface="+mn-cs"/>
              </a:rPr>
              <a:t>Усовершенствованный</a:t>
            </a:r>
            <a:r>
              <a:rPr lang="en-US" sz="1400" b="0" i="0" dirty="0">
                <a:latin typeface="Arial"/>
                <a:ea typeface="+mn-ea"/>
                <a:cs typeface="+mn-cs"/>
              </a:rPr>
              <a:t> </a:t>
            </a:r>
            <a:r>
              <a:rPr lang="en-US" sz="1400" b="0" i="0" dirty="0" err="1">
                <a:latin typeface="Arial"/>
                <a:ea typeface="+mn-ea"/>
                <a:cs typeface="+mn-cs"/>
              </a:rPr>
              <a:t>список</a:t>
            </a:r>
            <a:r>
              <a:rPr lang="en-US" sz="1400" b="0" i="0" dirty="0">
                <a:latin typeface="Arial"/>
                <a:ea typeface="+mn-ea"/>
                <a:cs typeface="+mn-cs"/>
              </a:rPr>
              <a:t> </a:t>
            </a:r>
            <a:r>
              <a:rPr lang="en-US" sz="1400" b="0" i="0" dirty="0" err="1">
                <a:latin typeface="Arial"/>
                <a:ea typeface="+mn-ea"/>
                <a:cs typeface="+mn-cs"/>
              </a:rPr>
              <a:t>задач</a:t>
            </a:r>
            <a:r>
              <a:rPr lang="en-US" sz="1400" b="0" i="0" dirty="0">
                <a:latin typeface="Arial"/>
                <a:ea typeface="+mn-ea"/>
                <a:cs typeface="+mn-cs"/>
              </a:rPr>
              <a:t> </a:t>
            </a:r>
          </a:p>
          <a:p>
            <a:pPr marL="173736" indent="-173736" algn="l" defTabSz="914400">
              <a:spcBef>
                <a:spcPts val="420"/>
              </a:spcBef>
              <a:buClr>
                <a:srgbClr val="F0AB00"/>
              </a:buClr>
              <a:buSzPct val="80000"/>
              <a:buFont typeface="Wingdings"/>
              <a:buChar char=""/>
            </a:pPr>
            <a:endParaRPr lang="en-US" sz="1400" dirty="0" smtClean="0"/>
          </a:p>
          <a:p>
            <a:pPr marL="173736" indent="-173736" algn="l" defTabSz="914400">
              <a:spcBef>
                <a:spcPts val="420"/>
              </a:spcBef>
              <a:buClr>
                <a:srgbClr val="F0AB00"/>
              </a:buClr>
              <a:buSzPct val="80000"/>
              <a:buFont typeface="Wingdings"/>
              <a:buChar char=""/>
            </a:pPr>
            <a:r>
              <a:rPr lang="en-US" sz="1400" b="0" i="0" dirty="0" err="1">
                <a:latin typeface="Arial"/>
                <a:ea typeface="+mn-ea"/>
                <a:cs typeface="+mn-cs"/>
              </a:rPr>
              <a:t>Поддержка</a:t>
            </a:r>
            <a:r>
              <a:rPr lang="en-US" sz="1400" b="0" i="0" dirty="0">
                <a:latin typeface="Arial"/>
                <a:ea typeface="+mn-ea"/>
                <a:cs typeface="+mn-cs"/>
              </a:rPr>
              <a:t> </a:t>
            </a:r>
            <a:r>
              <a:rPr lang="en-US" sz="1400" b="0" i="0" dirty="0" err="1">
                <a:latin typeface="Arial"/>
                <a:ea typeface="+mn-ea"/>
                <a:cs typeface="+mn-cs"/>
              </a:rPr>
              <a:t>технологии</a:t>
            </a:r>
            <a:r>
              <a:rPr lang="en-US" sz="1400" b="0" i="0" dirty="0">
                <a:latin typeface="Arial"/>
                <a:ea typeface="+mn-ea"/>
                <a:cs typeface="+mn-cs"/>
              </a:rPr>
              <a:t> </a:t>
            </a:r>
            <a:r>
              <a:rPr lang="en-US" sz="1400" b="0" i="0" dirty="0" err="1">
                <a:latin typeface="Arial"/>
                <a:ea typeface="+mn-ea"/>
                <a:cs typeface="+mn-cs"/>
              </a:rPr>
              <a:t>пользовательского</a:t>
            </a:r>
            <a:r>
              <a:rPr lang="en-US" sz="1400" b="0" i="0" dirty="0">
                <a:latin typeface="Arial"/>
                <a:ea typeface="+mn-ea"/>
                <a:cs typeface="+mn-cs"/>
              </a:rPr>
              <a:t> </a:t>
            </a:r>
            <a:r>
              <a:rPr lang="en-US" sz="1400" b="0" i="0" dirty="0" err="1">
                <a:latin typeface="Arial"/>
                <a:ea typeface="+mn-ea"/>
                <a:cs typeface="+mn-cs"/>
              </a:rPr>
              <a:t>интерфейса</a:t>
            </a:r>
            <a:r>
              <a:rPr lang="en-US" sz="1400" b="0" i="0" dirty="0">
                <a:latin typeface="Arial"/>
                <a:ea typeface="+mn-ea"/>
                <a:cs typeface="+mn-cs"/>
              </a:rPr>
              <a:t> HTML5</a:t>
            </a:r>
          </a:p>
          <a:p>
            <a:pPr marL="173736" indent="-173736" algn="l" defTabSz="914400">
              <a:spcBef>
                <a:spcPts val="420"/>
              </a:spcBef>
              <a:buClr>
                <a:srgbClr val="F0AB00"/>
              </a:buClr>
              <a:buSzPct val="80000"/>
              <a:buFont typeface="Wingdings"/>
              <a:buChar char=""/>
            </a:pPr>
            <a:endParaRPr lang="en-US" sz="1400" dirty="0" smtClean="0"/>
          </a:p>
          <a:p>
            <a:pPr marL="173736" indent="-173736" algn="l" defTabSz="914400">
              <a:spcBef>
                <a:spcPts val="420"/>
              </a:spcBef>
              <a:buClr>
                <a:srgbClr val="F0AB00"/>
              </a:buClr>
              <a:buSzPct val="80000"/>
              <a:buFont typeface="Wingdings"/>
              <a:buChar char=""/>
            </a:pPr>
            <a:r>
              <a:rPr lang="en-US" sz="1400" b="0" i="0" dirty="0" err="1">
                <a:latin typeface="Arial"/>
                <a:ea typeface="+mn-ea"/>
                <a:cs typeface="+mn-cs"/>
              </a:rPr>
              <a:t>Автообновление</a:t>
            </a:r>
            <a:r>
              <a:rPr lang="en-US" sz="1400" b="0" i="0" dirty="0">
                <a:latin typeface="Arial"/>
                <a:ea typeface="+mn-ea"/>
                <a:cs typeface="+mn-cs"/>
              </a:rPr>
              <a:t> </a:t>
            </a:r>
            <a:r>
              <a:rPr lang="en-US" sz="1400" b="0" i="0" dirty="0" err="1">
                <a:latin typeface="Arial"/>
                <a:ea typeface="+mn-ea"/>
                <a:cs typeface="+mn-cs"/>
              </a:rPr>
              <a:t>списка</a:t>
            </a:r>
            <a:r>
              <a:rPr lang="en-US" sz="1400" b="0" i="0" dirty="0">
                <a:latin typeface="Arial"/>
                <a:ea typeface="+mn-ea"/>
                <a:cs typeface="+mn-cs"/>
              </a:rPr>
              <a:t> </a:t>
            </a:r>
            <a:r>
              <a:rPr lang="en-US" sz="1400" b="0" i="0" dirty="0" err="1">
                <a:latin typeface="Arial"/>
                <a:ea typeface="+mn-ea"/>
                <a:cs typeface="+mn-cs"/>
              </a:rPr>
              <a:t>задач</a:t>
            </a:r>
            <a:endParaRPr lang="en-US" sz="1400" b="0" i="0" dirty="0">
              <a:latin typeface="Arial"/>
              <a:ea typeface="+mn-ea"/>
              <a:cs typeface="+mn-cs"/>
            </a:endParaRPr>
          </a:p>
          <a:p>
            <a:pPr marL="173736" indent="-173736" algn="l" defTabSz="914400">
              <a:spcBef>
                <a:spcPts val="420"/>
              </a:spcBef>
              <a:buClr>
                <a:srgbClr val="F0AB00"/>
              </a:buClr>
              <a:buSzPct val="80000"/>
              <a:buFont typeface="Wingdings"/>
              <a:buChar char=""/>
            </a:pPr>
            <a:endParaRPr lang="en-US" sz="1400" dirty="0" smtClean="0"/>
          </a:p>
          <a:p>
            <a:pPr marL="173736" indent="-173736" algn="l" defTabSz="914400">
              <a:spcBef>
                <a:spcPts val="420"/>
              </a:spcBef>
              <a:buClr>
                <a:srgbClr val="F0AB00"/>
              </a:buClr>
              <a:buSzPct val="80000"/>
              <a:buFont typeface="Wingdings"/>
              <a:buChar char=""/>
            </a:pPr>
            <a:r>
              <a:rPr lang="en-US" sz="1400" b="0" i="0" dirty="0" err="1">
                <a:latin typeface="Arial"/>
                <a:ea typeface="+mn-ea"/>
                <a:cs typeface="+mn-cs"/>
              </a:rPr>
              <a:t>Поддержка</a:t>
            </a:r>
            <a:r>
              <a:rPr lang="en-US" sz="1400" b="0" i="0" dirty="0">
                <a:latin typeface="Arial"/>
                <a:ea typeface="+mn-ea"/>
                <a:cs typeface="+mn-cs"/>
              </a:rPr>
              <a:t> </a:t>
            </a:r>
            <a:r>
              <a:rPr lang="en-US" sz="1400" b="0" i="0" dirty="0" err="1">
                <a:latin typeface="Arial"/>
                <a:ea typeface="+mn-ea"/>
                <a:cs typeface="+mn-cs"/>
              </a:rPr>
              <a:t>писем</a:t>
            </a:r>
            <a:r>
              <a:rPr lang="en-US" sz="1400" b="0" i="0" dirty="0">
                <a:latin typeface="Arial"/>
                <a:ea typeface="+mn-ea"/>
                <a:cs typeface="+mn-cs"/>
              </a:rPr>
              <a:t> </a:t>
            </a:r>
            <a:r>
              <a:rPr lang="en-US" sz="1400" b="0" i="0" dirty="0" smtClean="0">
                <a:latin typeface="Arial"/>
                <a:ea typeface="+mn-ea"/>
                <a:cs typeface="+mn-cs"/>
              </a:rPr>
              <a:t>с</a:t>
            </a:r>
            <a:r>
              <a:rPr lang="ru-RU" sz="1400" b="0" i="0" dirty="0" smtClean="0">
                <a:latin typeface="Arial"/>
                <a:ea typeface="+mn-ea"/>
                <a:cs typeface="+mn-cs"/>
              </a:rPr>
              <a:t> </a:t>
            </a:r>
            <a:r>
              <a:rPr lang="en-US" sz="1400" b="0" i="0" dirty="0" err="1" smtClean="0">
                <a:latin typeface="Arial"/>
                <a:ea typeface="+mn-ea"/>
                <a:cs typeface="+mn-cs"/>
              </a:rPr>
              <a:t>уведомлениями</a:t>
            </a:r>
            <a:r>
              <a:rPr lang="en-US" sz="1400" b="0" i="0" dirty="0" smtClean="0">
                <a:latin typeface="Arial"/>
                <a:ea typeface="+mn-ea"/>
                <a:cs typeface="+mn-cs"/>
              </a:rPr>
              <a:t> </a:t>
            </a:r>
            <a:r>
              <a:rPr lang="en-US" sz="1400" b="0" i="0" dirty="0">
                <a:latin typeface="Arial"/>
                <a:ea typeface="+mn-ea"/>
                <a:cs typeface="+mn-cs"/>
              </a:rPr>
              <a:t>о </a:t>
            </a:r>
            <a:r>
              <a:rPr lang="en-US" sz="1400" b="0" i="0" dirty="0" err="1">
                <a:latin typeface="Arial"/>
                <a:ea typeface="+mn-ea"/>
                <a:cs typeface="+mn-cs"/>
              </a:rPr>
              <a:t>задачах</a:t>
            </a:r>
            <a:endParaRPr lang="en-US" sz="1400" b="0" i="0" dirty="0">
              <a:latin typeface="Arial"/>
              <a:ea typeface="+mn-ea"/>
              <a:cs typeface="+mn-cs"/>
            </a:endParaRPr>
          </a:p>
          <a:p>
            <a:pPr algn="l" defTabSz="914400">
              <a:buNone/>
            </a:pPr>
            <a:endParaRPr lang="en-US" sz="1400" dirty="0" smtClean="0"/>
          </a:p>
        </p:txBody>
      </p:sp>
      <p:sp>
        <p:nvSpPr>
          <p:cNvPr id="17" name="Rectangle 16"/>
          <p:cNvSpPr/>
          <p:nvPr/>
        </p:nvSpPr>
        <p:spPr>
          <a:xfrm>
            <a:off x="6131030" y="6032857"/>
            <a:ext cx="2844000" cy="471600"/>
          </a:xfrm>
          <a:prstGeom prst="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nchorCtr="0"/>
          <a:lstStyle/>
          <a:p>
            <a:pPr algn="ctr" defTabSz="914400">
              <a:buNone/>
            </a:pPr>
            <a:r>
              <a:rPr lang="de-DE" sz="1000" b="1" i="0">
                <a:latin typeface="Arial"/>
                <a:ea typeface="+mn-ea"/>
                <a:cs typeface="+mn-cs"/>
              </a:rPr>
              <a:t>Современный дизайн</a:t>
            </a:r>
          </a:p>
        </p:txBody>
      </p:sp>
      <p:sp>
        <p:nvSpPr>
          <p:cNvPr id="18" name="Rectangle 17"/>
          <p:cNvSpPr/>
          <p:nvPr/>
        </p:nvSpPr>
        <p:spPr>
          <a:xfrm>
            <a:off x="3149923" y="6018789"/>
            <a:ext cx="2844000" cy="471600"/>
          </a:xfrm>
          <a:prstGeom prst="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nchorCtr="0"/>
          <a:lstStyle/>
          <a:p>
            <a:pPr algn="ctr" defTabSz="914400">
              <a:buNone/>
            </a:pPr>
            <a:r>
              <a:rPr lang="de-DE" sz="1000" b="1" i="0" dirty="0" err="1" smtClean="0">
                <a:latin typeface="Arial"/>
              </a:rPr>
              <a:t>Повышен</a:t>
            </a:r>
            <a:r>
              <a:rPr lang="ru-RU" sz="1000" b="1" dirty="0" err="1" smtClean="0">
                <a:latin typeface="Arial"/>
              </a:rPr>
              <a:t>ы</a:t>
            </a:r>
            <a:r>
              <a:rPr lang="de-DE" sz="1000" b="1" i="0" dirty="0" smtClean="0">
                <a:latin typeface="Arial"/>
              </a:rPr>
              <a:t> </a:t>
            </a:r>
            <a:r>
              <a:rPr lang="de-DE" sz="1000" b="1" i="0" dirty="0" err="1">
                <a:latin typeface="Arial"/>
              </a:rPr>
              <a:t>эффективность</a:t>
            </a:r>
            <a:r>
              <a:rPr lang="de-DE" sz="1000" b="1" i="0" dirty="0">
                <a:latin typeface="Arial"/>
              </a:rPr>
              <a:t> и </a:t>
            </a:r>
            <a:r>
              <a:rPr lang="de-DE" sz="1000" b="1" i="0" dirty="0" err="1">
                <a:latin typeface="Arial"/>
              </a:rPr>
              <a:t>удобство</a:t>
            </a:r>
            <a:r>
              <a:rPr lang="de-DE" sz="1000" b="1" i="0" dirty="0">
                <a:latin typeface="Arial"/>
              </a:rPr>
              <a:t> </a:t>
            </a:r>
            <a:r>
              <a:rPr lang="de-DE" sz="1000" b="1" i="0" dirty="0" err="1">
                <a:latin typeface="Arial"/>
              </a:rPr>
              <a:t>работы</a:t>
            </a:r>
            <a:r>
              <a:rPr lang="de-DE" sz="1000" b="1" i="0" dirty="0">
                <a:latin typeface="Arial"/>
              </a:rPr>
              <a:t> </a:t>
            </a:r>
            <a:r>
              <a:rPr lang="de-DE" sz="1000" b="1" i="0" dirty="0" err="1">
                <a:latin typeface="Arial"/>
              </a:rPr>
              <a:t>конечных</a:t>
            </a:r>
            <a:r>
              <a:rPr lang="de-DE" sz="1000" b="1" i="0" dirty="0">
                <a:latin typeface="Arial"/>
              </a:rPr>
              <a:t> </a:t>
            </a:r>
            <a:r>
              <a:rPr lang="de-DE" sz="1000" b="1" i="0" dirty="0" err="1">
                <a:latin typeface="Arial"/>
              </a:rPr>
              <a:t>пользователей</a:t>
            </a:r>
            <a:endParaRPr lang="de-DE" sz="1000" b="1" i="0" dirty="0">
              <a:latin typeface="Arial"/>
            </a:endParaRPr>
          </a:p>
        </p:txBody>
      </p:sp>
      <p:sp>
        <p:nvSpPr>
          <p:cNvPr id="19" name="Rectangle 18"/>
          <p:cNvSpPr/>
          <p:nvPr/>
        </p:nvSpPr>
        <p:spPr>
          <a:xfrm>
            <a:off x="168816" y="6018789"/>
            <a:ext cx="2844000" cy="471600"/>
          </a:xfrm>
          <a:prstGeom prst="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nchorCtr="0"/>
          <a:lstStyle/>
          <a:p>
            <a:pPr algn="ctr" defTabSz="914400">
              <a:buNone/>
            </a:pPr>
            <a:r>
              <a:rPr lang="de-DE" sz="1000" b="1" i="0" dirty="0" err="1">
                <a:latin typeface="Arial"/>
                <a:ea typeface="+mn-ea"/>
                <a:cs typeface="+mn-cs"/>
              </a:rPr>
              <a:t>Улучшенная</a:t>
            </a:r>
            <a:r>
              <a:rPr lang="de-DE" sz="1000" b="1" i="0" dirty="0">
                <a:latin typeface="Arial"/>
                <a:ea typeface="+mn-ea"/>
                <a:cs typeface="+mn-cs"/>
              </a:rPr>
              <a:t> </a:t>
            </a:r>
            <a:r>
              <a:rPr lang="de-DE" sz="1000" b="1" i="0" dirty="0" err="1">
                <a:latin typeface="Arial"/>
                <a:ea typeface="+mn-ea"/>
                <a:cs typeface="+mn-cs"/>
              </a:rPr>
              <a:t>производительность</a:t>
            </a:r>
            <a:r>
              <a:rPr lang="de-DE" sz="1000" b="1" i="0" dirty="0">
                <a:latin typeface="Arial"/>
                <a:ea typeface="+mn-ea"/>
                <a:cs typeface="+mn-cs"/>
              </a:rPr>
              <a:t> </a:t>
            </a:r>
          </a:p>
        </p:txBody>
      </p:sp>
      <p:sp>
        <p:nvSpPr>
          <p:cNvPr id="37" name="Rounded Rectangle 36"/>
          <p:cNvSpPr/>
          <p:nvPr/>
        </p:nvSpPr>
        <p:spPr bwMode="gray">
          <a:xfrm>
            <a:off x="149899" y="1273584"/>
            <a:ext cx="5396461" cy="4693107"/>
          </a:xfrm>
          <a:prstGeom prst="roundRect">
            <a:avLst>
              <a:gd name="adj" fmla="val 4392"/>
            </a:avLst>
          </a:prstGeom>
          <a:solidFill>
            <a:schemeClr val="bg1"/>
          </a:solidFill>
          <a:ln w="12700" algn="ctr">
            <a:solidFill>
              <a:schemeClr val="accent2"/>
            </a:solidFill>
            <a:miter lim="800000"/>
            <a:headEnd/>
            <a:tailEnd/>
          </a:ln>
        </p:spPr>
        <p:txBody>
          <a:bodyPr lIns="90000" tIns="72000" rIns="144000" bIns="72000" rtlCol="0" anchor="ctr"/>
          <a:lstStyle/>
          <a:p>
            <a:pPr marL="184150" marR="0" indent="-184150" algn="ctr" defTabSz="914400" eaLnBrk="1" fontAlgn="base" latinLnBrk="0" hangingPunct="1">
              <a:lnSpc>
                <a:spcPct val="100000"/>
              </a:lnSpc>
              <a:spcBef>
                <a:spcPct val="50000"/>
              </a:spcBef>
              <a:spcAft>
                <a:spcPct val="0"/>
              </a:spcAft>
              <a:buClr>
                <a:srgbClr val="F0AB00"/>
              </a:buClr>
              <a:buSzPct val="80000"/>
              <a:tabLst/>
            </a:pPr>
            <a:endParaRPr kumimoji="0" lang="de-DE"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grpSp>
        <p:nvGrpSpPr>
          <p:cNvPr id="41" name="Group 10"/>
          <p:cNvGrpSpPr/>
          <p:nvPr/>
        </p:nvGrpSpPr>
        <p:grpSpPr>
          <a:xfrm>
            <a:off x="137210" y="1273074"/>
            <a:ext cx="5418000" cy="320857"/>
            <a:chOff x="187082" y="1415999"/>
            <a:chExt cx="5065712" cy="600922"/>
          </a:xfrm>
        </p:grpSpPr>
        <p:sp>
          <p:nvSpPr>
            <p:cNvPr id="42" name="Rectangle 41"/>
            <p:cNvSpPr>
              <a:spLocks noChangeArrowheads="1"/>
            </p:cNvSpPr>
            <p:nvPr/>
          </p:nvSpPr>
          <p:spPr bwMode="gray">
            <a:xfrm>
              <a:off x="187591" y="1872458"/>
              <a:ext cx="5065203" cy="144463"/>
            </a:xfrm>
            <a:prstGeom prst="rect">
              <a:avLst/>
            </a:prstGeom>
            <a:solidFill>
              <a:schemeClr val="accent1"/>
            </a:solidFill>
            <a:ln w="9525" algn="ctr">
              <a:noFill/>
              <a:miter lim="800000"/>
              <a:headEnd/>
              <a:tailEnd/>
            </a:ln>
          </p:spPr>
          <p:txBody>
            <a:bodyPr wrap="none" lIns="90000" tIns="46800" rIns="90000" bIns="46800" anchor="ctr"/>
            <a:lstStyle/>
            <a:p>
              <a:endParaRPr lang="en-US" sz="1800">
                <a:solidFill>
                  <a:srgbClr val="000000"/>
                </a:solidFill>
                <a:cs typeface="Arial Unicode MS" pitchFamily="34" charset="-128"/>
              </a:endParaRPr>
            </a:p>
          </p:txBody>
        </p:sp>
        <p:sp>
          <p:nvSpPr>
            <p:cNvPr id="43" name="AutoShape 9"/>
            <p:cNvSpPr>
              <a:spLocks noChangeArrowheads="1"/>
            </p:cNvSpPr>
            <p:nvPr/>
          </p:nvSpPr>
          <p:spPr bwMode="gray">
            <a:xfrm>
              <a:off x="187082" y="1415999"/>
              <a:ext cx="5065712" cy="576263"/>
            </a:xfrm>
            <a:prstGeom prst="roundRect">
              <a:avLst>
                <a:gd name="adj" fmla="val 30579"/>
              </a:avLst>
            </a:prstGeom>
            <a:solidFill>
              <a:schemeClr val="accent1"/>
            </a:solidFill>
            <a:ln w="9525" algn="ctr">
              <a:noFill/>
              <a:round/>
              <a:headEnd/>
              <a:tailEnd/>
            </a:ln>
          </p:spPr>
          <p:txBody>
            <a:bodyPr lIns="90000" tIns="18000" rIns="90000" bIns="18000" anchor="ctr"/>
            <a:lstStyle/>
            <a:p>
              <a:pPr marL="0" lvl="1" algn="ctr" defTabSz="914400">
                <a:buNone/>
              </a:pPr>
              <a:r>
                <a:rPr lang="en-US" sz="1200" b="1" i="0">
                  <a:solidFill>
                    <a:srgbClr val="000000"/>
                  </a:solidFill>
                  <a:latin typeface="Arial"/>
                  <a:ea typeface="+mn-ea"/>
                  <a:cs typeface="+mn-cs"/>
                </a:rPr>
                <a:t>Усовершенствованный список задач</a:t>
              </a:r>
            </a:p>
          </p:txBody>
        </p:sp>
      </p:grpSp>
      <p:pic>
        <p:nvPicPr>
          <p:cNvPr id="67" name="Picture 4"/>
          <p:cNvPicPr>
            <a:picLocks noChangeAspect="1" noChangeArrowheads="1"/>
          </p:cNvPicPr>
          <p:nvPr/>
        </p:nvPicPr>
        <p:blipFill>
          <a:blip r:embed="rId4" cstate="print"/>
          <a:srcRect/>
          <a:stretch>
            <a:fillRect/>
          </a:stretch>
        </p:blipFill>
        <p:spPr bwMode="auto">
          <a:xfrm>
            <a:off x="407266" y="1789767"/>
            <a:ext cx="4698643" cy="2190204"/>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p:spPr>
      </p:pic>
      <p:pic>
        <p:nvPicPr>
          <p:cNvPr id="68" name="Picture 6"/>
          <p:cNvPicPr>
            <a:picLocks noChangeAspect="1" noChangeArrowheads="1"/>
          </p:cNvPicPr>
          <p:nvPr/>
        </p:nvPicPr>
        <p:blipFill>
          <a:blip r:embed="rId5" cstate="print"/>
          <a:srcRect/>
          <a:stretch>
            <a:fillRect/>
          </a:stretch>
        </p:blipFill>
        <p:spPr bwMode="auto">
          <a:xfrm>
            <a:off x="701846" y="3217971"/>
            <a:ext cx="4517564" cy="2549968"/>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p:spPr>
      </p:pic>
      <p:sp>
        <p:nvSpPr>
          <p:cNvPr id="70" name="TextBox 69"/>
          <p:cNvSpPr txBox="1"/>
          <p:nvPr/>
        </p:nvSpPr>
        <p:spPr>
          <a:xfrm rot="1323944">
            <a:off x="2917550" y="3225659"/>
            <a:ext cx="1782047" cy="461665"/>
          </a:xfrm>
          <a:prstGeom prst="rect">
            <a:avLst/>
          </a:prstGeom>
          <a:solidFill>
            <a:schemeClr val="accent1">
              <a:lumMod val="60000"/>
              <a:lumOff val="40000"/>
            </a:schemeClr>
          </a:solidFill>
        </p:spPr>
        <p:txBody>
          <a:bodyPr wrap="square" rtlCol="0">
            <a:spAutoFit/>
          </a:bodyPr>
          <a:lstStyle/>
          <a:p>
            <a:pPr marL="155448" indent="-155448" algn="ctr" defTabSz="914400">
              <a:spcBef>
                <a:spcPts val="720"/>
              </a:spcBef>
              <a:spcAft>
                <a:spcPts val="0"/>
              </a:spcAft>
              <a:buNone/>
            </a:pPr>
            <a:r>
              <a:rPr lang="de-DE" sz="1200" b="0" i="0" dirty="0" smtClean="0">
                <a:solidFill>
                  <a:srgbClr val="000000"/>
                </a:solidFill>
                <a:latin typeface="Arial"/>
                <a:ea typeface="Arial Unicode MS"/>
                <a:cs typeface="Arial Unicode MS"/>
              </a:rPr>
              <a:t>ПРЕД</a:t>
            </a:r>
            <a:r>
              <a:rPr lang="ru-RU" sz="1200" b="0" i="0" dirty="0" smtClean="0">
                <a:solidFill>
                  <a:srgbClr val="000000"/>
                </a:solidFill>
                <a:latin typeface="Arial"/>
                <a:ea typeface="Arial Unicode MS"/>
                <a:cs typeface="Arial Unicode MS"/>
              </a:rPr>
              <a:t>ВАРИТЕЛЬНЫЙ </a:t>
            </a:r>
            <a:r>
              <a:rPr lang="de-DE" sz="1200" b="0" i="0" dirty="0" smtClean="0">
                <a:solidFill>
                  <a:srgbClr val="000000"/>
                </a:solidFill>
                <a:latin typeface="Arial"/>
                <a:ea typeface="Arial Unicode MS"/>
                <a:cs typeface="Arial Unicode MS"/>
              </a:rPr>
              <a:t>ПРОСМОТР</a:t>
            </a:r>
            <a:endParaRPr lang="de-DE" sz="1200" b="0" i="0" dirty="0">
              <a:solidFill>
                <a:srgbClr val="000000"/>
              </a:solidFill>
              <a:latin typeface="Arial"/>
              <a:ea typeface="Arial Unicode MS"/>
              <a:cs typeface="Arial Unicode MS"/>
            </a:endParaRPr>
          </a:p>
        </p:txBody>
      </p:sp>
      <p:grpSp>
        <p:nvGrpSpPr>
          <p:cNvPr id="47" name="Group 46"/>
          <p:cNvGrpSpPr/>
          <p:nvPr/>
        </p:nvGrpSpPr>
        <p:grpSpPr>
          <a:xfrm>
            <a:off x="6327486" y="1274727"/>
            <a:ext cx="1977296" cy="526694"/>
            <a:chOff x="6327486" y="1893852"/>
            <a:chExt cx="1977296" cy="526694"/>
          </a:xfrm>
        </p:grpSpPr>
        <p:sp>
          <p:nvSpPr>
            <p:cNvPr id="48" name="Rounded Rectangle 47"/>
            <p:cNvSpPr/>
            <p:nvPr/>
          </p:nvSpPr>
          <p:spPr bwMode="gray">
            <a:xfrm>
              <a:off x="6327486" y="1893852"/>
              <a:ext cx="1977296" cy="526694"/>
            </a:xfrm>
            <a:prstGeom prst="roundRect">
              <a:avLst>
                <a:gd name="adj" fmla="val 1410"/>
              </a:avLst>
            </a:prstGeom>
            <a:noFill/>
            <a:ln w="12700" algn="ctr">
              <a:solidFill>
                <a:srgbClr val="666666"/>
              </a:solidFill>
              <a:miter lim="800000"/>
              <a:headEnd/>
              <a:tailEnd/>
            </a:ln>
          </p:spPr>
          <p:txBody>
            <a:bodyPr lIns="90000" tIns="72000" rIns="144000" bIns="72000" rtlCol="0" anchor="ctr"/>
            <a:lstStyle/>
            <a:p>
              <a:pPr marL="184150" marR="0" lvl="0" indent="-18415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600" b="0" i="0" u="none"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pic>
          <p:nvPicPr>
            <p:cNvPr id="49" name="Picture 71" descr="download"/>
            <p:cNvPicPr>
              <a:picLocks noChangeArrowheads="1"/>
            </p:cNvPicPr>
            <p:nvPr/>
          </p:nvPicPr>
          <p:blipFill>
            <a:blip r:embed="rId6" cstate="print"/>
            <a:srcRect l="36246" r="26366"/>
            <a:stretch>
              <a:fillRect/>
            </a:stretch>
          </p:blipFill>
          <p:spPr bwMode="gray">
            <a:xfrm>
              <a:off x="7704660" y="1919422"/>
              <a:ext cx="557784" cy="475488"/>
            </a:xfrm>
            <a:prstGeom prst="rect">
              <a:avLst/>
            </a:prstGeom>
            <a:gradFill rotWithShape="1">
              <a:gsLst>
                <a:gs pos="0">
                  <a:srgbClr val="FFE8AF"/>
                </a:gs>
                <a:gs pos="100000">
                  <a:srgbClr val="FFBC13"/>
                </a:gs>
              </a:gsLst>
              <a:lin ang="2700000" scaled="1"/>
            </a:gradFill>
            <a:ln w="12700" algn="ctr">
              <a:solidFill>
                <a:srgbClr val="DBDBDB"/>
              </a:solidFill>
              <a:round/>
              <a:headEnd/>
              <a:tailEnd/>
            </a:ln>
            <a:effectLst>
              <a:outerShdw blurRad="25400" dist="12700" dir="2700000" algn="tl" rotWithShape="0">
                <a:prstClr val="black">
                  <a:alpha val="40000"/>
                </a:prstClr>
              </a:outerShdw>
            </a:effectLst>
          </p:spPr>
        </p:pic>
        <p:sp>
          <p:nvSpPr>
            <p:cNvPr id="50" name="Rectangle 49"/>
            <p:cNvSpPr/>
            <p:nvPr/>
          </p:nvSpPr>
          <p:spPr bwMode="gray">
            <a:xfrm>
              <a:off x="6342987" y="1914559"/>
              <a:ext cx="1332689" cy="486383"/>
            </a:xfrm>
            <a:prstGeom prst="rect">
              <a:avLst/>
            </a:prstGeom>
            <a:solidFill>
              <a:schemeClr val="accent5">
                <a:lumMod val="50000"/>
              </a:schemeClr>
            </a:solidFill>
            <a:ln w="6350" algn="ctr">
              <a:noFill/>
              <a:miter lim="800000"/>
              <a:headEnd/>
              <a:tailEnd/>
            </a:ln>
          </p:spPr>
          <p:txBody>
            <a:bodyPr lIns="90000" tIns="72000" rIns="90000" bIns="72000" rtlCol="0" anchor="ctr"/>
            <a:lstStyle/>
            <a:p>
              <a:pPr marR="0" algn="ctr" defTabSz="914400">
                <a:lnSpc>
                  <a:spcPct val="100000"/>
                </a:lnSpc>
                <a:spcBef>
                  <a:spcPts val="540"/>
                </a:spcBef>
                <a:spcAft>
                  <a:spcPts val="0"/>
                </a:spcAft>
                <a:buNone/>
              </a:pPr>
              <a:r>
                <a:rPr lang="en-US" sz="900" b="1" i="0" u="none" strike="noStrike" cap="none" spc="0" baseline="0">
                  <a:solidFill>
                    <a:srgbClr val="FFFFFF"/>
                  </a:solidFill>
                  <a:effectLst/>
                  <a:latin typeface="Arial"/>
                  <a:ea typeface="Arial Unicode MS"/>
                  <a:cs typeface="Arial Unicode MS"/>
                </a:rPr>
                <a:t>Владелец</a:t>
              </a:r>
              <a:r>
                <a:rPr lang="en-US" sz="900" b="1" i="0" u="none" strike="noStrike" cap="none" spc="0">
                  <a:solidFill>
                    <a:srgbClr val="FFFFFF"/>
                  </a:solidFill>
                  <a:effectLst/>
                  <a:latin typeface="Arial"/>
                  <a:ea typeface="Arial Unicode MS"/>
                  <a:cs typeface="Arial Unicode MS"/>
                </a:rPr>
                <a:t> процесса</a:t>
              </a:r>
            </a:p>
          </p:txBody>
        </p:sp>
      </p:grpSp>
      <p:grpSp>
        <p:nvGrpSpPr>
          <p:cNvPr id="51" name="Group 50"/>
          <p:cNvGrpSpPr/>
          <p:nvPr/>
        </p:nvGrpSpPr>
        <p:grpSpPr>
          <a:xfrm>
            <a:off x="6327486" y="1865277"/>
            <a:ext cx="1977296" cy="526694"/>
            <a:chOff x="6327486" y="1893852"/>
            <a:chExt cx="1977296" cy="526694"/>
          </a:xfrm>
        </p:grpSpPr>
        <p:sp>
          <p:nvSpPr>
            <p:cNvPr id="52" name="Rounded Rectangle 51"/>
            <p:cNvSpPr/>
            <p:nvPr/>
          </p:nvSpPr>
          <p:spPr bwMode="gray">
            <a:xfrm>
              <a:off x="6327486" y="1893852"/>
              <a:ext cx="1977296" cy="526694"/>
            </a:xfrm>
            <a:prstGeom prst="roundRect">
              <a:avLst>
                <a:gd name="adj" fmla="val 1410"/>
              </a:avLst>
            </a:prstGeom>
            <a:noFill/>
            <a:ln w="12700" algn="ctr">
              <a:solidFill>
                <a:srgbClr val="666666"/>
              </a:solidFill>
              <a:miter lim="800000"/>
              <a:headEnd/>
              <a:tailEnd/>
            </a:ln>
          </p:spPr>
          <p:txBody>
            <a:bodyPr lIns="90000" tIns="72000" rIns="144000" bIns="72000" rtlCol="0" anchor="ctr"/>
            <a:lstStyle/>
            <a:p>
              <a:pPr marL="184150" marR="0" lvl="0" indent="-18415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600" b="0" i="0" u="none"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sp>
          <p:nvSpPr>
            <p:cNvPr id="54" name="Rectangle 53"/>
            <p:cNvSpPr/>
            <p:nvPr/>
          </p:nvSpPr>
          <p:spPr bwMode="gray">
            <a:xfrm>
              <a:off x="6342987" y="1914559"/>
              <a:ext cx="1332689" cy="486383"/>
            </a:xfrm>
            <a:prstGeom prst="rect">
              <a:avLst/>
            </a:prstGeom>
            <a:solidFill>
              <a:schemeClr val="accent5">
                <a:lumMod val="50000"/>
              </a:schemeClr>
            </a:solidFill>
            <a:ln w="6350" algn="ctr">
              <a:noFill/>
              <a:miter lim="800000"/>
              <a:headEnd/>
              <a:tailEnd/>
            </a:ln>
          </p:spPr>
          <p:txBody>
            <a:bodyPr lIns="90000" tIns="72000" rIns="90000" bIns="72000" rtlCol="0" anchor="ctr"/>
            <a:lstStyle/>
            <a:p>
              <a:pPr marR="0" algn="ctr" defTabSz="914400">
                <a:lnSpc>
                  <a:spcPct val="100000"/>
                </a:lnSpc>
                <a:spcBef>
                  <a:spcPts val="540"/>
                </a:spcBef>
                <a:spcAft>
                  <a:spcPts val="0"/>
                </a:spcAft>
                <a:buNone/>
              </a:pPr>
              <a:r>
                <a:rPr lang="en-US" sz="900" b="1" i="0" u="none" strike="noStrike" cap="none" spc="0" baseline="0">
                  <a:solidFill>
                    <a:srgbClr val="FFFFFF"/>
                  </a:solidFill>
                  <a:effectLst/>
                  <a:latin typeface="Arial"/>
                  <a:ea typeface="Arial Unicode MS"/>
                  <a:cs typeface="Arial Unicode MS"/>
                </a:rPr>
                <a:t>Конечные пользователи</a:t>
              </a:r>
            </a:p>
          </p:txBody>
        </p:sp>
      </p:grpSp>
      <p:pic>
        <p:nvPicPr>
          <p:cNvPr id="55" name="Picture 56" descr="132552_l_srgb_s_gl"/>
          <p:cNvPicPr>
            <a:picLocks noChangeArrowheads="1"/>
          </p:cNvPicPr>
          <p:nvPr/>
        </p:nvPicPr>
        <p:blipFill>
          <a:blip r:embed="rId7" cstate="print"/>
          <a:srcRect l="36693" t="18020" r="27283" b="43196"/>
          <a:stretch>
            <a:fillRect/>
          </a:stretch>
        </p:blipFill>
        <p:spPr bwMode="gray">
          <a:xfrm>
            <a:off x="7708068" y="1897939"/>
            <a:ext cx="557784" cy="475488"/>
          </a:xfrm>
          <a:prstGeom prst="rect">
            <a:avLst/>
          </a:prstGeom>
          <a:gradFill rotWithShape="1">
            <a:gsLst>
              <a:gs pos="0">
                <a:srgbClr val="FFE8AF"/>
              </a:gs>
              <a:gs pos="100000">
                <a:srgbClr val="FFBC13"/>
              </a:gs>
            </a:gsLst>
            <a:lin ang="2700000" scaled="1"/>
          </a:gradFill>
          <a:ln w="12700" algn="ctr">
            <a:solidFill>
              <a:srgbClr val="DBDBDB"/>
            </a:solidFill>
            <a:round/>
            <a:headEnd/>
            <a:tailEnd/>
          </a:ln>
          <a:effectLst>
            <a:outerShdw blurRad="25400" dist="12700" dir="2700000" algn="tl" rotWithShape="0">
              <a:prstClr val="black">
                <a:alpha val="40000"/>
              </a:prstClr>
            </a:outerShdw>
          </a:effectLst>
        </p:spPr>
      </p:pic>
      <p:pic>
        <p:nvPicPr>
          <p:cNvPr id="56" name="Picture 55" descr="Model.PNG"/>
          <p:cNvPicPr>
            <a:picLocks noChangeAspect="1"/>
          </p:cNvPicPr>
          <p:nvPr/>
        </p:nvPicPr>
        <p:blipFill>
          <a:blip r:embed="rId3" cstate="print"/>
          <a:srcRect r="4342"/>
          <a:stretch>
            <a:fillRect/>
          </a:stretch>
        </p:blipFill>
        <p:spPr>
          <a:xfrm>
            <a:off x="6226301" y="229616"/>
            <a:ext cx="2682859" cy="471632"/>
          </a:xfrm>
          <a:prstGeom prst="rect">
            <a:avLst/>
          </a:prstGeom>
        </p:spPr>
      </p:pic>
      <p:sp>
        <p:nvSpPr>
          <p:cNvPr id="57" name="TextBox 56"/>
          <p:cNvSpPr txBox="1"/>
          <p:nvPr/>
        </p:nvSpPr>
        <p:spPr>
          <a:xfrm>
            <a:off x="6358731" y="285750"/>
            <a:ext cx="1306448" cy="415498"/>
          </a:xfrm>
          <a:prstGeom prst="rect">
            <a:avLst/>
          </a:prstGeom>
          <a:noFill/>
        </p:spPr>
        <p:txBody>
          <a:bodyPr wrap="none" lIns="0" tIns="0" rIns="0" bIns="0" rtlCol="0">
            <a:spAutoFit/>
          </a:bodyPr>
          <a:lstStyle/>
          <a:p>
            <a:pPr algn="l" defTabSz="914400">
              <a:spcAft>
                <a:spcPts val="0"/>
              </a:spcAft>
              <a:buNone/>
            </a:pPr>
            <a:r>
              <a:rPr lang="en-US" sz="900" b="1" i="0" dirty="0" err="1">
                <a:latin typeface="Arial"/>
                <a:ea typeface="Arial Unicode MS"/>
                <a:cs typeface="Arial Unicode MS"/>
              </a:rPr>
              <a:t>Выполнение</a:t>
            </a:r>
            <a:endParaRPr lang="en-US" sz="900" b="1" i="0" dirty="0">
              <a:latin typeface="Arial"/>
              <a:ea typeface="Arial Unicode MS"/>
              <a:cs typeface="Arial Unicode MS"/>
            </a:endParaRPr>
          </a:p>
          <a:p>
            <a:pPr algn="l" defTabSz="914400">
              <a:spcAft>
                <a:spcPts val="0"/>
              </a:spcAft>
              <a:buNone/>
            </a:pPr>
            <a:r>
              <a:rPr lang="en-US" sz="900" b="0" i="0" dirty="0" err="1">
                <a:latin typeface="Arial"/>
                <a:ea typeface="Arial Unicode MS"/>
                <a:cs typeface="Arial Unicode MS"/>
              </a:rPr>
              <a:t>Владельцы</a:t>
            </a:r>
            <a:r>
              <a:rPr lang="en-US" sz="900" b="0" i="0" dirty="0">
                <a:latin typeface="Arial"/>
                <a:ea typeface="Arial Unicode MS"/>
                <a:cs typeface="Arial Unicode MS"/>
              </a:rPr>
              <a:t> </a:t>
            </a:r>
            <a:r>
              <a:rPr lang="en-US" sz="900" b="0" i="0" dirty="0" err="1">
                <a:latin typeface="Arial"/>
                <a:ea typeface="Arial Unicode MS"/>
                <a:cs typeface="Arial Unicode MS"/>
              </a:rPr>
              <a:t>процессов</a:t>
            </a:r>
            <a:r>
              <a:rPr lang="en-US" sz="900" b="0" i="0" dirty="0">
                <a:latin typeface="Arial"/>
                <a:ea typeface="Arial Unicode MS"/>
                <a:cs typeface="Arial Unicode MS"/>
              </a:rPr>
              <a:t> / </a:t>
            </a:r>
            <a:r>
              <a:rPr lang="ru-RU" sz="900" b="0" i="0" dirty="0" smtClean="0">
                <a:latin typeface="Arial"/>
                <a:ea typeface="Arial Unicode MS"/>
                <a:cs typeface="Arial Unicode MS"/>
              </a:rPr>
              <a:t/>
            </a:r>
            <a:br>
              <a:rPr lang="ru-RU" sz="900" b="0" i="0" dirty="0" smtClean="0">
                <a:latin typeface="Arial"/>
                <a:ea typeface="Arial Unicode MS"/>
                <a:cs typeface="Arial Unicode MS"/>
              </a:rPr>
            </a:br>
            <a:r>
              <a:rPr lang="en-US" sz="900" b="0" i="0" dirty="0" err="1" smtClean="0">
                <a:latin typeface="Arial"/>
                <a:ea typeface="Arial Unicode MS"/>
                <a:cs typeface="Arial Unicode MS"/>
              </a:rPr>
              <a:t>конечные</a:t>
            </a:r>
            <a:r>
              <a:rPr lang="en-US" sz="900" b="0" i="0" dirty="0" smtClean="0">
                <a:latin typeface="Arial"/>
                <a:ea typeface="Arial Unicode MS"/>
                <a:cs typeface="Arial Unicode MS"/>
              </a:rPr>
              <a:t> </a:t>
            </a:r>
            <a:r>
              <a:rPr lang="en-US" sz="900" b="0" i="0" dirty="0" err="1">
                <a:latin typeface="Arial"/>
                <a:ea typeface="Arial Unicode MS"/>
                <a:cs typeface="Arial Unicode MS"/>
              </a:rPr>
              <a:t>пользователи</a:t>
            </a:r>
            <a:endParaRPr lang="en-US" sz="900" b="0" i="0" dirty="0">
              <a:latin typeface="Arial"/>
              <a:ea typeface="Arial Unicode MS"/>
              <a:cs typeface="Arial Unicode MS"/>
            </a:endParaRPr>
          </a:p>
        </p:txBody>
      </p:sp>
      <p:pic>
        <p:nvPicPr>
          <p:cNvPr id="59" name="Picture 71" descr="загрузить"/>
          <p:cNvPicPr>
            <a:picLocks noChangeArrowheads="1"/>
          </p:cNvPicPr>
          <p:nvPr/>
        </p:nvPicPr>
        <p:blipFill>
          <a:blip r:embed="rId6" cstate="print"/>
          <a:srcRect l="36246" r="26366"/>
          <a:stretch>
            <a:fillRect/>
          </a:stretch>
        </p:blipFill>
        <p:spPr bwMode="gray">
          <a:xfrm>
            <a:off x="7851753" y="393793"/>
            <a:ext cx="330604" cy="281826"/>
          </a:xfrm>
          <a:prstGeom prst="rect">
            <a:avLst/>
          </a:prstGeom>
          <a:gradFill rotWithShape="1">
            <a:gsLst>
              <a:gs pos="0">
                <a:srgbClr val="FFE8AF"/>
              </a:gs>
              <a:gs pos="100000">
                <a:srgbClr val="FFBC13"/>
              </a:gs>
            </a:gsLst>
            <a:lin ang="2700000" scaled="1"/>
          </a:gradFill>
          <a:ln w="12700" algn="ctr">
            <a:noFill/>
            <a:round/>
            <a:headEnd/>
            <a:tailEnd/>
          </a:ln>
          <a:effectLst/>
        </p:spPr>
      </p:pic>
      <p:pic>
        <p:nvPicPr>
          <p:cNvPr id="60" name="Picture 56" descr="132552_l_srgb_s_gl"/>
          <p:cNvPicPr>
            <a:picLocks noChangeArrowheads="1"/>
          </p:cNvPicPr>
          <p:nvPr/>
        </p:nvPicPr>
        <p:blipFill>
          <a:blip r:embed="rId7" cstate="print"/>
          <a:srcRect l="36693" t="18020" r="27283" b="43196"/>
          <a:stretch>
            <a:fillRect/>
          </a:stretch>
        </p:blipFill>
        <p:spPr bwMode="gray">
          <a:xfrm>
            <a:off x="8585254" y="391494"/>
            <a:ext cx="313556" cy="283286"/>
          </a:xfrm>
          <a:prstGeom prst="rect">
            <a:avLst/>
          </a:prstGeom>
          <a:gradFill rotWithShape="1">
            <a:gsLst>
              <a:gs pos="0">
                <a:srgbClr val="FFE8AF"/>
              </a:gs>
              <a:gs pos="100000">
                <a:srgbClr val="FFBC13"/>
              </a:gs>
            </a:gsLst>
            <a:lin ang="2700000" scaled="1"/>
          </a:gradFill>
          <a:ln w="12700" algn="ctr">
            <a:noFill/>
            <a:round/>
            <a:headEnd/>
            <a:tailEnd/>
          </a:ln>
          <a:effectLst/>
        </p:spPr>
      </p:pic>
      <p:pic>
        <p:nvPicPr>
          <p:cNvPr id="61" name="Picture 10" descr="banner_2grids.jpg"/>
          <p:cNvPicPr>
            <a:picLocks/>
          </p:cNvPicPr>
          <p:nvPr/>
        </p:nvPicPr>
        <p:blipFill>
          <a:blip r:embed="rId8" cstate="print"/>
          <a:srcRect l="5538" t="17185" r="16793" b="41270"/>
          <a:stretch>
            <a:fillRect/>
          </a:stretch>
        </p:blipFill>
        <p:spPr bwMode="gray">
          <a:xfrm>
            <a:off x="8248965" y="394052"/>
            <a:ext cx="329316" cy="280728"/>
          </a:xfrm>
          <a:prstGeom prst="rect">
            <a:avLst/>
          </a:prstGeom>
          <a:gradFill rotWithShape="1">
            <a:gsLst>
              <a:gs pos="0">
                <a:srgbClr val="FFE8AF"/>
              </a:gs>
              <a:gs pos="100000">
                <a:srgbClr val="FFBC13"/>
              </a:gs>
            </a:gsLst>
            <a:lin ang="2700000" scaled="1"/>
          </a:gradFill>
          <a:ln w="12700" algn="ctr">
            <a:noFill/>
            <a:round/>
            <a:headEnd/>
            <a:tailEnd/>
          </a:ln>
          <a:effectLst/>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en-US" sz="2400" b="1" i="0">
                <a:solidFill>
                  <a:srgbClr val="666666"/>
                </a:solidFill>
                <a:latin typeface="Arial"/>
                <a:ea typeface="+mj-ea"/>
                <a:cs typeface="+mj-cs"/>
              </a:rPr>
              <a:t>Совместная работа над задачами</a:t>
            </a:r>
            <a:br>
              <a:rPr lang="en-US" sz="2400" b="1" i="0">
                <a:solidFill>
                  <a:srgbClr val="666666"/>
                </a:solidFill>
                <a:latin typeface="Arial"/>
                <a:ea typeface="+mj-ea"/>
                <a:cs typeface="+mj-cs"/>
              </a:rPr>
            </a:br>
            <a:r>
              <a:rPr lang="en-US" sz="2000" b="0" i="0">
                <a:solidFill>
                  <a:srgbClr val="666666"/>
                </a:solidFill>
                <a:latin typeface="Arial"/>
                <a:ea typeface="+mj-ea"/>
                <a:cs typeface="+mj-cs"/>
              </a:rPr>
              <a:t>Интеграция с SAP StreamWork™</a:t>
            </a:r>
          </a:p>
        </p:txBody>
      </p:sp>
      <p:sp>
        <p:nvSpPr>
          <p:cNvPr id="5" name="AutoShape 4"/>
          <p:cNvSpPr>
            <a:spLocks noChangeArrowheads="1"/>
          </p:cNvSpPr>
          <p:nvPr/>
        </p:nvSpPr>
        <p:spPr bwMode="gray">
          <a:xfrm>
            <a:off x="5636950" y="2455101"/>
            <a:ext cx="3327168" cy="3500058"/>
          </a:xfrm>
          <a:prstGeom prst="roundRect">
            <a:avLst>
              <a:gd name="adj" fmla="val 5815"/>
            </a:avLst>
          </a:prstGeom>
          <a:gradFill rotWithShape="1">
            <a:gsLst>
              <a:gs pos="0">
                <a:srgbClr val="F0F0F0"/>
              </a:gs>
              <a:gs pos="100000">
                <a:srgbClr val="FEFEFE"/>
              </a:gs>
            </a:gsLst>
            <a:lin ang="2700000" scaled="1"/>
          </a:gradFill>
          <a:ln w="12700" algn="ctr">
            <a:solidFill>
              <a:schemeClr val="accent2"/>
            </a:solidFill>
            <a:round/>
            <a:headEnd/>
            <a:tailEnd/>
          </a:ln>
          <a:effectLst>
            <a:prstShdw prst="shdw17" dist="17961" dir="2700000">
              <a:srgbClr val="909090"/>
            </a:prstShdw>
          </a:effectLst>
        </p:spPr>
        <p:txBody>
          <a:bodyPr wrap="square" lIns="72000" tIns="72000" rIns="72000" bIns="72000" anchor="ctr">
            <a:noAutofit/>
          </a:bodyPr>
          <a:lstStyle/>
          <a:p>
            <a:pPr marL="173736" lvl="1" indent="-173736" algn="l" defTabSz="914400">
              <a:spcBef>
                <a:spcPts val="420"/>
              </a:spcBef>
              <a:buClr>
                <a:srgbClr val="F0AB00"/>
              </a:buClr>
              <a:buSzPct val="80000"/>
              <a:buFont typeface="Wingdings"/>
              <a:buChar char=""/>
            </a:pPr>
            <a:r>
              <a:rPr lang="en-US" sz="1400" b="1" i="0" dirty="0" err="1">
                <a:latin typeface="Arial"/>
                <a:ea typeface="+mn-ea"/>
                <a:cs typeface="+mn-cs"/>
              </a:rPr>
              <a:t>Совместная</a:t>
            </a:r>
            <a:r>
              <a:rPr lang="en-US" sz="1400" b="1" i="0" dirty="0">
                <a:latin typeface="Arial"/>
                <a:ea typeface="+mn-ea"/>
                <a:cs typeface="+mn-cs"/>
              </a:rPr>
              <a:t> </a:t>
            </a:r>
            <a:r>
              <a:rPr lang="en-US" sz="1400" b="1" i="0" dirty="0" err="1">
                <a:latin typeface="Arial"/>
                <a:ea typeface="+mn-ea"/>
                <a:cs typeface="+mn-cs"/>
              </a:rPr>
              <a:t>работа</a:t>
            </a:r>
            <a:r>
              <a:rPr lang="en-US" sz="1400" b="1" i="0" dirty="0">
                <a:latin typeface="Arial"/>
                <a:ea typeface="+mn-ea"/>
                <a:cs typeface="+mn-cs"/>
              </a:rPr>
              <a:t> </a:t>
            </a:r>
            <a:r>
              <a:rPr lang="en-US" sz="1400" b="1" i="0" dirty="0" err="1">
                <a:latin typeface="Arial"/>
                <a:ea typeface="+mn-ea"/>
                <a:cs typeface="+mn-cs"/>
              </a:rPr>
              <a:t>над</a:t>
            </a:r>
            <a:r>
              <a:rPr lang="en-US" sz="1400" b="1" i="0" dirty="0">
                <a:latin typeface="Arial"/>
                <a:ea typeface="+mn-ea"/>
                <a:cs typeface="+mn-cs"/>
              </a:rPr>
              <a:t> </a:t>
            </a:r>
            <a:r>
              <a:rPr lang="en-US" sz="1400" b="1" i="0" dirty="0" err="1">
                <a:latin typeface="Arial"/>
                <a:ea typeface="+mn-ea"/>
                <a:cs typeface="+mn-cs"/>
              </a:rPr>
              <a:t>принятием</a:t>
            </a:r>
            <a:r>
              <a:rPr lang="en-US" sz="1400" b="1" i="0" dirty="0">
                <a:latin typeface="Arial"/>
                <a:ea typeface="+mn-ea"/>
                <a:cs typeface="+mn-cs"/>
              </a:rPr>
              <a:t> </a:t>
            </a:r>
            <a:r>
              <a:rPr lang="en-US" sz="1400" b="1" i="0" dirty="0" err="1">
                <a:latin typeface="Arial"/>
                <a:ea typeface="+mn-ea"/>
                <a:cs typeface="+mn-cs"/>
              </a:rPr>
              <a:t>решения</a:t>
            </a:r>
            <a:r>
              <a:rPr lang="en-US" sz="1400" b="1" i="0" dirty="0">
                <a:latin typeface="Arial"/>
                <a:ea typeface="+mn-ea"/>
                <a:cs typeface="+mn-cs"/>
              </a:rPr>
              <a:t> </a:t>
            </a:r>
            <a:r>
              <a:rPr lang="en-US" sz="1400" b="0" i="0" dirty="0">
                <a:latin typeface="Arial"/>
                <a:ea typeface="+mn-ea"/>
                <a:cs typeface="+mn-cs"/>
              </a:rPr>
              <a:t>с </a:t>
            </a:r>
            <a:r>
              <a:rPr lang="en-US" sz="1400" b="0" i="0" dirty="0" err="1">
                <a:latin typeface="Arial"/>
                <a:ea typeface="+mn-ea"/>
                <a:cs typeface="+mn-cs"/>
              </a:rPr>
              <a:t>помощью</a:t>
            </a:r>
            <a:r>
              <a:rPr lang="en-US" sz="1400" b="0" i="0" dirty="0">
                <a:latin typeface="Arial"/>
                <a:ea typeface="+mn-ea"/>
                <a:cs typeface="+mn-cs"/>
              </a:rPr>
              <a:t> SAP </a:t>
            </a:r>
            <a:r>
              <a:rPr lang="en-US" sz="1400" b="0" i="0" dirty="0" err="1">
                <a:latin typeface="Arial"/>
                <a:ea typeface="+mn-ea"/>
                <a:cs typeface="+mn-cs"/>
              </a:rPr>
              <a:t>StreamWork</a:t>
            </a:r>
            <a:endParaRPr lang="en-US" sz="1400" b="0" i="0" dirty="0">
              <a:latin typeface="Arial"/>
              <a:ea typeface="+mn-ea"/>
              <a:cs typeface="+mn-cs"/>
            </a:endParaRPr>
          </a:p>
          <a:p>
            <a:pPr marL="173736" indent="-173736" algn="l" defTabSz="914400">
              <a:spcBef>
                <a:spcPts val="420"/>
              </a:spcBef>
              <a:buClr>
                <a:srgbClr val="F0AB00"/>
              </a:buClr>
              <a:buSzPct val="80000"/>
              <a:buFont typeface="Wingdings"/>
              <a:buChar char=""/>
            </a:pPr>
            <a:endParaRPr lang="en-US" sz="1400" dirty="0" smtClean="0"/>
          </a:p>
          <a:p>
            <a:pPr marL="173736" indent="-173736" algn="l" defTabSz="914400">
              <a:spcBef>
                <a:spcPts val="420"/>
              </a:spcBef>
              <a:buClr>
                <a:srgbClr val="F0AB00"/>
              </a:buClr>
              <a:buSzPct val="80000"/>
              <a:buFont typeface="Wingdings"/>
              <a:buChar char=""/>
            </a:pPr>
            <a:r>
              <a:rPr lang="en-US" sz="1400" b="0" i="0" dirty="0" err="1">
                <a:latin typeface="Arial"/>
                <a:ea typeface="+mn-ea"/>
                <a:cs typeface="+mn-cs"/>
              </a:rPr>
              <a:t>Пригласите</a:t>
            </a:r>
            <a:r>
              <a:rPr lang="en-US" sz="1400" b="0" i="0" dirty="0">
                <a:latin typeface="Arial"/>
                <a:ea typeface="+mn-ea"/>
                <a:cs typeface="+mn-cs"/>
              </a:rPr>
              <a:t> </a:t>
            </a:r>
            <a:r>
              <a:rPr lang="en-US" sz="1400" b="0" i="0" dirty="0" err="1">
                <a:latin typeface="Arial"/>
                <a:ea typeface="+mn-ea"/>
                <a:cs typeface="+mn-cs"/>
              </a:rPr>
              <a:t>других</a:t>
            </a:r>
            <a:r>
              <a:rPr lang="en-US" sz="1400" b="0" i="0" dirty="0">
                <a:latin typeface="Arial"/>
                <a:ea typeface="+mn-ea"/>
                <a:cs typeface="+mn-cs"/>
              </a:rPr>
              <a:t> </a:t>
            </a:r>
            <a:r>
              <a:rPr lang="en-US" sz="1400" b="1" i="0" dirty="0" err="1">
                <a:latin typeface="Arial"/>
                <a:ea typeface="+mn-ea"/>
                <a:cs typeface="+mn-cs"/>
              </a:rPr>
              <a:t>поучаствовать</a:t>
            </a:r>
            <a:r>
              <a:rPr lang="en-US" sz="1400" b="1" i="0" dirty="0">
                <a:latin typeface="Arial"/>
                <a:ea typeface="+mn-ea"/>
                <a:cs typeface="+mn-cs"/>
              </a:rPr>
              <a:t> в </a:t>
            </a:r>
            <a:r>
              <a:rPr lang="en-US" sz="1400" b="1" i="0" dirty="0" err="1">
                <a:latin typeface="Arial"/>
                <a:ea typeface="+mn-ea"/>
                <a:cs typeface="+mn-cs"/>
              </a:rPr>
              <a:t>принятии</a:t>
            </a:r>
            <a:r>
              <a:rPr lang="en-US" sz="1400" b="1" i="0" dirty="0">
                <a:latin typeface="Arial"/>
                <a:ea typeface="+mn-ea"/>
                <a:cs typeface="+mn-cs"/>
              </a:rPr>
              <a:t> </a:t>
            </a:r>
            <a:r>
              <a:rPr lang="en-US" sz="1400" b="1" i="0" dirty="0" err="1">
                <a:latin typeface="Arial"/>
                <a:ea typeface="+mn-ea"/>
                <a:cs typeface="+mn-cs"/>
              </a:rPr>
              <a:t>решения</a:t>
            </a:r>
            <a:endParaRPr lang="en-US" sz="1400" b="1" i="0" dirty="0">
              <a:latin typeface="Arial"/>
              <a:ea typeface="+mn-ea"/>
              <a:cs typeface="+mn-cs"/>
            </a:endParaRPr>
          </a:p>
          <a:p>
            <a:pPr marL="173736" indent="-173736" algn="l" defTabSz="914400">
              <a:spcBef>
                <a:spcPts val="420"/>
              </a:spcBef>
              <a:buClr>
                <a:srgbClr val="F0AB00"/>
              </a:buClr>
              <a:buSzPct val="80000"/>
              <a:buFont typeface="Wingdings"/>
              <a:buChar char=""/>
            </a:pPr>
            <a:endParaRPr lang="en-US" sz="1400" dirty="0" smtClean="0"/>
          </a:p>
          <a:p>
            <a:pPr marL="173736" indent="-173736" algn="l" defTabSz="914400">
              <a:spcBef>
                <a:spcPts val="420"/>
              </a:spcBef>
              <a:buClr>
                <a:srgbClr val="F0AB00"/>
              </a:buClr>
              <a:buSzPct val="80000"/>
              <a:buFont typeface="Wingdings"/>
              <a:buChar char=""/>
            </a:pPr>
            <a:r>
              <a:rPr lang="en-US" sz="1400" b="0" i="0" dirty="0" err="1" smtClean="0">
                <a:latin typeface="Arial"/>
                <a:ea typeface="+mn-ea"/>
                <a:cs typeface="+mn-cs"/>
              </a:rPr>
              <a:t>Предоставьте</a:t>
            </a:r>
            <a:r>
              <a:rPr lang="ru-RU" sz="1400" b="0" i="0" dirty="0" smtClean="0">
                <a:latin typeface="Arial"/>
                <a:ea typeface="+mn-ea"/>
                <a:cs typeface="+mn-cs"/>
              </a:rPr>
              <a:t> </a:t>
            </a:r>
            <a:r>
              <a:rPr lang="en-US" sz="1400" b="1" i="0" dirty="0" err="1" smtClean="0">
                <a:latin typeface="Arial"/>
                <a:ea typeface="+mn-ea"/>
                <a:cs typeface="+mn-cs"/>
              </a:rPr>
              <a:t>контекст</a:t>
            </a:r>
            <a:r>
              <a:rPr lang="en-US" sz="1400" b="1" i="0" dirty="0" smtClean="0">
                <a:latin typeface="Arial"/>
                <a:ea typeface="+mn-ea"/>
                <a:cs typeface="+mn-cs"/>
              </a:rPr>
              <a:t> </a:t>
            </a:r>
            <a:r>
              <a:rPr lang="en-US" sz="1400" b="1" i="0" dirty="0" smtClean="0">
                <a:latin typeface="Arial"/>
                <a:ea typeface="+mn-ea"/>
                <a:cs typeface="+mn-cs"/>
              </a:rPr>
              <a:t>и</a:t>
            </a:r>
            <a:r>
              <a:rPr lang="ru-RU" sz="1400" b="1" i="0" dirty="0" smtClean="0">
                <a:latin typeface="Arial"/>
                <a:ea typeface="+mn-ea"/>
                <a:cs typeface="+mn-cs"/>
              </a:rPr>
              <a:t> </a:t>
            </a:r>
            <a:r>
              <a:rPr lang="en-US" sz="1400" b="1" i="0" dirty="0" err="1" smtClean="0">
                <a:latin typeface="Arial"/>
                <a:ea typeface="+mn-ea"/>
                <a:cs typeface="+mn-cs"/>
              </a:rPr>
              <a:t>содержание</a:t>
            </a:r>
            <a:r>
              <a:rPr lang="en-US" sz="1400" b="1" i="0" dirty="0" smtClean="0">
                <a:latin typeface="Arial"/>
                <a:ea typeface="+mn-ea"/>
                <a:cs typeface="+mn-cs"/>
              </a:rPr>
              <a:t> </a:t>
            </a:r>
            <a:r>
              <a:rPr lang="en-US" sz="1400" b="1" i="0" dirty="0" err="1" smtClean="0">
                <a:latin typeface="Arial"/>
                <a:ea typeface="+mn-ea"/>
                <a:cs typeface="+mn-cs"/>
              </a:rPr>
              <a:t>задачи</a:t>
            </a:r>
            <a:r>
              <a:rPr lang="en-US" sz="1400" b="1" i="0" dirty="0" smtClean="0">
                <a:latin typeface="Arial"/>
                <a:ea typeface="+mn-ea"/>
                <a:cs typeface="+mn-cs"/>
              </a:rPr>
              <a:t> </a:t>
            </a:r>
            <a:r>
              <a:rPr lang="en-US" sz="1400" b="0" i="0" dirty="0" smtClean="0">
                <a:latin typeface="Arial"/>
                <a:ea typeface="+mn-ea"/>
                <a:cs typeface="+mn-cs"/>
              </a:rPr>
              <a:t>SAP </a:t>
            </a:r>
            <a:r>
              <a:rPr lang="en-US" sz="1400" b="0" i="0" dirty="0" err="1">
                <a:latin typeface="Arial"/>
                <a:ea typeface="+mn-ea"/>
                <a:cs typeface="+mn-cs"/>
              </a:rPr>
              <a:t>Streamwork</a:t>
            </a:r>
            <a:endParaRPr lang="en-US" sz="1400" b="0" i="0" dirty="0">
              <a:latin typeface="Arial"/>
              <a:ea typeface="+mn-ea"/>
              <a:cs typeface="+mn-cs"/>
            </a:endParaRPr>
          </a:p>
        </p:txBody>
      </p:sp>
      <p:sp>
        <p:nvSpPr>
          <p:cNvPr id="17" name="Rectangle 16"/>
          <p:cNvSpPr/>
          <p:nvPr/>
        </p:nvSpPr>
        <p:spPr>
          <a:xfrm>
            <a:off x="6131030" y="6032857"/>
            <a:ext cx="2844000" cy="471600"/>
          </a:xfrm>
          <a:prstGeom prst="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nchorCtr="0"/>
          <a:lstStyle/>
          <a:p>
            <a:pPr algn="ctr" defTabSz="914400">
              <a:buNone/>
            </a:pPr>
            <a:r>
              <a:rPr lang="de-DE" sz="1000" b="1" i="0">
                <a:latin typeface="Arial"/>
                <a:ea typeface="+mn-ea"/>
                <a:cs typeface="+mn-cs"/>
              </a:rPr>
              <a:t>Расширение охвата бизнес-процессов</a:t>
            </a:r>
          </a:p>
        </p:txBody>
      </p:sp>
      <p:sp>
        <p:nvSpPr>
          <p:cNvPr id="18" name="Rectangle 17"/>
          <p:cNvSpPr/>
          <p:nvPr/>
        </p:nvSpPr>
        <p:spPr>
          <a:xfrm>
            <a:off x="3149923" y="6018789"/>
            <a:ext cx="2844000" cy="471600"/>
          </a:xfrm>
          <a:prstGeom prst="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nchorCtr="0"/>
          <a:lstStyle/>
          <a:p>
            <a:pPr algn="ctr" defTabSz="914400">
              <a:buNone/>
            </a:pPr>
            <a:r>
              <a:rPr lang="de-DE" sz="1000" b="1" i="0" dirty="0" err="1">
                <a:latin typeface="Arial"/>
                <a:ea typeface="+mn-ea"/>
                <a:cs typeface="+mn-cs"/>
              </a:rPr>
              <a:t>Координирование</a:t>
            </a:r>
            <a:r>
              <a:rPr lang="de-DE" sz="1000" b="1" i="0" dirty="0">
                <a:latin typeface="Arial"/>
                <a:ea typeface="+mn-ea"/>
                <a:cs typeface="+mn-cs"/>
              </a:rPr>
              <a:t> </a:t>
            </a:r>
            <a:r>
              <a:rPr lang="de-DE" sz="1000" b="1" i="0" dirty="0" err="1">
                <a:latin typeface="Arial"/>
                <a:ea typeface="+mn-ea"/>
                <a:cs typeface="+mn-cs"/>
              </a:rPr>
              <a:t>структурированных</a:t>
            </a:r>
            <a:r>
              <a:rPr lang="de-DE" sz="1000" b="1" i="0" dirty="0">
                <a:latin typeface="Arial"/>
                <a:ea typeface="+mn-ea"/>
                <a:cs typeface="+mn-cs"/>
              </a:rPr>
              <a:t> </a:t>
            </a:r>
            <a:r>
              <a:rPr lang="de-DE" sz="1000" b="1" i="0" dirty="0" smtClean="0">
                <a:latin typeface="Arial"/>
                <a:ea typeface="+mn-ea"/>
                <a:cs typeface="+mn-cs"/>
              </a:rPr>
              <a:t>и</a:t>
            </a:r>
            <a:r>
              <a:rPr lang="ru-RU" sz="1000" b="1" i="0" dirty="0" smtClean="0">
                <a:latin typeface="Arial"/>
                <a:ea typeface="+mn-ea"/>
                <a:cs typeface="+mn-cs"/>
              </a:rPr>
              <a:t> </a:t>
            </a:r>
            <a:r>
              <a:rPr lang="de-DE" sz="1000" b="1" i="0" dirty="0" err="1" smtClean="0">
                <a:latin typeface="Arial"/>
                <a:ea typeface="+mn-ea"/>
                <a:cs typeface="+mn-cs"/>
              </a:rPr>
              <a:t>неструктурированных</a:t>
            </a:r>
            <a:r>
              <a:rPr lang="de-DE" sz="1000" b="1" i="0" dirty="0" smtClean="0">
                <a:latin typeface="Arial"/>
                <a:ea typeface="+mn-ea"/>
                <a:cs typeface="+mn-cs"/>
              </a:rPr>
              <a:t> </a:t>
            </a:r>
            <a:r>
              <a:rPr lang="de-DE" sz="1000" b="1" i="0" dirty="0" err="1">
                <a:latin typeface="Arial"/>
                <a:ea typeface="+mn-ea"/>
                <a:cs typeface="+mn-cs"/>
              </a:rPr>
              <a:t>процессов</a:t>
            </a:r>
            <a:endParaRPr lang="de-DE" sz="1000" b="1" i="0" dirty="0">
              <a:latin typeface="Arial"/>
              <a:ea typeface="+mn-ea"/>
              <a:cs typeface="+mn-cs"/>
            </a:endParaRPr>
          </a:p>
        </p:txBody>
      </p:sp>
      <p:sp>
        <p:nvSpPr>
          <p:cNvPr id="19" name="Rectangle 18"/>
          <p:cNvSpPr/>
          <p:nvPr/>
        </p:nvSpPr>
        <p:spPr>
          <a:xfrm>
            <a:off x="168816" y="6018789"/>
            <a:ext cx="2844000" cy="471600"/>
          </a:xfrm>
          <a:prstGeom prst="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nchorCtr="0"/>
          <a:lstStyle/>
          <a:p>
            <a:pPr algn="ctr" defTabSz="914400">
              <a:buNone/>
            </a:pPr>
            <a:r>
              <a:rPr lang="de-DE" sz="1000" b="1" i="0" dirty="0" err="1">
                <a:latin typeface="Arial"/>
                <a:ea typeface="+mn-ea"/>
                <a:cs typeface="+mn-cs"/>
              </a:rPr>
              <a:t>Улучшенная</a:t>
            </a:r>
            <a:r>
              <a:rPr lang="de-DE" sz="1000" b="1" i="0" dirty="0">
                <a:latin typeface="Arial"/>
                <a:ea typeface="+mn-ea"/>
                <a:cs typeface="+mn-cs"/>
              </a:rPr>
              <a:t> </a:t>
            </a:r>
            <a:r>
              <a:rPr lang="de-DE" sz="1000" b="1" i="0" dirty="0" err="1">
                <a:latin typeface="Arial"/>
                <a:ea typeface="+mn-ea"/>
                <a:cs typeface="+mn-cs"/>
              </a:rPr>
              <a:t>поддержка</a:t>
            </a:r>
            <a:r>
              <a:rPr lang="de-DE" sz="1000" b="1" i="0" dirty="0">
                <a:latin typeface="Arial"/>
                <a:ea typeface="+mn-ea"/>
                <a:cs typeface="+mn-cs"/>
              </a:rPr>
              <a:t> </a:t>
            </a:r>
            <a:r>
              <a:rPr lang="de-DE" sz="1000" b="1" i="0" dirty="0" err="1">
                <a:latin typeface="Arial"/>
                <a:ea typeface="+mn-ea"/>
                <a:cs typeface="+mn-cs"/>
              </a:rPr>
              <a:t>решений</a:t>
            </a:r>
            <a:r>
              <a:rPr lang="de-DE" sz="1000" b="1" i="0" dirty="0">
                <a:latin typeface="Arial"/>
                <a:ea typeface="+mn-ea"/>
                <a:cs typeface="+mn-cs"/>
              </a:rPr>
              <a:t> </a:t>
            </a:r>
            <a:r>
              <a:rPr lang="de-DE" sz="1000" b="1" i="0" dirty="0" err="1" smtClean="0">
                <a:latin typeface="Arial"/>
                <a:ea typeface="+mn-ea"/>
                <a:cs typeface="+mn-cs"/>
              </a:rPr>
              <a:t>для</a:t>
            </a:r>
            <a:r>
              <a:rPr lang="ru-RU" sz="1000" b="1" dirty="0">
                <a:latin typeface="Arial"/>
              </a:rPr>
              <a:t> </a:t>
            </a:r>
            <a:r>
              <a:rPr lang="de-DE" sz="1000" b="1" i="0" dirty="0" err="1" smtClean="0">
                <a:latin typeface="Arial"/>
                <a:ea typeface="+mn-ea"/>
                <a:cs typeface="+mn-cs"/>
              </a:rPr>
              <a:t>задач</a:t>
            </a:r>
            <a:r>
              <a:rPr lang="de-DE" sz="1000" b="1" i="0" dirty="0" smtClean="0">
                <a:latin typeface="Arial"/>
                <a:ea typeface="+mn-ea"/>
                <a:cs typeface="+mn-cs"/>
              </a:rPr>
              <a:t> </a:t>
            </a:r>
            <a:r>
              <a:rPr lang="de-DE" sz="1000" b="1" i="0" dirty="0" err="1">
                <a:latin typeface="Arial"/>
                <a:ea typeface="+mn-ea"/>
                <a:cs typeface="+mn-cs"/>
              </a:rPr>
              <a:t>бизнес-процессов</a:t>
            </a:r>
            <a:endParaRPr lang="de-DE" sz="1000" b="1" i="0" dirty="0">
              <a:latin typeface="Arial"/>
              <a:ea typeface="+mn-ea"/>
              <a:cs typeface="+mn-cs"/>
            </a:endParaRPr>
          </a:p>
        </p:txBody>
      </p:sp>
      <p:sp>
        <p:nvSpPr>
          <p:cNvPr id="37" name="Rounded Rectangle 36"/>
          <p:cNvSpPr/>
          <p:nvPr/>
        </p:nvSpPr>
        <p:spPr bwMode="gray">
          <a:xfrm>
            <a:off x="149899" y="1273584"/>
            <a:ext cx="5396461" cy="4693107"/>
          </a:xfrm>
          <a:prstGeom prst="roundRect">
            <a:avLst>
              <a:gd name="adj" fmla="val 4392"/>
            </a:avLst>
          </a:prstGeom>
          <a:solidFill>
            <a:schemeClr val="bg1"/>
          </a:solidFill>
          <a:ln w="12700" algn="ctr">
            <a:solidFill>
              <a:schemeClr val="accent2"/>
            </a:solidFill>
            <a:miter lim="800000"/>
            <a:headEnd/>
            <a:tailEnd/>
          </a:ln>
        </p:spPr>
        <p:txBody>
          <a:bodyPr lIns="90000" tIns="72000" rIns="144000" bIns="72000" rtlCol="0" anchor="ctr"/>
          <a:lstStyle/>
          <a:p>
            <a:pPr marL="184150" marR="0" indent="-184150" algn="ctr" defTabSz="914400" eaLnBrk="1" fontAlgn="base" latinLnBrk="0" hangingPunct="1">
              <a:lnSpc>
                <a:spcPct val="100000"/>
              </a:lnSpc>
              <a:spcBef>
                <a:spcPct val="50000"/>
              </a:spcBef>
              <a:spcAft>
                <a:spcPct val="0"/>
              </a:spcAft>
              <a:buClr>
                <a:srgbClr val="F0AB00"/>
              </a:buClr>
              <a:buSzPct val="80000"/>
              <a:tabLst/>
            </a:pPr>
            <a:endParaRPr kumimoji="0" lang="de-DE"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grpSp>
        <p:nvGrpSpPr>
          <p:cNvPr id="7" name="Group 10"/>
          <p:cNvGrpSpPr/>
          <p:nvPr/>
        </p:nvGrpSpPr>
        <p:grpSpPr>
          <a:xfrm>
            <a:off x="137210" y="1273074"/>
            <a:ext cx="5418000" cy="320857"/>
            <a:chOff x="187082" y="1415999"/>
            <a:chExt cx="5065712" cy="600922"/>
          </a:xfrm>
        </p:grpSpPr>
        <p:sp>
          <p:nvSpPr>
            <p:cNvPr id="42" name="Rectangle 41"/>
            <p:cNvSpPr>
              <a:spLocks noChangeArrowheads="1"/>
            </p:cNvSpPr>
            <p:nvPr/>
          </p:nvSpPr>
          <p:spPr bwMode="gray">
            <a:xfrm>
              <a:off x="187591" y="1872458"/>
              <a:ext cx="5065203" cy="144463"/>
            </a:xfrm>
            <a:prstGeom prst="rect">
              <a:avLst/>
            </a:prstGeom>
            <a:solidFill>
              <a:schemeClr val="accent1"/>
            </a:solidFill>
            <a:ln w="9525" algn="ctr">
              <a:noFill/>
              <a:miter lim="800000"/>
              <a:headEnd/>
              <a:tailEnd/>
            </a:ln>
          </p:spPr>
          <p:txBody>
            <a:bodyPr wrap="none" lIns="90000" tIns="46800" rIns="90000" bIns="46800" anchor="ctr"/>
            <a:lstStyle/>
            <a:p>
              <a:endParaRPr lang="en-US" sz="1800">
                <a:solidFill>
                  <a:srgbClr val="000000"/>
                </a:solidFill>
                <a:cs typeface="Arial Unicode MS" pitchFamily="34" charset="-128"/>
              </a:endParaRPr>
            </a:p>
          </p:txBody>
        </p:sp>
        <p:sp>
          <p:nvSpPr>
            <p:cNvPr id="43" name="AutoShape 9"/>
            <p:cNvSpPr>
              <a:spLocks noChangeArrowheads="1"/>
            </p:cNvSpPr>
            <p:nvPr/>
          </p:nvSpPr>
          <p:spPr bwMode="gray">
            <a:xfrm>
              <a:off x="187082" y="1415999"/>
              <a:ext cx="5065712" cy="576263"/>
            </a:xfrm>
            <a:prstGeom prst="roundRect">
              <a:avLst>
                <a:gd name="adj" fmla="val 30579"/>
              </a:avLst>
            </a:prstGeom>
            <a:solidFill>
              <a:schemeClr val="accent1"/>
            </a:solidFill>
            <a:ln w="9525" algn="ctr">
              <a:noFill/>
              <a:round/>
              <a:headEnd/>
              <a:tailEnd/>
            </a:ln>
          </p:spPr>
          <p:txBody>
            <a:bodyPr lIns="90000" tIns="18000" rIns="90000" bIns="18000" anchor="ctr"/>
            <a:lstStyle/>
            <a:p>
              <a:pPr marL="0" lvl="1" algn="ctr" defTabSz="914400">
                <a:buNone/>
              </a:pPr>
              <a:r>
                <a:rPr lang="en-US" sz="1200" b="1" i="0">
                  <a:solidFill>
                    <a:srgbClr val="000000"/>
                  </a:solidFill>
                  <a:latin typeface="Arial"/>
                  <a:ea typeface="+mn-ea"/>
                  <a:cs typeface="+mn-cs"/>
                </a:rPr>
                <a:t>Совместное моделирование процессов в Streamwork</a:t>
              </a:r>
            </a:p>
          </p:txBody>
        </p:sp>
      </p:grpSp>
      <p:pic>
        <p:nvPicPr>
          <p:cNvPr id="28" name="Picture 10"/>
          <p:cNvPicPr>
            <a:picLocks noChangeAspect="1" noChangeArrowheads="1"/>
          </p:cNvPicPr>
          <p:nvPr/>
        </p:nvPicPr>
        <p:blipFill>
          <a:blip r:embed="rId3" cstate="screen"/>
          <a:srcRect/>
          <a:stretch>
            <a:fillRect/>
          </a:stretch>
        </p:blipFill>
        <p:spPr bwMode="auto">
          <a:xfrm>
            <a:off x="630460" y="1743727"/>
            <a:ext cx="4608855" cy="2185180"/>
          </a:xfrm>
          <a:prstGeom prst="rect">
            <a:avLst/>
          </a:prstGeom>
          <a:ln>
            <a:noFill/>
          </a:ln>
          <a:effectLst>
            <a:outerShdw blurRad="190500" algn="tl" rotWithShape="0">
              <a:srgbClr val="000000">
                <a:alpha val="70000"/>
              </a:srgbClr>
            </a:outerShdw>
          </a:effectLst>
        </p:spPr>
      </p:pic>
      <p:pic>
        <p:nvPicPr>
          <p:cNvPr id="29" name="Picture 2"/>
          <p:cNvPicPr>
            <a:picLocks noChangeAspect="1" noChangeArrowheads="1"/>
          </p:cNvPicPr>
          <p:nvPr/>
        </p:nvPicPr>
        <p:blipFill>
          <a:blip r:embed="rId4" cstate="screen"/>
          <a:srcRect/>
          <a:stretch>
            <a:fillRect/>
          </a:stretch>
        </p:blipFill>
        <p:spPr bwMode="auto">
          <a:xfrm>
            <a:off x="749294" y="4102517"/>
            <a:ext cx="3685637" cy="1656230"/>
          </a:xfrm>
          <a:prstGeom prst="rect">
            <a:avLst/>
          </a:prstGeom>
          <a:ln>
            <a:noFill/>
          </a:ln>
          <a:effectLst>
            <a:outerShdw blurRad="292100" dist="139700" dir="2700000" algn="tl" rotWithShape="0">
              <a:srgbClr val="333333">
                <a:alpha val="65000"/>
              </a:srgbClr>
            </a:outerShdw>
          </a:effectLst>
        </p:spPr>
      </p:pic>
      <p:sp>
        <p:nvSpPr>
          <p:cNvPr id="30" name="Bent Arrow 29"/>
          <p:cNvSpPr/>
          <p:nvPr/>
        </p:nvSpPr>
        <p:spPr bwMode="gray">
          <a:xfrm rot="10800000">
            <a:off x="3896656" y="3850481"/>
            <a:ext cx="936130" cy="1044405"/>
          </a:xfrm>
          <a:prstGeom prst="bentArrow">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31" name="Rounded Rectangle 30"/>
          <p:cNvSpPr/>
          <p:nvPr/>
        </p:nvSpPr>
        <p:spPr bwMode="gray">
          <a:xfrm>
            <a:off x="1341179" y="4835317"/>
            <a:ext cx="432060" cy="288040"/>
          </a:xfrm>
          <a:prstGeom prst="roundRect">
            <a:avLst/>
          </a:prstGeom>
          <a:solidFill>
            <a:srgbClr val="F0AB00">
              <a:alpha val="40000"/>
            </a:srgbClr>
          </a:solidFill>
          <a:ln w="1905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32" name="Bent Arrow 31"/>
          <p:cNvSpPr/>
          <p:nvPr/>
        </p:nvSpPr>
        <p:spPr bwMode="gray">
          <a:xfrm>
            <a:off x="1430905" y="3779787"/>
            <a:ext cx="936130" cy="1044405"/>
          </a:xfrm>
          <a:prstGeom prst="bentArrow">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35" name="TextBox 34"/>
          <p:cNvSpPr txBox="1"/>
          <p:nvPr/>
        </p:nvSpPr>
        <p:spPr>
          <a:xfrm rot="1323944">
            <a:off x="2528487" y="3442484"/>
            <a:ext cx="1802716" cy="461665"/>
          </a:xfrm>
          <a:prstGeom prst="rect">
            <a:avLst/>
          </a:prstGeom>
          <a:solidFill>
            <a:schemeClr val="accent1">
              <a:lumMod val="60000"/>
              <a:lumOff val="40000"/>
            </a:schemeClr>
          </a:solidFill>
        </p:spPr>
        <p:txBody>
          <a:bodyPr wrap="square" rtlCol="0">
            <a:spAutoFit/>
          </a:bodyPr>
          <a:lstStyle/>
          <a:p>
            <a:pPr marL="155448" indent="-155448" algn="ctr" defTabSz="914400">
              <a:spcBef>
                <a:spcPts val="720"/>
              </a:spcBef>
              <a:spcAft>
                <a:spcPts val="0"/>
              </a:spcAft>
              <a:buNone/>
            </a:pPr>
            <a:r>
              <a:rPr lang="de-DE" sz="1200" b="0" i="0" dirty="0" smtClean="0">
                <a:solidFill>
                  <a:srgbClr val="000000"/>
                </a:solidFill>
                <a:latin typeface="Arial"/>
                <a:ea typeface="Arial Unicode MS"/>
                <a:cs typeface="Arial Unicode MS"/>
              </a:rPr>
              <a:t>ПРЕД</a:t>
            </a:r>
            <a:r>
              <a:rPr lang="ru-RU" sz="1200" b="0" i="0" dirty="0" smtClean="0">
                <a:solidFill>
                  <a:srgbClr val="000000"/>
                </a:solidFill>
                <a:latin typeface="Arial"/>
                <a:ea typeface="Arial Unicode MS"/>
                <a:cs typeface="Arial Unicode MS"/>
              </a:rPr>
              <a:t>ВАРИТЕЛЬНЫЙ П</a:t>
            </a:r>
            <a:r>
              <a:rPr lang="de-DE" sz="1200" b="0" i="0" dirty="0" smtClean="0">
                <a:solidFill>
                  <a:srgbClr val="000000"/>
                </a:solidFill>
                <a:latin typeface="Arial"/>
                <a:ea typeface="Arial Unicode MS"/>
                <a:cs typeface="Arial Unicode MS"/>
              </a:rPr>
              <a:t>РОСМОТР</a:t>
            </a:r>
            <a:endParaRPr lang="de-DE" sz="1200" b="0" i="0" dirty="0">
              <a:solidFill>
                <a:srgbClr val="000000"/>
              </a:solidFill>
              <a:latin typeface="Arial"/>
              <a:ea typeface="Arial Unicode MS"/>
              <a:cs typeface="Arial Unicode MS"/>
            </a:endParaRPr>
          </a:p>
        </p:txBody>
      </p:sp>
      <p:grpSp>
        <p:nvGrpSpPr>
          <p:cNvPr id="26" name="Group 25"/>
          <p:cNvGrpSpPr/>
          <p:nvPr/>
        </p:nvGrpSpPr>
        <p:grpSpPr>
          <a:xfrm>
            <a:off x="6327486" y="1274727"/>
            <a:ext cx="1977296" cy="526694"/>
            <a:chOff x="6327486" y="1893852"/>
            <a:chExt cx="1977296" cy="526694"/>
          </a:xfrm>
        </p:grpSpPr>
        <p:sp>
          <p:nvSpPr>
            <p:cNvPr id="27" name="Rounded Rectangle 26"/>
            <p:cNvSpPr/>
            <p:nvPr/>
          </p:nvSpPr>
          <p:spPr bwMode="gray">
            <a:xfrm>
              <a:off x="6327486" y="1893852"/>
              <a:ext cx="1977296" cy="526694"/>
            </a:xfrm>
            <a:prstGeom prst="roundRect">
              <a:avLst>
                <a:gd name="adj" fmla="val 1410"/>
              </a:avLst>
            </a:prstGeom>
            <a:noFill/>
            <a:ln w="12700" algn="ctr">
              <a:solidFill>
                <a:srgbClr val="666666"/>
              </a:solidFill>
              <a:miter lim="800000"/>
              <a:headEnd/>
              <a:tailEnd/>
            </a:ln>
          </p:spPr>
          <p:txBody>
            <a:bodyPr lIns="90000" tIns="72000" rIns="144000" bIns="72000" rtlCol="0" anchor="ctr"/>
            <a:lstStyle/>
            <a:p>
              <a:pPr marL="184150" marR="0" lvl="0" indent="-18415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600" b="0" i="0" u="none"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pic>
          <p:nvPicPr>
            <p:cNvPr id="33" name="Picture 71" descr="download"/>
            <p:cNvPicPr>
              <a:picLocks noChangeArrowheads="1"/>
            </p:cNvPicPr>
            <p:nvPr/>
          </p:nvPicPr>
          <p:blipFill>
            <a:blip r:embed="rId5" cstate="print"/>
            <a:srcRect l="36246" r="26366"/>
            <a:stretch>
              <a:fillRect/>
            </a:stretch>
          </p:blipFill>
          <p:spPr bwMode="gray">
            <a:xfrm>
              <a:off x="7704660" y="1919422"/>
              <a:ext cx="557784" cy="475488"/>
            </a:xfrm>
            <a:prstGeom prst="rect">
              <a:avLst/>
            </a:prstGeom>
            <a:gradFill rotWithShape="1">
              <a:gsLst>
                <a:gs pos="0">
                  <a:srgbClr val="FFE8AF"/>
                </a:gs>
                <a:gs pos="100000">
                  <a:srgbClr val="FFBC13"/>
                </a:gs>
              </a:gsLst>
              <a:lin ang="2700000" scaled="1"/>
            </a:gradFill>
            <a:ln w="12700" algn="ctr">
              <a:solidFill>
                <a:srgbClr val="DBDBDB"/>
              </a:solidFill>
              <a:round/>
              <a:headEnd/>
              <a:tailEnd/>
            </a:ln>
            <a:effectLst>
              <a:outerShdw blurRad="25400" dist="12700" dir="2700000" algn="tl" rotWithShape="0">
                <a:prstClr val="black">
                  <a:alpha val="40000"/>
                </a:prstClr>
              </a:outerShdw>
            </a:effectLst>
          </p:spPr>
        </p:pic>
        <p:sp>
          <p:nvSpPr>
            <p:cNvPr id="34" name="Rectangle 33"/>
            <p:cNvSpPr/>
            <p:nvPr/>
          </p:nvSpPr>
          <p:spPr bwMode="gray">
            <a:xfrm>
              <a:off x="6342987" y="1914559"/>
              <a:ext cx="1332689" cy="486383"/>
            </a:xfrm>
            <a:prstGeom prst="rect">
              <a:avLst/>
            </a:prstGeom>
            <a:solidFill>
              <a:schemeClr val="accent5">
                <a:lumMod val="50000"/>
              </a:schemeClr>
            </a:solidFill>
            <a:ln w="6350" algn="ctr">
              <a:noFill/>
              <a:miter lim="800000"/>
              <a:headEnd/>
              <a:tailEnd/>
            </a:ln>
          </p:spPr>
          <p:txBody>
            <a:bodyPr lIns="90000" tIns="72000" rIns="90000" bIns="72000" rtlCol="0" anchor="ctr"/>
            <a:lstStyle/>
            <a:p>
              <a:pPr marR="0" algn="ctr" defTabSz="914400">
                <a:lnSpc>
                  <a:spcPct val="100000"/>
                </a:lnSpc>
                <a:spcBef>
                  <a:spcPts val="540"/>
                </a:spcBef>
                <a:spcAft>
                  <a:spcPts val="0"/>
                </a:spcAft>
                <a:buNone/>
              </a:pPr>
              <a:r>
                <a:rPr lang="en-US" sz="900" b="1" i="0" u="none" strike="noStrike" cap="none" spc="0" baseline="0">
                  <a:solidFill>
                    <a:srgbClr val="FFFFFF"/>
                  </a:solidFill>
                  <a:effectLst/>
                  <a:latin typeface="Arial"/>
                  <a:ea typeface="Arial Unicode MS"/>
                  <a:cs typeface="Arial Unicode MS"/>
                </a:rPr>
                <a:t>Владелец</a:t>
              </a:r>
              <a:r>
                <a:rPr lang="en-US" sz="900" b="1" i="0" u="none" strike="noStrike" cap="none" spc="0">
                  <a:solidFill>
                    <a:srgbClr val="FFFFFF"/>
                  </a:solidFill>
                  <a:effectLst/>
                  <a:latin typeface="Arial"/>
                  <a:ea typeface="Arial Unicode MS"/>
                  <a:cs typeface="Arial Unicode MS"/>
                </a:rPr>
                <a:t> процесса</a:t>
              </a:r>
            </a:p>
          </p:txBody>
        </p:sp>
      </p:grpSp>
      <p:grpSp>
        <p:nvGrpSpPr>
          <p:cNvPr id="36" name="Group 35"/>
          <p:cNvGrpSpPr/>
          <p:nvPr/>
        </p:nvGrpSpPr>
        <p:grpSpPr>
          <a:xfrm>
            <a:off x="6327486" y="1865277"/>
            <a:ext cx="1977296" cy="526694"/>
            <a:chOff x="6327486" y="1893852"/>
            <a:chExt cx="1977296" cy="526694"/>
          </a:xfrm>
        </p:grpSpPr>
        <p:sp>
          <p:nvSpPr>
            <p:cNvPr id="38" name="Rounded Rectangle 37"/>
            <p:cNvSpPr/>
            <p:nvPr/>
          </p:nvSpPr>
          <p:spPr bwMode="gray">
            <a:xfrm>
              <a:off x="6327486" y="1893852"/>
              <a:ext cx="1977296" cy="526694"/>
            </a:xfrm>
            <a:prstGeom prst="roundRect">
              <a:avLst>
                <a:gd name="adj" fmla="val 1410"/>
              </a:avLst>
            </a:prstGeom>
            <a:noFill/>
            <a:ln w="12700" algn="ctr">
              <a:solidFill>
                <a:srgbClr val="666666"/>
              </a:solidFill>
              <a:miter lim="800000"/>
              <a:headEnd/>
              <a:tailEnd/>
            </a:ln>
          </p:spPr>
          <p:txBody>
            <a:bodyPr lIns="90000" tIns="72000" rIns="144000" bIns="72000" rtlCol="0" anchor="ctr"/>
            <a:lstStyle/>
            <a:p>
              <a:pPr marL="184150" marR="0" lvl="0" indent="-18415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600" b="0" i="0" u="none"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sp>
          <p:nvSpPr>
            <p:cNvPr id="39" name="Rectangle 38"/>
            <p:cNvSpPr/>
            <p:nvPr/>
          </p:nvSpPr>
          <p:spPr bwMode="gray">
            <a:xfrm>
              <a:off x="6342987" y="1914559"/>
              <a:ext cx="1332689" cy="486383"/>
            </a:xfrm>
            <a:prstGeom prst="rect">
              <a:avLst/>
            </a:prstGeom>
            <a:solidFill>
              <a:schemeClr val="accent5">
                <a:lumMod val="50000"/>
              </a:schemeClr>
            </a:solidFill>
            <a:ln w="6350" algn="ctr">
              <a:noFill/>
              <a:miter lim="800000"/>
              <a:headEnd/>
              <a:tailEnd/>
            </a:ln>
          </p:spPr>
          <p:txBody>
            <a:bodyPr lIns="90000" tIns="72000" rIns="90000" bIns="72000" rtlCol="0" anchor="ctr"/>
            <a:lstStyle/>
            <a:p>
              <a:pPr marR="0" algn="ctr" defTabSz="914400">
                <a:lnSpc>
                  <a:spcPct val="100000"/>
                </a:lnSpc>
                <a:spcBef>
                  <a:spcPts val="540"/>
                </a:spcBef>
                <a:spcAft>
                  <a:spcPts val="0"/>
                </a:spcAft>
                <a:buNone/>
              </a:pPr>
              <a:r>
                <a:rPr lang="en-US" sz="900" b="1" i="0" u="none" strike="noStrike" cap="none" spc="0" baseline="0">
                  <a:solidFill>
                    <a:srgbClr val="FFFFFF"/>
                  </a:solidFill>
                  <a:effectLst/>
                  <a:latin typeface="Arial"/>
                  <a:ea typeface="Arial Unicode MS"/>
                  <a:cs typeface="Arial Unicode MS"/>
                </a:rPr>
                <a:t>Конечные пользователи</a:t>
              </a:r>
            </a:p>
          </p:txBody>
        </p:sp>
      </p:grpSp>
      <p:pic>
        <p:nvPicPr>
          <p:cNvPr id="40" name="Picture 56" descr="132552_l_srgb_s_gl"/>
          <p:cNvPicPr>
            <a:picLocks noChangeArrowheads="1"/>
          </p:cNvPicPr>
          <p:nvPr/>
        </p:nvPicPr>
        <p:blipFill>
          <a:blip r:embed="rId6" cstate="print"/>
          <a:srcRect l="36693" t="18020" r="27283" b="43196"/>
          <a:stretch>
            <a:fillRect/>
          </a:stretch>
        </p:blipFill>
        <p:spPr bwMode="gray">
          <a:xfrm>
            <a:off x="7708068" y="1897939"/>
            <a:ext cx="557784" cy="475488"/>
          </a:xfrm>
          <a:prstGeom prst="rect">
            <a:avLst/>
          </a:prstGeom>
          <a:gradFill rotWithShape="1">
            <a:gsLst>
              <a:gs pos="0">
                <a:srgbClr val="FFE8AF"/>
              </a:gs>
              <a:gs pos="100000">
                <a:srgbClr val="FFBC13"/>
              </a:gs>
            </a:gsLst>
            <a:lin ang="2700000" scaled="1"/>
          </a:gradFill>
          <a:ln w="12700" algn="ctr">
            <a:solidFill>
              <a:srgbClr val="DBDBDB"/>
            </a:solidFill>
            <a:round/>
            <a:headEnd/>
            <a:tailEnd/>
          </a:ln>
          <a:effectLst>
            <a:outerShdw blurRad="25400" dist="12700" dir="2700000" algn="tl" rotWithShape="0">
              <a:prstClr val="black">
                <a:alpha val="40000"/>
              </a:prstClr>
            </a:outerShdw>
          </a:effectLst>
        </p:spPr>
      </p:pic>
      <p:pic>
        <p:nvPicPr>
          <p:cNvPr id="44" name="Picture 43" descr="Model.PNG"/>
          <p:cNvPicPr>
            <a:picLocks noChangeAspect="1"/>
          </p:cNvPicPr>
          <p:nvPr/>
        </p:nvPicPr>
        <p:blipFill>
          <a:blip r:embed="rId7" cstate="print"/>
          <a:stretch>
            <a:fillRect/>
          </a:stretch>
        </p:blipFill>
        <p:spPr>
          <a:xfrm>
            <a:off x="6578727" y="229616"/>
            <a:ext cx="2241101" cy="376867"/>
          </a:xfrm>
          <a:prstGeom prst="rect">
            <a:avLst/>
          </a:prstGeom>
        </p:spPr>
      </p:pic>
      <p:pic>
        <p:nvPicPr>
          <p:cNvPr id="45" name="Picture 44" descr="Model.PNG"/>
          <p:cNvPicPr>
            <a:picLocks noChangeAspect="1"/>
          </p:cNvPicPr>
          <p:nvPr/>
        </p:nvPicPr>
        <p:blipFill>
          <a:blip r:embed="rId7" cstate="print"/>
          <a:srcRect r="4342"/>
          <a:stretch>
            <a:fillRect/>
          </a:stretch>
        </p:blipFill>
        <p:spPr>
          <a:xfrm>
            <a:off x="6226302" y="229616"/>
            <a:ext cx="2143792" cy="471632"/>
          </a:xfrm>
          <a:prstGeom prst="rect">
            <a:avLst/>
          </a:prstGeom>
        </p:spPr>
      </p:pic>
      <p:sp>
        <p:nvSpPr>
          <p:cNvPr id="46" name="TextBox 45"/>
          <p:cNvSpPr txBox="1"/>
          <p:nvPr/>
        </p:nvSpPr>
        <p:spPr>
          <a:xfrm>
            <a:off x="6358731" y="285750"/>
            <a:ext cx="1306448" cy="415498"/>
          </a:xfrm>
          <a:prstGeom prst="rect">
            <a:avLst/>
          </a:prstGeom>
          <a:noFill/>
        </p:spPr>
        <p:txBody>
          <a:bodyPr wrap="none" lIns="0" tIns="0" rIns="0" bIns="0" rtlCol="0">
            <a:spAutoFit/>
          </a:bodyPr>
          <a:lstStyle/>
          <a:p>
            <a:pPr algn="l" defTabSz="914400">
              <a:spcAft>
                <a:spcPts val="0"/>
              </a:spcAft>
              <a:buNone/>
            </a:pPr>
            <a:r>
              <a:rPr lang="en-US" sz="900" b="1" i="0" dirty="0" err="1">
                <a:latin typeface="Arial"/>
                <a:ea typeface="Arial Unicode MS"/>
                <a:cs typeface="Arial Unicode MS"/>
              </a:rPr>
              <a:t>Выполнение</a:t>
            </a:r>
            <a:endParaRPr lang="en-US" sz="900" b="1" i="0" dirty="0">
              <a:latin typeface="Arial"/>
              <a:ea typeface="Arial Unicode MS"/>
              <a:cs typeface="Arial Unicode MS"/>
            </a:endParaRPr>
          </a:p>
          <a:p>
            <a:pPr algn="l" defTabSz="914400">
              <a:spcAft>
                <a:spcPts val="0"/>
              </a:spcAft>
              <a:buNone/>
            </a:pPr>
            <a:r>
              <a:rPr lang="en-US" sz="900" b="0" i="0" dirty="0" err="1">
                <a:latin typeface="Arial"/>
                <a:ea typeface="Arial Unicode MS"/>
                <a:cs typeface="Arial Unicode MS"/>
              </a:rPr>
              <a:t>Владельцы</a:t>
            </a:r>
            <a:r>
              <a:rPr lang="en-US" sz="900" b="0" i="0" dirty="0">
                <a:latin typeface="Arial"/>
                <a:ea typeface="Arial Unicode MS"/>
                <a:cs typeface="Arial Unicode MS"/>
              </a:rPr>
              <a:t> </a:t>
            </a:r>
            <a:r>
              <a:rPr lang="en-US" sz="900" b="0" i="0" dirty="0" err="1">
                <a:latin typeface="Arial"/>
                <a:ea typeface="Arial Unicode MS"/>
                <a:cs typeface="Arial Unicode MS"/>
              </a:rPr>
              <a:t>процессов</a:t>
            </a:r>
            <a:r>
              <a:rPr lang="en-US" sz="900" b="0" i="0" dirty="0">
                <a:latin typeface="Arial"/>
                <a:ea typeface="Arial Unicode MS"/>
                <a:cs typeface="Arial Unicode MS"/>
              </a:rPr>
              <a:t> / </a:t>
            </a:r>
            <a:r>
              <a:rPr lang="ru-RU" sz="900" b="0" i="0" dirty="0" smtClean="0">
                <a:latin typeface="Arial"/>
                <a:ea typeface="Arial Unicode MS"/>
                <a:cs typeface="Arial Unicode MS"/>
              </a:rPr>
              <a:t/>
            </a:r>
            <a:br>
              <a:rPr lang="ru-RU" sz="900" b="0" i="0" dirty="0" smtClean="0">
                <a:latin typeface="Arial"/>
                <a:ea typeface="Arial Unicode MS"/>
                <a:cs typeface="Arial Unicode MS"/>
              </a:rPr>
            </a:br>
            <a:r>
              <a:rPr lang="en-US" sz="900" b="0" i="0" dirty="0" err="1" smtClean="0">
                <a:latin typeface="Arial"/>
                <a:ea typeface="Arial Unicode MS"/>
                <a:cs typeface="Arial Unicode MS"/>
              </a:rPr>
              <a:t>конечные</a:t>
            </a:r>
            <a:r>
              <a:rPr lang="en-US" sz="900" b="0" i="0" dirty="0" smtClean="0">
                <a:latin typeface="Arial"/>
                <a:ea typeface="Arial Unicode MS"/>
                <a:cs typeface="Arial Unicode MS"/>
              </a:rPr>
              <a:t> </a:t>
            </a:r>
            <a:r>
              <a:rPr lang="en-US" sz="900" b="0" i="0" dirty="0" err="1">
                <a:latin typeface="Arial"/>
                <a:ea typeface="Arial Unicode MS"/>
                <a:cs typeface="Arial Unicode MS"/>
              </a:rPr>
              <a:t>пользователи</a:t>
            </a:r>
            <a:endParaRPr lang="en-US" sz="900" b="0" i="0" dirty="0">
              <a:latin typeface="Arial"/>
              <a:ea typeface="Arial Unicode MS"/>
              <a:cs typeface="Arial Unicode MS"/>
            </a:endParaRPr>
          </a:p>
        </p:txBody>
      </p:sp>
      <p:pic>
        <p:nvPicPr>
          <p:cNvPr id="47" name="Picture 71" descr="загрузить"/>
          <p:cNvPicPr>
            <a:picLocks noChangeArrowheads="1"/>
          </p:cNvPicPr>
          <p:nvPr/>
        </p:nvPicPr>
        <p:blipFill>
          <a:blip r:embed="rId5" cstate="print"/>
          <a:srcRect l="36246" r="26366"/>
          <a:stretch>
            <a:fillRect/>
          </a:stretch>
        </p:blipFill>
        <p:spPr bwMode="gray">
          <a:xfrm>
            <a:off x="7801314" y="365126"/>
            <a:ext cx="330604" cy="281826"/>
          </a:xfrm>
          <a:prstGeom prst="rect">
            <a:avLst/>
          </a:prstGeom>
          <a:gradFill rotWithShape="1">
            <a:gsLst>
              <a:gs pos="0">
                <a:srgbClr val="FFE8AF"/>
              </a:gs>
              <a:gs pos="100000">
                <a:srgbClr val="FFBC13"/>
              </a:gs>
            </a:gsLst>
            <a:lin ang="2700000" scaled="1"/>
          </a:gradFill>
          <a:ln w="12700" algn="ctr">
            <a:noFill/>
            <a:round/>
            <a:headEnd/>
            <a:tailEnd/>
          </a:ln>
          <a:effectLst/>
        </p:spPr>
      </p:pic>
      <p:pic>
        <p:nvPicPr>
          <p:cNvPr id="48" name="Picture 56" descr="132552_l_srgb_s_gl"/>
          <p:cNvPicPr>
            <a:picLocks noChangeArrowheads="1"/>
          </p:cNvPicPr>
          <p:nvPr/>
        </p:nvPicPr>
        <p:blipFill>
          <a:blip r:embed="rId6" cstate="print"/>
          <a:srcRect l="36693" t="18020" r="27283" b="43196"/>
          <a:stretch>
            <a:fillRect/>
          </a:stretch>
        </p:blipFill>
        <p:spPr bwMode="gray">
          <a:xfrm>
            <a:off x="8480387" y="362827"/>
            <a:ext cx="313556" cy="283286"/>
          </a:xfrm>
          <a:prstGeom prst="rect">
            <a:avLst/>
          </a:prstGeom>
          <a:gradFill rotWithShape="1">
            <a:gsLst>
              <a:gs pos="0">
                <a:srgbClr val="FFE8AF"/>
              </a:gs>
              <a:gs pos="100000">
                <a:srgbClr val="FFBC13"/>
              </a:gs>
            </a:gsLst>
            <a:lin ang="2700000" scaled="1"/>
          </a:gradFill>
          <a:ln w="12700" algn="ctr">
            <a:noFill/>
            <a:round/>
            <a:headEnd/>
            <a:tailEnd/>
          </a:ln>
          <a:effectLst/>
        </p:spPr>
      </p:pic>
      <p:pic>
        <p:nvPicPr>
          <p:cNvPr id="49" name="Picture 10" descr="banner_2grids.jpg"/>
          <p:cNvPicPr>
            <a:picLocks/>
          </p:cNvPicPr>
          <p:nvPr/>
        </p:nvPicPr>
        <p:blipFill>
          <a:blip r:embed="rId8" cstate="print"/>
          <a:srcRect l="5538" t="17185" r="16793" b="41270"/>
          <a:stretch>
            <a:fillRect/>
          </a:stretch>
        </p:blipFill>
        <p:spPr bwMode="gray">
          <a:xfrm>
            <a:off x="8144098" y="365385"/>
            <a:ext cx="329316" cy="280728"/>
          </a:xfrm>
          <a:prstGeom prst="rect">
            <a:avLst/>
          </a:prstGeom>
          <a:gradFill rotWithShape="1">
            <a:gsLst>
              <a:gs pos="0">
                <a:srgbClr val="FFE8AF"/>
              </a:gs>
              <a:gs pos="100000">
                <a:srgbClr val="FFBC13"/>
              </a:gs>
            </a:gsLst>
            <a:lin ang="2700000" scaled="1"/>
          </a:gradFill>
          <a:ln w="12700" algn="ctr">
            <a:noFill/>
            <a:round/>
            <a:headEnd/>
            <a:tailEnd/>
          </a:ln>
          <a:effectLst/>
        </p:spPr>
      </p:pic>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44" descr="Model.PNG"/>
          <p:cNvPicPr>
            <a:picLocks noChangeAspect="1"/>
          </p:cNvPicPr>
          <p:nvPr/>
        </p:nvPicPr>
        <p:blipFill>
          <a:blip r:embed="rId4" cstate="print"/>
          <a:srcRect r="4342"/>
          <a:stretch>
            <a:fillRect/>
          </a:stretch>
        </p:blipFill>
        <p:spPr>
          <a:xfrm>
            <a:off x="6226302" y="229616"/>
            <a:ext cx="2143792" cy="471632"/>
          </a:xfrm>
          <a:prstGeom prst="rect">
            <a:avLst/>
          </a:prstGeom>
        </p:spPr>
      </p:pic>
      <p:sp>
        <p:nvSpPr>
          <p:cNvPr id="2" name="Title 1"/>
          <p:cNvSpPr>
            <a:spLocks noGrp="1"/>
          </p:cNvSpPr>
          <p:nvPr>
            <p:ph type="title"/>
          </p:nvPr>
        </p:nvSpPr>
        <p:spPr/>
        <p:txBody>
          <a:bodyPr/>
          <a:lstStyle/>
          <a:p>
            <a:pPr algn="l" defTabSz="914400">
              <a:spcBef>
                <a:spcPts val="0"/>
              </a:spcBef>
              <a:buNone/>
            </a:pPr>
            <a:r>
              <a:rPr lang="en-US" sz="2400" b="1" i="0">
                <a:solidFill>
                  <a:srgbClr val="666666"/>
                </a:solidFill>
                <a:latin typeface="Arial"/>
                <a:ea typeface="+mj-ea"/>
                <a:cs typeface="+mj-cs"/>
              </a:rPr>
              <a:t>Операционная деятельность</a:t>
            </a:r>
            <a:br>
              <a:rPr lang="en-US" sz="2400" b="1" i="0">
                <a:solidFill>
                  <a:srgbClr val="666666"/>
                </a:solidFill>
                <a:latin typeface="Arial"/>
                <a:ea typeface="+mj-ea"/>
                <a:cs typeface="+mj-cs"/>
              </a:rPr>
            </a:br>
            <a:r>
              <a:rPr lang="en-US" sz="2000" b="0" i="0">
                <a:solidFill>
                  <a:srgbClr val="666666"/>
                </a:solidFill>
                <a:latin typeface="Arial"/>
                <a:ea typeface="+mj-ea"/>
                <a:cs typeface="+mj-cs"/>
              </a:rPr>
              <a:t>Мониторинг уровня сообщений</a:t>
            </a:r>
          </a:p>
        </p:txBody>
      </p:sp>
      <p:sp>
        <p:nvSpPr>
          <p:cNvPr id="5" name="AutoShape 4"/>
          <p:cNvSpPr>
            <a:spLocks noChangeArrowheads="1"/>
          </p:cNvSpPr>
          <p:nvPr/>
        </p:nvSpPr>
        <p:spPr bwMode="gray">
          <a:xfrm>
            <a:off x="5636950" y="2182458"/>
            <a:ext cx="3327168" cy="3772701"/>
          </a:xfrm>
          <a:prstGeom prst="roundRect">
            <a:avLst>
              <a:gd name="adj" fmla="val 5815"/>
            </a:avLst>
          </a:prstGeom>
          <a:gradFill rotWithShape="1">
            <a:gsLst>
              <a:gs pos="0">
                <a:srgbClr val="F0F0F0"/>
              </a:gs>
              <a:gs pos="100000">
                <a:srgbClr val="FEFEFE"/>
              </a:gs>
            </a:gsLst>
            <a:lin ang="2700000" scaled="1"/>
          </a:gradFill>
          <a:ln w="12700" algn="ctr">
            <a:solidFill>
              <a:schemeClr val="accent2"/>
            </a:solidFill>
            <a:round/>
            <a:headEnd/>
            <a:tailEnd/>
          </a:ln>
          <a:effectLst>
            <a:prstShdw prst="shdw17" dist="17961" dir="2700000">
              <a:srgbClr val="909090"/>
            </a:prstShdw>
          </a:effectLst>
        </p:spPr>
        <p:txBody>
          <a:bodyPr wrap="square" lIns="72000" tIns="72000" rIns="72000" bIns="72000" anchor="ctr">
            <a:noAutofit/>
          </a:bodyPr>
          <a:lstStyle/>
          <a:p>
            <a:pPr marL="173736" indent="-173736" algn="l" defTabSz="914400">
              <a:spcBef>
                <a:spcPts val="420"/>
              </a:spcBef>
              <a:buClr>
                <a:srgbClr val="F0AB00"/>
              </a:buClr>
              <a:buSzPct val="80000"/>
              <a:buFont typeface="Wingdings"/>
              <a:buChar char=""/>
            </a:pPr>
            <a:r>
              <a:rPr lang="en-US" sz="1400" b="1" i="0" dirty="0" err="1">
                <a:latin typeface="Arial"/>
                <a:ea typeface="+mn-ea"/>
                <a:cs typeface="+mn-cs"/>
              </a:rPr>
              <a:t>Централизованный</a:t>
            </a:r>
            <a:r>
              <a:rPr lang="en-US" sz="1400" b="1" i="0" dirty="0">
                <a:latin typeface="Arial"/>
                <a:ea typeface="+mn-ea"/>
                <a:cs typeface="+mn-cs"/>
              </a:rPr>
              <a:t> </a:t>
            </a:r>
            <a:r>
              <a:rPr lang="en-US" sz="1400" b="1" i="0" dirty="0" err="1">
                <a:latin typeface="Arial"/>
                <a:ea typeface="+mn-ea"/>
                <a:cs typeface="+mn-cs"/>
              </a:rPr>
              <a:t>мониторинг</a:t>
            </a:r>
            <a:r>
              <a:rPr lang="en-US" sz="1400" b="1" i="0" dirty="0">
                <a:latin typeface="Arial"/>
                <a:ea typeface="+mn-ea"/>
                <a:cs typeface="+mn-cs"/>
              </a:rPr>
              <a:t> </a:t>
            </a:r>
            <a:r>
              <a:rPr lang="en-US" sz="1400" b="0" i="0" dirty="0" err="1">
                <a:latin typeface="Arial"/>
                <a:ea typeface="+mn-ea"/>
                <a:cs typeface="+mn-cs"/>
              </a:rPr>
              <a:t>сложных</a:t>
            </a:r>
            <a:r>
              <a:rPr lang="en-US" sz="1400" b="0" i="0" dirty="0">
                <a:latin typeface="Arial"/>
                <a:ea typeface="+mn-ea"/>
                <a:cs typeface="+mn-cs"/>
              </a:rPr>
              <a:t> </a:t>
            </a:r>
            <a:r>
              <a:rPr lang="en-US" sz="1400" b="0" i="0" dirty="0" err="1">
                <a:latin typeface="Arial"/>
                <a:ea typeface="+mn-ea"/>
                <a:cs typeface="+mn-cs"/>
              </a:rPr>
              <a:t>инфраструктур</a:t>
            </a:r>
            <a:r>
              <a:rPr lang="en-US" sz="1400" b="0" i="0" dirty="0">
                <a:latin typeface="Arial"/>
                <a:ea typeface="+mn-ea"/>
                <a:cs typeface="+mn-cs"/>
              </a:rPr>
              <a:t> интеграции</a:t>
            </a:r>
          </a:p>
          <a:p>
            <a:pPr marL="173736" indent="-173736" algn="l" defTabSz="914400">
              <a:spcBef>
                <a:spcPts val="420"/>
              </a:spcBef>
              <a:buClr>
                <a:srgbClr val="F0AB00"/>
              </a:buClr>
              <a:buSzPct val="80000"/>
              <a:buFont typeface="Wingdings"/>
              <a:buChar char=""/>
            </a:pPr>
            <a:endParaRPr lang="en-US" sz="1400" dirty="0" smtClean="0"/>
          </a:p>
          <a:p>
            <a:pPr marL="173736" indent="-173736" algn="l" defTabSz="914400">
              <a:spcBef>
                <a:spcPts val="420"/>
              </a:spcBef>
              <a:buClr>
                <a:srgbClr val="F0AB00"/>
              </a:buClr>
              <a:buSzPct val="80000"/>
              <a:buFont typeface="Wingdings"/>
              <a:buChar char=""/>
            </a:pPr>
            <a:r>
              <a:rPr lang="en-US" sz="1400" b="1" i="0" dirty="0" err="1">
                <a:latin typeface="Arial"/>
                <a:ea typeface="+mn-ea"/>
                <a:cs typeface="+mn-cs"/>
              </a:rPr>
              <a:t>Соответствующие</a:t>
            </a:r>
            <a:r>
              <a:rPr lang="en-US" sz="1400" b="1" i="0" dirty="0">
                <a:latin typeface="Arial"/>
                <a:ea typeface="+mn-ea"/>
                <a:cs typeface="+mn-cs"/>
              </a:rPr>
              <a:t> </a:t>
            </a:r>
            <a:r>
              <a:rPr lang="en-US" sz="1400" b="1" i="0" dirty="0" smtClean="0">
                <a:latin typeface="Arial"/>
                <a:ea typeface="+mn-ea"/>
                <a:cs typeface="+mn-cs"/>
              </a:rPr>
              <a:t>ITIL</a:t>
            </a:r>
            <a:r>
              <a:rPr lang="ru-RU" sz="1400" b="1" dirty="0" smtClean="0"/>
              <a:t> </a:t>
            </a:r>
            <a:r>
              <a:rPr lang="en-US" sz="1400" b="0" i="0" dirty="0" err="1" smtClean="0">
                <a:latin typeface="Arial"/>
                <a:ea typeface="+mn-ea"/>
                <a:cs typeface="+mn-cs"/>
              </a:rPr>
              <a:t>операции</a:t>
            </a:r>
            <a:r>
              <a:rPr lang="en-US" sz="1400" b="0" i="0" dirty="0" smtClean="0">
                <a:latin typeface="Arial"/>
                <a:ea typeface="+mn-ea"/>
                <a:cs typeface="+mn-cs"/>
              </a:rPr>
              <a:t> </a:t>
            </a:r>
            <a:r>
              <a:rPr lang="en-US" sz="1400" b="0" i="0" dirty="0">
                <a:latin typeface="Arial"/>
                <a:ea typeface="+mn-ea"/>
                <a:cs typeface="+mn-cs"/>
              </a:rPr>
              <a:t>в </a:t>
            </a:r>
            <a:r>
              <a:rPr lang="en-US" sz="1400" b="0" i="0" dirty="0" err="1">
                <a:latin typeface="Arial"/>
                <a:ea typeface="+mn-ea"/>
                <a:cs typeface="+mn-cs"/>
              </a:rPr>
              <a:t>инструменте</a:t>
            </a:r>
            <a:r>
              <a:rPr lang="en-US" sz="1400" b="0" i="0" dirty="0">
                <a:latin typeface="Arial"/>
                <a:ea typeface="+mn-ea"/>
                <a:cs typeface="+mn-cs"/>
              </a:rPr>
              <a:t> SAP Solution Manager</a:t>
            </a:r>
          </a:p>
          <a:p>
            <a:pPr marL="173736" indent="-173736" algn="l" defTabSz="914400">
              <a:spcBef>
                <a:spcPts val="420"/>
              </a:spcBef>
              <a:buClr>
                <a:srgbClr val="F0AB00"/>
              </a:buClr>
              <a:buSzPct val="80000"/>
              <a:buFont typeface="Wingdings"/>
              <a:buChar char=""/>
            </a:pPr>
            <a:endParaRPr lang="en-US" sz="1400" dirty="0" smtClean="0"/>
          </a:p>
          <a:p>
            <a:pPr marL="173736" indent="-173736" algn="l" defTabSz="914400">
              <a:spcBef>
                <a:spcPts val="420"/>
              </a:spcBef>
              <a:buClr>
                <a:srgbClr val="F0AB00"/>
              </a:buClr>
              <a:buSzPct val="80000"/>
              <a:buFont typeface="Wingdings"/>
              <a:buChar char=""/>
            </a:pPr>
            <a:r>
              <a:rPr lang="en-US" sz="1400" b="1" i="0" dirty="0" err="1">
                <a:latin typeface="Arial"/>
                <a:ea typeface="+mn-ea"/>
                <a:cs typeface="+mn-cs"/>
              </a:rPr>
              <a:t>Оптимизированный</a:t>
            </a:r>
            <a:r>
              <a:rPr lang="en-US" sz="1400" b="1" i="0" dirty="0">
                <a:latin typeface="Arial"/>
                <a:ea typeface="+mn-ea"/>
                <a:cs typeface="+mn-cs"/>
              </a:rPr>
              <a:t> </a:t>
            </a:r>
            <a:r>
              <a:rPr lang="en-US" sz="1400" b="1" i="0" dirty="0" err="1">
                <a:latin typeface="Arial"/>
                <a:ea typeface="+mn-ea"/>
                <a:cs typeface="+mn-cs"/>
              </a:rPr>
              <a:t>доступ</a:t>
            </a:r>
            <a:r>
              <a:rPr lang="en-US" sz="1400" b="1" i="0" dirty="0">
                <a:latin typeface="Arial"/>
                <a:ea typeface="+mn-ea"/>
                <a:cs typeface="+mn-cs"/>
              </a:rPr>
              <a:t> </a:t>
            </a:r>
            <a:r>
              <a:rPr lang="en-US" sz="1400" b="0" i="0" dirty="0" smtClean="0">
                <a:latin typeface="Arial"/>
                <a:ea typeface="+mn-ea"/>
                <a:cs typeface="+mn-cs"/>
              </a:rPr>
              <a:t>к</a:t>
            </a:r>
            <a:r>
              <a:rPr lang="ru-RU" sz="1400" b="0" i="0" dirty="0" smtClean="0">
                <a:latin typeface="Arial"/>
                <a:ea typeface="+mn-ea"/>
                <a:cs typeface="+mn-cs"/>
              </a:rPr>
              <a:t> </a:t>
            </a:r>
            <a:r>
              <a:rPr lang="en-US" sz="1400" b="0" i="0" dirty="0" err="1" smtClean="0">
                <a:latin typeface="Arial"/>
                <a:ea typeface="+mn-ea"/>
                <a:cs typeface="+mn-cs"/>
              </a:rPr>
              <a:t>локальному</a:t>
            </a:r>
            <a:r>
              <a:rPr lang="en-US" sz="1400" b="0" i="0" dirty="0" smtClean="0">
                <a:latin typeface="Arial"/>
                <a:ea typeface="+mn-ea"/>
                <a:cs typeface="+mn-cs"/>
              </a:rPr>
              <a:t> </a:t>
            </a:r>
            <a:r>
              <a:rPr lang="en-US" sz="1400" b="0" i="0" dirty="0" err="1">
                <a:latin typeface="Arial"/>
                <a:ea typeface="+mn-ea"/>
                <a:cs typeface="+mn-cs"/>
              </a:rPr>
              <a:t>мониторингу</a:t>
            </a:r>
            <a:r>
              <a:rPr lang="en-US" sz="1400" b="0" i="0" dirty="0">
                <a:latin typeface="Arial"/>
                <a:ea typeface="+mn-ea"/>
                <a:cs typeface="+mn-cs"/>
              </a:rPr>
              <a:t>, </a:t>
            </a:r>
            <a:r>
              <a:rPr lang="en-US" sz="1400" b="0" i="0" dirty="0" err="1">
                <a:latin typeface="Arial"/>
                <a:ea typeface="+mn-ea"/>
                <a:cs typeface="+mn-cs"/>
              </a:rPr>
              <a:t>конфигурированию</a:t>
            </a:r>
            <a:r>
              <a:rPr lang="en-US" sz="1400" b="0" i="0" dirty="0">
                <a:latin typeface="Arial"/>
                <a:ea typeface="+mn-ea"/>
                <a:cs typeface="+mn-cs"/>
              </a:rPr>
              <a:t> </a:t>
            </a:r>
            <a:r>
              <a:rPr lang="en-US" sz="1400" b="0" i="0" dirty="0" smtClean="0">
                <a:latin typeface="Arial"/>
                <a:ea typeface="+mn-ea"/>
                <a:cs typeface="+mn-cs"/>
              </a:rPr>
              <a:t>и</a:t>
            </a:r>
            <a:r>
              <a:rPr lang="ru-RU" sz="1400" b="0" i="0" dirty="0" smtClean="0">
                <a:latin typeface="Arial"/>
                <a:ea typeface="+mn-ea"/>
                <a:cs typeface="+mn-cs"/>
              </a:rPr>
              <a:t> </a:t>
            </a:r>
            <a:r>
              <a:rPr lang="en-US" sz="1400" b="0" i="0" dirty="0" err="1" smtClean="0">
                <a:latin typeface="Arial"/>
                <a:ea typeface="+mn-ea"/>
                <a:cs typeface="+mn-cs"/>
              </a:rPr>
              <a:t>тестированию</a:t>
            </a:r>
            <a:endParaRPr lang="en-US" sz="1400" b="0" i="0" dirty="0">
              <a:latin typeface="Arial"/>
              <a:ea typeface="+mn-ea"/>
              <a:cs typeface="+mn-cs"/>
            </a:endParaRPr>
          </a:p>
          <a:p>
            <a:pPr marL="173736" indent="-173736" algn="l" defTabSz="914400">
              <a:spcBef>
                <a:spcPts val="420"/>
              </a:spcBef>
              <a:buClr>
                <a:srgbClr val="F0AB00"/>
              </a:buClr>
              <a:buSzPct val="80000"/>
              <a:buFont typeface="Wingdings"/>
              <a:buChar char=""/>
            </a:pPr>
            <a:endParaRPr lang="en-US" sz="1400" dirty="0" smtClean="0"/>
          </a:p>
          <a:p>
            <a:pPr marL="173736" indent="-173736" algn="l" defTabSz="914400">
              <a:spcBef>
                <a:spcPts val="420"/>
              </a:spcBef>
              <a:buClr>
                <a:srgbClr val="F0AB00"/>
              </a:buClr>
              <a:buSzPct val="80000"/>
              <a:buFont typeface="Wingdings"/>
              <a:buChar char=""/>
            </a:pPr>
            <a:r>
              <a:rPr lang="en-US" sz="1400" b="0" i="0" dirty="0" err="1">
                <a:latin typeface="Arial"/>
                <a:ea typeface="+mn-ea"/>
                <a:cs typeface="+mn-cs"/>
              </a:rPr>
              <a:t>Поиск</a:t>
            </a:r>
            <a:r>
              <a:rPr lang="en-US" sz="1400" b="0" i="0" dirty="0">
                <a:latin typeface="Arial"/>
                <a:ea typeface="+mn-ea"/>
                <a:cs typeface="+mn-cs"/>
              </a:rPr>
              <a:t> </a:t>
            </a:r>
            <a:r>
              <a:rPr lang="en-US" sz="1400" b="0" i="0" dirty="0" err="1">
                <a:latin typeface="Arial"/>
                <a:ea typeface="+mn-ea"/>
                <a:cs typeface="+mn-cs"/>
              </a:rPr>
              <a:t>сообщений</a:t>
            </a:r>
            <a:r>
              <a:rPr lang="en-US" sz="1400" b="0" i="0" dirty="0">
                <a:latin typeface="Arial"/>
                <a:ea typeface="+mn-ea"/>
                <a:cs typeface="+mn-cs"/>
              </a:rPr>
              <a:t> </a:t>
            </a:r>
            <a:r>
              <a:rPr lang="en-US" sz="1400" b="0" i="0" dirty="0" err="1">
                <a:latin typeface="Arial"/>
                <a:ea typeface="+mn-ea"/>
                <a:cs typeface="+mn-cs"/>
              </a:rPr>
              <a:t>по</a:t>
            </a:r>
            <a:r>
              <a:rPr lang="en-US" sz="1400" b="0" i="0" dirty="0">
                <a:latin typeface="Arial"/>
                <a:ea typeface="+mn-ea"/>
                <a:cs typeface="+mn-cs"/>
              </a:rPr>
              <a:t> </a:t>
            </a:r>
            <a:r>
              <a:rPr lang="en-US" sz="1400" b="1" i="0" dirty="0" err="1">
                <a:latin typeface="Arial"/>
                <a:ea typeface="+mn-ea"/>
                <a:cs typeface="+mn-cs"/>
              </a:rPr>
              <a:t>значимости</a:t>
            </a:r>
            <a:r>
              <a:rPr lang="en-US" sz="1400" b="1" i="0" dirty="0">
                <a:latin typeface="Arial"/>
                <a:ea typeface="+mn-ea"/>
                <a:cs typeface="+mn-cs"/>
              </a:rPr>
              <a:t> </a:t>
            </a:r>
            <a:r>
              <a:rPr lang="en-US" sz="1400" b="1" i="0" dirty="0" err="1">
                <a:latin typeface="Arial"/>
                <a:ea typeface="+mn-ea"/>
                <a:cs typeface="+mn-cs"/>
              </a:rPr>
              <a:t>для</a:t>
            </a:r>
            <a:r>
              <a:rPr lang="en-US" sz="1400" b="1" i="0" dirty="0">
                <a:latin typeface="Arial"/>
                <a:ea typeface="+mn-ea"/>
                <a:cs typeface="+mn-cs"/>
              </a:rPr>
              <a:t> </a:t>
            </a:r>
            <a:r>
              <a:rPr lang="en-US" sz="1400" b="1" i="0" dirty="0" err="1">
                <a:latin typeface="Arial"/>
                <a:ea typeface="+mn-ea"/>
                <a:cs typeface="+mn-cs"/>
              </a:rPr>
              <a:t>бизнеса</a:t>
            </a:r>
            <a:endParaRPr lang="en-US" sz="1400" b="1" i="0" dirty="0">
              <a:latin typeface="Arial"/>
              <a:ea typeface="+mn-ea"/>
              <a:cs typeface="+mn-cs"/>
            </a:endParaRPr>
          </a:p>
          <a:p>
            <a:pPr algn="l" defTabSz="914400">
              <a:buNone/>
            </a:pPr>
            <a:endParaRPr lang="en-US" sz="1400" dirty="0" smtClean="0"/>
          </a:p>
        </p:txBody>
      </p:sp>
      <p:sp>
        <p:nvSpPr>
          <p:cNvPr id="17" name="Rectangle 16"/>
          <p:cNvSpPr/>
          <p:nvPr/>
        </p:nvSpPr>
        <p:spPr>
          <a:xfrm>
            <a:off x="6131030" y="6032857"/>
            <a:ext cx="2844000" cy="471600"/>
          </a:xfrm>
          <a:prstGeom prst="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p>
            <a:pPr algn="ctr" defTabSz="914400">
              <a:buNone/>
            </a:pPr>
            <a:r>
              <a:rPr lang="de-DE" sz="1400" b="1" i="0" dirty="0" err="1">
                <a:latin typeface="Arial"/>
                <a:ea typeface="+mn-ea"/>
                <a:cs typeface="+mn-cs"/>
              </a:rPr>
              <a:t>Ускоренное</a:t>
            </a:r>
            <a:r>
              <a:rPr lang="de-DE" sz="1400" b="1" i="0" dirty="0">
                <a:latin typeface="Arial"/>
                <a:ea typeface="+mn-ea"/>
                <a:cs typeface="+mn-cs"/>
              </a:rPr>
              <a:t> </a:t>
            </a:r>
            <a:r>
              <a:rPr lang="de-DE" sz="1400" b="1" i="0" dirty="0" err="1">
                <a:latin typeface="Arial"/>
                <a:ea typeface="+mn-ea"/>
                <a:cs typeface="+mn-cs"/>
              </a:rPr>
              <a:t>устранение</a:t>
            </a:r>
            <a:r>
              <a:rPr lang="de-DE" sz="1400" b="1" i="0" dirty="0">
                <a:latin typeface="Arial"/>
                <a:ea typeface="+mn-ea"/>
                <a:cs typeface="+mn-cs"/>
              </a:rPr>
              <a:t> </a:t>
            </a:r>
            <a:r>
              <a:rPr lang="de-DE" sz="1400" b="1" i="0" dirty="0" err="1">
                <a:latin typeface="Arial"/>
                <a:ea typeface="+mn-ea"/>
                <a:cs typeface="+mn-cs"/>
              </a:rPr>
              <a:t>инцидентов</a:t>
            </a:r>
            <a:endParaRPr lang="de-DE" sz="1400" b="1" i="0" dirty="0">
              <a:latin typeface="Arial"/>
              <a:ea typeface="+mn-ea"/>
              <a:cs typeface="+mn-cs"/>
            </a:endParaRPr>
          </a:p>
        </p:txBody>
      </p:sp>
      <p:sp>
        <p:nvSpPr>
          <p:cNvPr id="18" name="Rectangle 17"/>
          <p:cNvSpPr/>
          <p:nvPr/>
        </p:nvSpPr>
        <p:spPr>
          <a:xfrm>
            <a:off x="3149923" y="6018789"/>
            <a:ext cx="2844000" cy="471600"/>
          </a:xfrm>
          <a:prstGeom prst="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p>
            <a:pPr algn="ctr" defTabSz="914400">
              <a:buNone/>
            </a:pPr>
            <a:r>
              <a:rPr lang="de-DE" sz="1400" b="1" i="0" dirty="0" err="1">
                <a:latin typeface="Arial"/>
                <a:ea typeface="+mn-ea"/>
                <a:cs typeface="+mn-cs"/>
              </a:rPr>
              <a:t>Снижение</a:t>
            </a:r>
            <a:r>
              <a:rPr lang="de-DE" sz="1400" b="1" i="0" dirty="0">
                <a:latin typeface="Arial"/>
                <a:ea typeface="+mn-ea"/>
                <a:cs typeface="+mn-cs"/>
              </a:rPr>
              <a:t> </a:t>
            </a:r>
            <a:r>
              <a:rPr lang="de-DE" sz="1400" b="1" i="0" dirty="0" err="1">
                <a:latin typeface="Arial"/>
                <a:ea typeface="+mn-ea"/>
                <a:cs typeface="+mn-cs"/>
              </a:rPr>
              <a:t>затрат</a:t>
            </a:r>
            <a:r>
              <a:rPr lang="de-DE" sz="1400" b="1" i="0" dirty="0">
                <a:latin typeface="Arial"/>
                <a:ea typeface="+mn-ea"/>
                <a:cs typeface="+mn-cs"/>
              </a:rPr>
              <a:t> </a:t>
            </a:r>
            <a:r>
              <a:rPr lang="de-DE" sz="1400" b="1" i="0" dirty="0" err="1" smtClean="0">
                <a:latin typeface="Arial"/>
                <a:ea typeface="+mn-ea"/>
                <a:cs typeface="+mn-cs"/>
              </a:rPr>
              <a:t>на</a:t>
            </a:r>
            <a:r>
              <a:rPr lang="ru-RU" sz="1400" b="1" dirty="0">
                <a:latin typeface="Arial"/>
              </a:rPr>
              <a:t> </a:t>
            </a:r>
            <a:r>
              <a:rPr lang="de-DE" sz="1400" b="1" i="0" dirty="0" err="1" smtClean="0">
                <a:latin typeface="Arial"/>
                <a:ea typeface="+mn-ea"/>
                <a:cs typeface="+mn-cs"/>
              </a:rPr>
              <a:t>эксплуатацию</a:t>
            </a:r>
            <a:endParaRPr lang="de-DE" sz="1400" b="1" i="0" dirty="0">
              <a:latin typeface="Arial"/>
              <a:ea typeface="+mn-ea"/>
              <a:cs typeface="+mn-cs"/>
            </a:endParaRPr>
          </a:p>
        </p:txBody>
      </p:sp>
      <p:sp>
        <p:nvSpPr>
          <p:cNvPr id="19" name="Rectangle 18"/>
          <p:cNvSpPr/>
          <p:nvPr/>
        </p:nvSpPr>
        <p:spPr>
          <a:xfrm>
            <a:off x="168816" y="6018789"/>
            <a:ext cx="2844000" cy="471600"/>
          </a:xfrm>
          <a:prstGeom prst="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p>
            <a:pPr algn="ctr" defTabSz="914400">
              <a:buNone/>
            </a:pPr>
            <a:r>
              <a:rPr lang="de-DE" sz="1400" b="1" i="0">
                <a:latin typeface="Arial"/>
                <a:ea typeface="+mn-ea"/>
                <a:cs typeface="+mn-cs"/>
              </a:rPr>
              <a:t>Более оперативное реагирование ИТ-службы</a:t>
            </a:r>
          </a:p>
        </p:txBody>
      </p:sp>
      <p:sp>
        <p:nvSpPr>
          <p:cNvPr id="37" name="Rounded Rectangle 36"/>
          <p:cNvSpPr/>
          <p:nvPr/>
        </p:nvSpPr>
        <p:spPr bwMode="gray">
          <a:xfrm>
            <a:off x="149899" y="1273584"/>
            <a:ext cx="5396461" cy="4693107"/>
          </a:xfrm>
          <a:prstGeom prst="roundRect">
            <a:avLst>
              <a:gd name="adj" fmla="val 4392"/>
            </a:avLst>
          </a:prstGeom>
          <a:solidFill>
            <a:schemeClr val="bg1"/>
          </a:solidFill>
          <a:ln w="12700" algn="ctr">
            <a:solidFill>
              <a:schemeClr val="accent2"/>
            </a:solidFill>
            <a:miter lim="800000"/>
            <a:headEnd/>
            <a:tailEnd/>
          </a:ln>
        </p:spPr>
        <p:txBody>
          <a:bodyPr lIns="90000" tIns="72000" rIns="144000" bIns="72000" rtlCol="0" anchor="ctr"/>
          <a:lstStyle/>
          <a:p>
            <a:pPr marL="184150" marR="0" indent="-184150" algn="ctr" defTabSz="914400" eaLnBrk="1" fontAlgn="base" latinLnBrk="0" hangingPunct="1">
              <a:lnSpc>
                <a:spcPct val="100000"/>
              </a:lnSpc>
              <a:spcBef>
                <a:spcPct val="50000"/>
              </a:spcBef>
              <a:spcAft>
                <a:spcPct val="0"/>
              </a:spcAft>
              <a:buClr>
                <a:srgbClr val="F0AB00"/>
              </a:buClr>
              <a:buSzPct val="80000"/>
              <a:tabLst/>
            </a:pPr>
            <a:endParaRPr kumimoji="0" lang="de-DE"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grpSp>
        <p:nvGrpSpPr>
          <p:cNvPr id="7" name="Group 10"/>
          <p:cNvGrpSpPr/>
          <p:nvPr/>
        </p:nvGrpSpPr>
        <p:grpSpPr>
          <a:xfrm>
            <a:off x="137210" y="1273074"/>
            <a:ext cx="5418000" cy="320857"/>
            <a:chOff x="187082" y="1415999"/>
            <a:chExt cx="5065712" cy="600922"/>
          </a:xfrm>
        </p:grpSpPr>
        <p:sp>
          <p:nvSpPr>
            <p:cNvPr id="42" name="Rectangle 41"/>
            <p:cNvSpPr>
              <a:spLocks noChangeArrowheads="1"/>
            </p:cNvSpPr>
            <p:nvPr/>
          </p:nvSpPr>
          <p:spPr bwMode="gray">
            <a:xfrm>
              <a:off x="187591" y="1872458"/>
              <a:ext cx="5065203" cy="144463"/>
            </a:xfrm>
            <a:prstGeom prst="rect">
              <a:avLst/>
            </a:prstGeom>
            <a:solidFill>
              <a:schemeClr val="accent1"/>
            </a:solidFill>
            <a:ln w="9525" algn="ctr">
              <a:noFill/>
              <a:miter lim="800000"/>
              <a:headEnd/>
              <a:tailEnd/>
            </a:ln>
          </p:spPr>
          <p:txBody>
            <a:bodyPr wrap="none" lIns="90000" tIns="46800" rIns="90000" bIns="46800" anchor="ctr"/>
            <a:lstStyle/>
            <a:p>
              <a:endParaRPr lang="en-US" sz="1800">
                <a:solidFill>
                  <a:srgbClr val="000000"/>
                </a:solidFill>
                <a:cs typeface="Arial Unicode MS" pitchFamily="34" charset="-128"/>
              </a:endParaRPr>
            </a:p>
          </p:txBody>
        </p:sp>
        <p:sp>
          <p:nvSpPr>
            <p:cNvPr id="43" name="AutoShape 9"/>
            <p:cNvSpPr>
              <a:spLocks noChangeArrowheads="1"/>
            </p:cNvSpPr>
            <p:nvPr/>
          </p:nvSpPr>
          <p:spPr bwMode="gray">
            <a:xfrm>
              <a:off x="187082" y="1415999"/>
              <a:ext cx="5065712" cy="576263"/>
            </a:xfrm>
            <a:prstGeom prst="roundRect">
              <a:avLst>
                <a:gd name="adj" fmla="val 30579"/>
              </a:avLst>
            </a:prstGeom>
            <a:solidFill>
              <a:schemeClr val="accent1"/>
            </a:solidFill>
            <a:ln w="9525" algn="ctr">
              <a:noFill/>
              <a:round/>
              <a:headEnd/>
              <a:tailEnd/>
            </a:ln>
          </p:spPr>
          <p:txBody>
            <a:bodyPr lIns="90000" tIns="18000" rIns="90000" bIns="18000" anchor="ctr"/>
            <a:lstStyle/>
            <a:p>
              <a:pPr marL="0" lvl="1" algn="ctr" defTabSz="914400">
                <a:buNone/>
              </a:pPr>
              <a:r>
                <a:rPr lang="en-US" sz="1200" b="1" i="0">
                  <a:solidFill>
                    <a:srgbClr val="000000"/>
                  </a:solidFill>
                  <a:latin typeface="Arial"/>
                  <a:ea typeface="+mn-ea"/>
                  <a:cs typeface="+mn-cs"/>
                </a:rPr>
                <a:t>Централизованный мониторинг сообщений</a:t>
              </a:r>
            </a:p>
          </p:txBody>
        </p:sp>
      </p:grpSp>
      <p:sp>
        <p:nvSpPr>
          <p:cNvPr id="211" name="Rectangle 142"/>
          <p:cNvSpPr/>
          <p:nvPr/>
        </p:nvSpPr>
        <p:spPr bwMode="auto">
          <a:xfrm>
            <a:off x="465156" y="1891311"/>
            <a:ext cx="4632282" cy="3093720"/>
          </a:xfrm>
          <a:prstGeom prst="rect">
            <a:avLst/>
          </a:prstGeom>
          <a:solidFill>
            <a:srgbClr val="44697D">
              <a:lumMod val="20000"/>
              <a:lumOff val="80000"/>
            </a:srgbClr>
          </a:solidFill>
          <a:ln w="1905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244475" marR="0" lvl="0" indent="-244475" algn="ctr" defTabSz="914400" rtl="0" eaLnBrk="1" fontAlgn="base" latinLnBrk="0" hangingPunct="1">
              <a:lnSpc>
                <a:spcPct val="100000"/>
              </a:lnSpc>
              <a:spcBef>
                <a:spcPct val="0"/>
              </a:spcBef>
              <a:spcAft>
                <a:spcPct val="0"/>
              </a:spcAft>
              <a:buClr>
                <a:srgbClr val="F0AB00"/>
              </a:buClr>
              <a:buSzPct val="80000"/>
              <a:buFont typeface="Wingdings" pitchFamily="2" charset="2"/>
              <a:buNone/>
              <a:tabLst/>
              <a:defRPr/>
            </a:pPr>
            <a:endParaRPr kumimoji="0" lang="en-US" sz="600" b="0" i="0" u="none" strike="noStrike" kern="0" cap="none" spc="0" normalizeH="0" baseline="0" noProof="0" smtClean="0">
              <a:ln>
                <a:noFill/>
              </a:ln>
              <a:solidFill>
                <a:srgbClr val="000000"/>
              </a:solidFill>
              <a:effectLst/>
              <a:uLnTx/>
              <a:uFillTx/>
              <a:latin typeface="Arial" charset="0"/>
              <a:ea typeface="Arial Unicode MS" pitchFamily="34" charset="-128"/>
              <a:cs typeface="Arial Unicode MS" pitchFamily="34" charset="-128"/>
            </a:endParaRPr>
          </a:p>
        </p:txBody>
      </p:sp>
      <p:graphicFrame>
        <p:nvGraphicFramePr>
          <p:cNvPr id="212" name="Object 5"/>
          <p:cNvGraphicFramePr>
            <a:graphicFrameLocks noChangeAspect="1"/>
          </p:cNvGraphicFramePr>
          <p:nvPr/>
        </p:nvGraphicFramePr>
        <p:xfrm>
          <a:off x="410530" y="1787965"/>
          <a:ext cx="4838950" cy="3200400"/>
        </p:xfrm>
        <a:graphic>
          <a:graphicData uri="http://schemas.openxmlformats.org/presentationml/2006/ole">
            <mc:AlternateContent xmlns:mc="http://schemas.openxmlformats.org/markup-compatibility/2006">
              <mc:Choice xmlns:v="urn:schemas-microsoft-com:vml" Requires="v">
                <p:oleObj spid="_x0000_s1036" name="Photo Editor Photo" r:id="rId5" imgW="9678751" imgH="5390476" progId="">
                  <p:embed/>
                </p:oleObj>
              </mc:Choice>
              <mc:Fallback>
                <p:oleObj name="Photo Editor Photo" r:id="rId5" imgW="9678751" imgH="5390476" progId="">
                  <p:embed/>
                  <p:pic>
                    <p:nvPicPr>
                      <p:cNvPr id="0" name="Picture 5"/>
                      <p:cNvPicPr>
                        <a:picLocks noChangeAspect="1" noChangeArrowheads="1"/>
                      </p:cNvPicPr>
                      <p:nvPr/>
                    </p:nvPicPr>
                    <p:blipFill>
                      <a:blip r:embed="rId6">
                        <a:lum bright="98000" contrast="76000"/>
                        <a:grayscl/>
                        <a:extLst>
                          <a:ext uri="{28A0092B-C50C-407E-A947-70E740481C1C}">
                            <a14:useLocalDpi xmlns:a14="http://schemas.microsoft.com/office/drawing/2010/main" val="0"/>
                          </a:ext>
                        </a:extLst>
                      </a:blip>
                      <a:srcRect/>
                      <a:stretch>
                        <a:fillRect/>
                      </a:stretch>
                    </p:blipFill>
                    <p:spPr bwMode="auto">
                      <a:xfrm>
                        <a:off x="410530" y="1787965"/>
                        <a:ext cx="4838950" cy="3200400"/>
                      </a:xfrm>
                      <a:prstGeom prst="rect">
                        <a:avLst/>
                      </a:prstGeom>
                      <a:solidFill>
                        <a:srgbClr val="F8F8F8">
                          <a:alpha val="65097"/>
                        </a:srgbClr>
                      </a:solidFill>
                      <a:ln>
                        <a:noFill/>
                      </a:ln>
                      <a:extLst>
                        <a:ext uri="{91240B29-F687-4F45-9708-019B960494DF}">
                          <a14:hiddenLine xmlns:a14="http://schemas.microsoft.com/office/drawing/2010/main" w="9525">
                            <a:solidFill>
                              <a:schemeClr val="accent2"/>
                            </a:solidFill>
                            <a:miter lim="800000"/>
                            <a:headEnd/>
                            <a:tailEnd/>
                          </a14:hiddenLine>
                        </a:ext>
                      </a:extLst>
                    </p:spPr>
                  </p:pic>
                </p:oleObj>
              </mc:Fallback>
            </mc:AlternateContent>
          </a:graphicData>
        </a:graphic>
      </p:graphicFrame>
      <p:sp>
        <p:nvSpPr>
          <p:cNvPr id="213" name="TextBox 26"/>
          <p:cNvSpPr txBox="1">
            <a:spLocks noChangeArrowheads="1"/>
          </p:cNvSpPr>
          <p:nvPr/>
        </p:nvSpPr>
        <p:spPr bwMode="auto">
          <a:xfrm>
            <a:off x="4274821" y="2142285"/>
            <a:ext cx="642366" cy="374571"/>
          </a:xfrm>
          <a:prstGeom prst="roundRect">
            <a:avLst/>
          </a:prstGeom>
          <a:solidFill>
            <a:schemeClr val="bg2"/>
          </a:solidFill>
          <a:ln>
            <a:noFill/>
            <a:headEnd/>
            <a:tailEnd/>
          </a:ln>
          <a:effectLst/>
        </p:spPr>
        <p:txBody>
          <a:bodyPr wrap="square" lIns="0" tIns="36000" rIns="0">
            <a:spAutoFit/>
          </a:bodyPr>
          <a:lstStyle/>
          <a:p>
            <a:pPr marL="0" marR="0" indent="0" algn="ctr" defTabSz="914400">
              <a:lnSpc>
                <a:spcPct val="100000"/>
              </a:lnSpc>
              <a:spcBef>
                <a:spcPts val="0"/>
              </a:spcBef>
              <a:spcAft>
                <a:spcPts val="0"/>
              </a:spcAft>
              <a:buNone/>
            </a:pPr>
            <a:r>
              <a:rPr lang="de-DE" sz="800" b="0" i="0" u="none" strike="noStrike" cap="none" spc="0" baseline="0" dirty="0" err="1">
                <a:solidFill>
                  <a:srgbClr val="000000"/>
                </a:solidFill>
                <a:effectLst/>
                <a:latin typeface="Arial"/>
                <a:ea typeface="Arial Unicode MS"/>
                <a:cs typeface="Arial Unicode MS"/>
              </a:rPr>
              <a:t>Файловая</a:t>
            </a:r>
            <a:r>
              <a:rPr lang="de-DE" sz="800" b="0" i="0" u="none" strike="noStrike" cap="none" spc="0" baseline="0" dirty="0">
                <a:solidFill>
                  <a:srgbClr val="000000"/>
                </a:solidFill>
                <a:effectLst/>
                <a:latin typeface="Arial"/>
                <a:ea typeface="Arial Unicode MS"/>
                <a:cs typeface="Arial Unicode MS"/>
              </a:rPr>
              <a:t> </a:t>
            </a:r>
            <a:r>
              <a:rPr lang="de-DE" sz="800" b="0" i="0" u="none" strike="noStrike" cap="none" spc="0" baseline="0" dirty="0" err="1">
                <a:solidFill>
                  <a:srgbClr val="000000"/>
                </a:solidFill>
                <a:effectLst/>
                <a:latin typeface="Arial"/>
                <a:ea typeface="Arial Unicode MS"/>
                <a:cs typeface="Arial Unicode MS"/>
              </a:rPr>
              <a:t>система</a:t>
            </a:r>
            <a:endParaRPr lang="de-DE" sz="800" b="0" i="0" u="none" strike="noStrike" cap="none" spc="0" baseline="0" dirty="0">
              <a:solidFill>
                <a:srgbClr val="000000"/>
              </a:solidFill>
              <a:effectLst/>
              <a:latin typeface="Arial"/>
              <a:ea typeface="Arial Unicode MS"/>
              <a:cs typeface="Arial Unicode MS"/>
            </a:endParaRPr>
          </a:p>
        </p:txBody>
      </p:sp>
      <p:sp>
        <p:nvSpPr>
          <p:cNvPr id="214" name="TextBox 26"/>
          <p:cNvSpPr txBox="1">
            <a:spLocks noChangeArrowheads="1"/>
          </p:cNvSpPr>
          <p:nvPr/>
        </p:nvSpPr>
        <p:spPr bwMode="auto">
          <a:xfrm>
            <a:off x="434361" y="2371299"/>
            <a:ext cx="601423" cy="329660"/>
          </a:xfrm>
          <a:prstGeom prst="roundRect">
            <a:avLst/>
          </a:prstGeom>
          <a:solidFill>
            <a:schemeClr val="bg2"/>
          </a:solidFill>
          <a:ln>
            <a:noFill/>
            <a:headEnd/>
            <a:tailEnd/>
          </a:ln>
          <a:effectLst/>
        </p:spPr>
        <p:txBody>
          <a:bodyPr wrap="square" lIns="0" tIns="36000" rIns="0">
            <a:spAutoFit/>
          </a:bodyPr>
          <a:lstStyle/>
          <a:p>
            <a:pPr marL="0" marR="0" indent="0" algn="ctr" defTabSz="914400">
              <a:lnSpc>
                <a:spcPct val="100000"/>
              </a:lnSpc>
              <a:spcBef>
                <a:spcPts val="0"/>
              </a:spcBef>
              <a:spcAft>
                <a:spcPts val="0"/>
              </a:spcAft>
              <a:buNone/>
            </a:pPr>
            <a:r>
              <a:rPr lang="de-DE" sz="700" b="0" i="0" u="none" strike="noStrike" cap="none" spc="0" baseline="0" dirty="0" err="1">
                <a:solidFill>
                  <a:srgbClr val="000000"/>
                </a:solidFill>
                <a:effectLst/>
                <a:latin typeface="Arial"/>
                <a:ea typeface="Arial Unicode MS"/>
                <a:cs typeface="Arial Unicode MS"/>
              </a:rPr>
              <a:t>Серверная</a:t>
            </a:r>
            <a:r>
              <a:rPr lang="de-DE" sz="700" b="0" i="0" u="none" strike="noStrike" cap="none" spc="0" baseline="0" dirty="0">
                <a:solidFill>
                  <a:srgbClr val="000000"/>
                </a:solidFill>
                <a:effectLst/>
                <a:latin typeface="Arial"/>
                <a:ea typeface="Arial Unicode MS"/>
                <a:cs typeface="Arial Unicode MS"/>
              </a:rPr>
              <a:t> </a:t>
            </a:r>
            <a:r>
              <a:rPr lang="de-DE" sz="700" b="0" i="0" u="none" strike="noStrike" cap="none" spc="0" baseline="0" dirty="0" err="1">
                <a:solidFill>
                  <a:srgbClr val="000000"/>
                </a:solidFill>
                <a:effectLst/>
                <a:latin typeface="Arial"/>
                <a:ea typeface="Arial Unicode MS"/>
                <a:cs typeface="Arial Unicode MS"/>
              </a:rPr>
              <a:t>часть</a:t>
            </a:r>
            <a:r>
              <a:rPr lang="de-DE" sz="700" b="0" i="0" u="none" strike="noStrike" cap="none" spc="0" baseline="0" dirty="0">
                <a:solidFill>
                  <a:srgbClr val="000000"/>
                </a:solidFill>
                <a:effectLst/>
                <a:latin typeface="Arial"/>
                <a:ea typeface="Arial Unicode MS"/>
                <a:cs typeface="Arial Unicode MS"/>
              </a:rPr>
              <a:t> SOAP</a:t>
            </a:r>
          </a:p>
        </p:txBody>
      </p:sp>
      <p:sp>
        <p:nvSpPr>
          <p:cNvPr id="215" name="TextBox 26"/>
          <p:cNvSpPr txBox="1">
            <a:spLocks noChangeArrowheads="1"/>
          </p:cNvSpPr>
          <p:nvPr/>
        </p:nvSpPr>
        <p:spPr bwMode="auto">
          <a:xfrm>
            <a:off x="1134844" y="1984867"/>
            <a:ext cx="450668" cy="374571"/>
          </a:xfrm>
          <a:prstGeom prst="roundRect">
            <a:avLst/>
          </a:prstGeom>
          <a:solidFill>
            <a:schemeClr val="bg2"/>
          </a:solidFill>
          <a:ln>
            <a:noFill/>
            <a:headEnd/>
            <a:tailEnd/>
          </a:ln>
          <a:effectLst/>
        </p:spPr>
        <p:txBody>
          <a:bodyPr wrap="square" lIns="0" tIns="36000" rIns="0">
            <a:spAutoFit/>
          </a:bodyPr>
          <a:lstStyle/>
          <a:p>
            <a:pPr marL="0" marR="0" indent="0" algn="ctr" defTabSz="914400">
              <a:lnSpc>
                <a:spcPct val="100000"/>
              </a:lnSpc>
              <a:spcBef>
                <a:spcPts val="0"/>
              </a:spcBef>
              <a:spcAft>
                <a:spcPts val="0"/>
              </a:spcAft>
              <a:buNone/>
            </a:pPr>
            <a:r>
              <a:rPr lang="de-DE" sz="800" b="0" i="0" u="none" strike="noStrike" cap="none" spc="0" baseline="0" dirty="0">
                <a:solidFill>
                  <a:srgbClr val="000000"/>
                </a:solidFill>
                <a:effectLst/>
                <a:latin typeface="Arial"/>
                <a:ea typeface="Arial Unicode MS"/>
                <a:cs typeface="Arial Unicode MS"/>
              </a:rPr>
              <a:t>JDBC DB</a:t>
            </a:r>
          </a:p>
        </p:txBody>
      </p:sp>
      <p:sp>
        <p:nvSpPr>
          <p:cNvPr id="216" name="TextBox 26"/>
          <p:cNvSpPr txBox="1">
            <a:spLocks noChangeArrowheads="1"/>
          </p:cNvSpPr>
          <p:nvPr/>
        </p:nvSpPr>
        <p:spPr bwMode="auto">
          <a:xfrm>
            <a:off x="1229908" y="4488309"/>
            <a:ext cx="450668" cy="374571"/>
          </a:xfrm>
          <a:prstGeom prst="roundRect">
            <a:avLst/>
          </a:prstGeom>
          <a:solidFill>
            <a:schemeClr val="bg2"/>
          </a:solidFill>
          <a:ln>
            <a:noFill/>
            <a:headEnd/>
            <a:tailEnd/>
          </a:ln>
          <a:effectLst/>
        </p:spPr>
        <p:txBody>
          <a:bodyPr wrap="square" lIns="0" tIns="36000" rIns="0">
            <a:spAutoFit/>
          </a:bodyPr>
          <a:lstStyle/>
          <a:p>
            <a:pPr marL="0" marR="0" indent="0" algn="ctr" defTabSz="914400">
              <a:lnSpc>
                <a:spcPct val="100000"/>
              </a:lnSpc>
              <a:spcBef>
                <a:spcPts val="0"/>
              </a:spcBef>
              <a:spcAft>
                <a:spcPts val="0"/>
              </a:spcAft>
              <a:buNone/>
            </a:pPr>
            <a:r>
              <a:rPr lang="de-DE" sz="800" b="0" i="0" u="none" strike="noStrike" cap="none" spc="0" baseline="0">
                <a:solidFill>
                  <a:srgbClr val="000000"/>
                </a:solidFill>
                <a:effectLst/>
                <a:latin typeface="Arial"/>
                <a:ea typeface="Arial Unicode MS"/>
                <a:cs typeface="Arial Unicode MS"/>
              </a:rPr>
              <a:t>Система</a:t>
            </a:r>
          </a:p>
          <a:p>
            <a:pPr marL="0" marR="0" indent="0" algn="ctr" defTabSz="914400">
              <a:lnSpc>
                <a:spcPct val="100000"/>
              </a:lnSpc>
              <a:spcBef>
                <a:spcPts val="0"/>
              </a:spcBef>
              <a:spcAft>
                <a:spcPts val="0"/>
              </a:spcAft>
              <a:buNone/>
            </a:pPr>
            <a:r>
              <a:rPr lang="de-DE" sz="800" b="0" i="0" u="none" strike="noStrike" cap="none" spc="0" baseline="0">
                <a:solidFill>
                  <a:srgbClr val="000000"/>
                </a:solidFill>
                <a:effectLst/>
                <a:latin typeface="Arial"/>
                <a:ea typeface="Arial Unicode MS"/>
                <a:cs typeface="Arial Unicode MS"/>
              </a:rPr>
              <a:t>JMS</a:t>
            </a:r>
          </a:p>
        </p:txBody>
      </p:sp>
      <p:sp>
        <p:nvSpPr>
          <p:cNvPr id="217" name="TextBox 26"/>
          <p:cNvSpPr txBox="1">
            <a:spLocks noChangeArrowheads="1"/>
          </p:cNvSpPr>
          <p:nvPr/>
        </p:nvSpPr>
        <p:spPr bwMode="auto">
          <a:xfrm>
            <a:off x="1134502" y="2411845"/>
            <a:ext cx="673791" cy="568023"/>
          </a:xfrm>
          <a:prstGeom prst="roundRect">
            <a:avLst/>
          </a:prstGeom>
          <a:solidFill>
            <a:srgbClr val="FFE093"/>
          </a:solidFill>
          <a:ln>
            <a:noFill/>
            <a:headEnd/>
            <a:tailEnd/>
          </a:ln>
          <a:effectLst/>
        </p:spPr>
        <p:txBody>
          <a:bodyPr wrap="square" lIns="0" tIns="36000" rIns="0">
            <a:spAutoFit/>
          </a:bodyPr>
          <a:lstStyle/>
          <a:p>
            <a:pPr marL="0" marR="0" indent="0" algn="ctr" defTabSz="914400">
              <a:lnSpc>
                <a:spcPct val="100000"/>
              </a:lnSpc>
              <a:spcBef>
                <a:spcPts val="0"/>
              </a:spcBef>
              <a:spcAft>
                <a:spcPts val="0"/>
              </a:spcAft>
              <a:buNone/>
            </a:pPr>
            <a:r>
              <a:rPr lang="de-DE" sz="700" b="0" i="0" u="none" strike="noStrike" cap="none" spc="0" baseline="0" dirty="0" err="1" smtClean="0">
                <a:solidFill>
                  <a:srgbClr val="000000"/>
                </a:solidFill>
                <a:effectLst/>
                <a:latin typeface="Arial"/>
                <a:ea typeface="Arial Unicode MS"/>
                <a:cs typeface="Arial Unicode MS"/>
              </a:rPr>
              <a:t>Децентрали</a:t>
            </a:r>
            <a:r>
              <a:rPr lang="ru-RU" sz="700" b="0" i="0" u="none" strike="noStrike" cap="none" spc="0" baseline="0" dirty="0" smtClean="0">
                <a:solidFill>
                  <a:srgbClr val="000000"/>
                </a:solidFill>
                <a:effectLst/>
                <a:latin typeface="Arial"/>
                <a:ea typeface="Arial Unicode MS"/>
                <a:cs typeface="Arial Unicode MS"/>
              </a:rPr>
              <a:t>-</a:t>
            </a:r>
            <a:r>
              <a:rPr lang="de-DE" sz="700" b="0" i="0" u="none" strike="noStrike" cap="none" spc="0" baseline="0" dirty="0" err="1" smtClean="0">
                <a:solidFill>
                  <a:srgbClr val="000000"/>
                </a:solidFill>
                <a:effectLst/>
                <a:latin typeface="Arial"/>
                <a:ea typeface="Arial Unicode MS"/>
                <a:cs typeface="Arial Unicode MS"/>
              </a:rPr>
              <a:t>зован</a:t>
            </a:r>
            <a:r>
              <a:rPr lang="ru-RU" sz="700" b="0" i="0" u="none" strike="noStrike" cap="none" spc="0" baseline="0" dirty="0" smtClean="0">
                <a:solidFill>
                  <a:srgbClr val="000000"/>
                </a:solidFill>
                <a:effectLst/>
                <a:latin typeface="Arial"/>
                <a:ea typeface="Arial Unicode MS"/>
                <a:cs typeface="Arial Unicode MS"/>
              </a:rPr>
              <a:t>-</a:t>
            </a:r>
            <a:br>
              <a:rPr lang="ru-RU" sz="700" b="0" i="0" u="none" strike="noStrike" cap="none" spc="0" baseline="0" dirty="0" smtClean="0">
                <a:solidFill>
                  <a:srgbClr val="000000"/>
                </a:solidFill>
                <a:effectLst/>
                <a:latin typeface="Arial"/>
                <a:ea typeface="Arial Unicode MS"/>
                <a:cs typeface="Arial Unicode MS"/>
              </a:rPr>
            </a:br>
            <a:r>
              <a:rPr lang="de-DE" sz="700" b="0" i="0" u="none" strike="noStrike" cap="none" spc="0" baseline="0" dirty="0" err="1" smtClean="0">
                <a:solidFill>
                  <a:srgbClr val="000000"/>
                </a:solidFill>
                <a:effectLst/>
                <a:latin typeface="Arial"/>
                <a:ea typeface="Arial Unicode MS"/>
                <a:cs typeface="Arial Unicode MS"/>
              </a:rPr>
              <a:t>ный</a:t>
            </a:r>
            <a:r>
              <a:rPr lang="de-DE" sz="700" b="0" i="0" u="none" strike="noStrike" cap="none" spc="0" baseline="0" dirty="0" smtClean="0">
                <a:solidFill>
                  <a:srgbClr val="000000"/>
                </a:solidFill>
                <a:effectLst/>
                <a:latin typeface="Arial"/>
                <a:ea typeface="Arial Unicode MS"/>
                <a:cs typeface="Arial Unicode MS"/>
              </a:rPr>
              <a:t> </a:t>
            </a:r>
            <a:r>
              <a:rPr lang="de-DE" sz="700" b="0" i="0" u="none" strike="noStrike" cap="none" spc="0" baseline="0" dirty="0" err="1">
                <a:solidFill>
                  <a:srgbClr val="000000"/>
                </a:solidFill>
                <a:effectLst/>
                <a:latin typeface="Arial"/>
                <a:ea typeface="Arial Unicode MS"/>
                <a:cs typeface="Arial Unicode MS"/>
              </a:rPr>
              <a:t>механизм</a:t>
            </a:r>
            <a:r>
              <a:rPr lang="de-DE" sz="700" b="0" i="0" u="none" strike="noStrike" cap="none" spc="0" baseline="0" dirty="0">
                <a:solidFill>
                  <a:srgbClr val="000000"/>
                </a:solidFill>
                <a:effectLst/>
                <a:latin typeface="Arial"/>
                <a:ea typeface="Arial Unicode MS"/>
                <a:cs typeface="Arial Unicode MS"/>
              </a:rPr>
              <a:t> </a:t>
            </a:r>
            <a:r>
              <a:rPr lang="de-DE" sz="700" b="0" i="0" u="none" strike="noStrike" cap="none" spc="0" baseline="0" dirty="0" err="1">
                <a:solidFill>
                  <a:srgbClr val="000000"/>
                </a:solidFill>
                <a:effectLst/>
                <a:latin typeface="Arial"/>
                <a:ea typeface="Arial Unicode MS"/>
                <a:cs typeface="Arial Unicode MS"/>
              </a:rPr>
              <a:t>адаптера</a:t>
            </a:r>
            <a:r>
              <a:rPr lang="de-DE" sz="700" b="0" i="0" u="none" strike="noStrike" cap="none" spc="0" baseline="0" dirty="0">
                <a:solidFill>
                  <a:srgbClr val="000000"/>
                </a:solidFill>
                <a:effectLst/>
                <a:latin typeface="Arial"/>
                <a:ea typeface="Arial Unicode MS"/>
                <a:cs typeface="Arial Unicode MS"/>
              </a:rPr>
              <a:t> A</a:t>
            </a:r>
          </a:p>
        </p:txBody>
      </p:sp>
      <p:pic>
        <p:nvPicPr>
          <p:cNvPr id="218" name="Picture 87" descr="C:\Users\D043396\AppData\Local\Microsoft\Windows\Temporary Internet Files\Content.IE5\X4R9HES9\MCj04352420000[1].png"/>
          <p:cNvPicPr>
            <a:picLocks noChangeAspect="1" noChangeArrowheads="1"/>
          </p:cNvPicPr>
          <p:nvPr/>
        </p:nvPicPr>
        <p:blipFill>
          <a:blip r:embed="rId7" cstate="print"/>
          <a:srcRect/>
          <a:stretch>
            <a:fillRect/>
          </a:stretch>
        </p:blipFill>
        <p:spPr bwMode="auto">
          <a:xfrm>
            <a:off x="1066042" y="2788090"/>
            <a:ext cx="186639" cy="450056"/>
          </a:xfrm>
          <a:prstGeom prst="rect">
            <a:avLst/>
          </a:prstGeom>
          <a:noFill/>
          <a:ln w="9525">
            <a:noFill/>
            <a:miter lim="800000"/>
            <a:headEnd/>
            <a:tailEnd/>
          </a:ln>
        </p:spPr>
      </p:pic>
      <p:sp>
        <p:nvSpPr>
          <p:cNvPr id="219" name="TextBox 26"/>
          <p:cNvSpPr txBox="1">
            <a:spLocks noChangeArrowheads="1"/>
          </p:cNvSpPr>
          <p:nvPr/>
        </p:nvSpPr>
        <p:spPr bwMode="auto">
          <a:xfrm>
            <a:off x="1471303" y="3885114"/>
            <a:ext cx="618972" cy="568023"/>
          </a:xfrm>
          <a:prstGeom prst="roundRect">
            <a:avLst/>
          </a:prstGeom>
          <a:solidFill>
            <a:srgbClr val="FFE093"/>
          </a:solidFill>
          <a:ln>
            <a:noFill/>
            <a:headEnd/>
            <a:tailEnd/>
          </a:ln>
          <a:effectLst/>
        </p:spPr>
        <p:txBody>
          <a:bodyPr wrap="square" lIns="0" tIns="36000" rIns="0">
            <a:spAutoFit/>
          </a:bodyPr>
          <a:lstStyle/>
          <a:p>
            <a:pPr marL="0" marR="0" indent="0" algn="ctr" defTabSz="914400">
              <a:lnSpc>
                <a:spcPct val="100000"/>
              </a:lnSpc>
              <a:spcBef>
                <a:spcPts val="0"/>
              </a:spcBef>
              <a:spcAft>
                <a:spcPts val="0"/>
              </a:spcAft>
              <a:buNone/>
            </a:pPr>
            <a:r>
              <a:rPr lang="de-DE" sz="700" b="0" i="0" u="none" strike="noStrike" cap="none" spc="0" baseline="0" dirty="0" err="1" smtClean="0">
                <a:solidFill>
                  <a:srgbClr val="000000"/>
                </a:solidFill>
                <a:effectLst/>
                <a:latin typeface="Arial"/>
                <a:ea typeface="Arial Unicode MS"/>
                <a:cs typeface="Arial Unicode MS"/>
              </a:rPr>
              <a:t>Децентра</a:t>
            </a:r>
            <a:r>
              <a:rPr lang="ru-RU" sz="700" b="0" i="0" u="none" strike="noStrike" cap="none" spc="0" baseline="0" dirty="0" smtClean="0">
                <a:solidFill>
                  <a:srgbClr val="000000"/>
                </a:solidFill>
                <a:effectLst/>
                <a:latin typeface="Arial"/>
                <a:ea typeface="Arial Unicode MS"/>
                <a:cs typeface="Arial Unicode MS"/>
              </a:rPr>
              <a:t>-</a:t>
            </a:r>
            <a:r>
              <a:rPr lang="de-DE" sz="700" b="0" i="0" u="none" strike="noStrike" cap="none" spc="0" baseline="0" dirty="0" err="1" smtClean="0">
                <a:solidFill>
                  <a:srgbClr val="000000"/>
                </a:solidFill>
                <a:effectLst/>
                <a:latin typeface="Arial"/>
                <a:ea typeface="Arial Unicode MS"/>
                <a:cs typeface="Arial Unicode MS"/>
              </a:rPr>
              <a:t>лизованный</a:t>
            </a:r>
            <a:r>
              <a:rPr lang="de-DE" sz="700" b="0" i="0" u="none" strike="noStrike" cap="none" spc="0" baseline="0" dirty="0" smtClean="0">
                <a:solidFill>
                  <a:srgbClr val="000000"/>
                </a:solidFill>
                <a:effectLst/>
                <a:latin typeface="Arial"/>
                <a:ea typeface="Arial Unicode MS"/>
                <a:cs typeface="Arial Unicode MS"/>
              </a:rPr>
              <a:t> </a:t>
            </a:r>
            <a:r>
              <a:rPr lang="de-DE" sz="700" b="0" i="0" u="none" strike="noStrike" cap="none" spc="0" baseline="0" dirty="0" err="1">
                <a:solidFill>
                  <a:srgbClr val="000000"/>
                </a:solidFill>
                <a:effectLst/>
                <a:latin typeface="Arial"/>
                <a:ea typeface="Arial Unicode MS"/>
                <a:cs typeface="Arial Unicode MS"/>
              </a:rPr>
              <a:t>механизм</a:t>
            </a:r>
            <a:r>
              <a:rPr lang="de-DE" sz="700" b="0" i="0" u="none" strike="noStrike" cap="none" spc="0" baseline="0" dirty="0">
                <a:solidFill>
                  <a:srgbClr val="000000"/>
                </a:solidFill>
                <a:effectLst/>
                <a:latin typeface="Arial"/>
                <a:ea typeface="Arial Unicode MS"/>
                <a:cs typeface="Arial Unicode MS"/>
              </a:rPr>
              <a:t> </a:t>
            </a:r>
            <a:r>
              <a:rPr lang="de-DE" sz="700" b="0" i="0" u="none" strike="noStrike" cap="none" spc="0" baseline="0" dirty="0" err="1">
                <a:solidFill>
                  <a:srgbClr val="000000"/>
                </a:solidFill>
                <a:effectLst/>
                <a:latin typeface="Arial"/>
                <a:ea typeface="Arial Unicode MS"/>
                <a:cs typeface="Arial Unicode MS"/>
              </a:rPr>
              <a:t>адаптера</a:t>
            </a:r>
            <a:r>
              <a:rPr lang="de-DE" sz="700" b="0" i="0" u="none" strike="noStrike" cap="none" spc="0" baseline="0" dirty="0">
                <a:solidFill>
                  <a:srgbClr val="000000"/>
                </a:solidFill>
                <a:effectLst/>
                <a:latin typeface="Arial"/>
                <a:ea typeface="Arial Unicode MS"/>
                <a:cs typeface="Arial Unicode MS"/>
              </a:rPr>
              <a:t> B</a:t>
            </a:r>
          </a:p>
        </p:txBody>
      </p:sp>
      <p:pic>
        <p:nvPicPr>
          <p:cNvPr id="220" name="Picture 87" descr="C:\Users\D043396\AppData\Local\Microsoft\Windows\Temporary Internet Files\Content.IE5\X4R9HES9\MCj04352420000[1].png"/>
          <p:cNvPicPr>
            <a:picLocks noChangeAspect="1" noChangeArrowheads="1"/>
          </p:cNvPicPr>
          <p:nvPr/>
        </p:nvPicPr>
        <p:blipFill>
          <a:blip r:embed="rId7" cstate="print"/>
          <a:srcRect/>
          <a:stretch>
            <a:fillRect/>
          </a:stretch>
        </p:blipFill>
        <p:spPr bwMode="auto">
          <a:xfrm>
            <a:off x="2008340" y="4188265"/>
            <a:ext cx="186638" cy="450056"/>
          </a:xfrm>
          <a:prstGeom prst="rect">
            <a:avLst/>
          </a:prstGeom>
          <a:noFill/>
          <a:ln w="9525">
            <a:noFill/>
            <a:miter lim="800000"/>
            <a:headEnd/>
            <a:tailEnd/>
          </a:ln>
        </p:spPr>
      </p:pic>
      <p:pic>
        <p:nvPicPr>
          <p:cNvPr id="221" name="Picture 87" descr="C:\Users\D043396\AppData\Local\Microsoft\Windows\Temporary Internet Files\Content.IE5\X4R9HES9\MCj04352420000[1].png"/>
          <p:cNvPicPr>
            <a:picLocks noChangeAspect="1" noChangeArrowheads="1"/>
          </p:cNvPicPr>
          <p:nvPr/>
        </p:nvPicPr>
        <p:blipFill>
          <a:blip r:embed="rId8" cstate="print"/>
          <a:srcRect/>
          <a:stretch>
            <a:fillRect/>
          </a:stretch>
        </p:blipFill>
        <p:spPr bwMode="auto">
          <a:xfrm>
            <a:off x="483365" y="2638071"/>
            <a:ext cx="135655" cy="327819"/>
          </a:xfrm>
          <a:prstGeom prst="rect">
            <a:avLst/>
          </a:prstGeom>
          <a:noFill/>
          <a:ln w="9525">
            <a:noFill/>
            <a:miter lim="800000"/>
            <a:headEnd/>
            <a:tailEnd/>
          </a:ln>
        </p:spPr>
      </p:pic>
      <p:pic>
        <p:nvPicPr>
          <p:cNvPr id="222" name="Picture 87" descr="C:\Users\D043396\AppData\Local\Microsoft\Windows\Temporary Internet Files\Content.IE5\X4R9HES9\MCj04352420000[1].png"/>
          <p:cNvPicPr>
            <a:picLocks noChangeAspect="1" noChangeArrowheads="1"/>
          </p:cNvPicPr>
          <p:nvPr/>
        </p:nvPicPr>
        <p:blipFill>
          <a:blip r:embed="rId8" cstate="print"/>
          <a:srcRect/>
          <a:stretch>
            <a:fillRect/>
          </a:stretch>
        </p:blipFill>
        <p:spPr bwMode="auto">
          <a:xfrm>
            <a:off x="1598645" y="4638321"/>
            <a:ext cx="135654" cy="327819"/>
          </a:xfrm>
          <a:prstGeom prst="rect">
            <a:avLst/>
          </a:prstGeom>
          <a:noFill/>
          <a:ln w="9525">
            <a:noFill/>
            <a:miter lim="800000"/>
            <a:headEnd/>
            <a:tailEnd/>
          </a:ln>
        </p:spPr>
      </p:pic>
      <p:sp>
        <p:nvSpPr>
          <p:cNvPr id="223" name="TextBox 26"/>
          <p:cNvSpPr txBox="1">
            <a:spLocks noChangeArrowheads="1"/>
          </p:cNvSpPr>
          <p:nvPr/>
        </p:nvSpPr>
        <p:spPr bwMode="auto">
          <a:xfrm>
            <a:off x="1229907" y="3292414"/>
            <a:ext cx="512700" cy="374571"/>
          </a:xfrm>
          <a:prstGeom prst="roundRect">
            <a:avLst/>
          </a:prstGeom>
          <a:solidFill>
            <a:srgbClr val="FFE093"/>
          </a:solidFill>
          <a:ln>
            <a:noFill/>
            <a:headEnd/>
            <a:tailEnd/>
          </a:ln>
          <a:effectLst/>
        </p:spPr>
        <p:txBody>
          <a:bodyPr wrap="square" lIns="0" tIns="36000" rIns="0">
            <a:spAutoFit/>
          </a:bodyPr>
          <a:lstStyle/>
          <a:p>
            <a:pPr marL="0" marR="0" indent="0" algn="ctr" defTabSz="914400">
              <a:lnSpc>
                <a:spcPct val="100000"/>
              </a:lnSpc>
              <a:spcBef>
                <a:spcPts val="0"/>
              </a:spcBef>
              <a:spcAft>
                <a:spcPts val="0"/>
              </a:spcAft>
              <a:buNone/>
            </a:pPr>
            <a:r>
              <a:rPr lang="de-DE" sz="800" b="0" i="0" u="none" strike="noStrike" cap="none" spc="0" baseline="0" dirty="0">
                <a:solidFill>
                  <a:srgbClr val="000000"/>
                </a:solidFill>
                <a:effectLst/>
                <a:latin typeface="Arial"/>
                <a:ea typeface="Arial Unicode MS"/>
                <a:cs typeface="Arial Unicode MS"/>
              </a:rPr>
              <a:t>ABAP Proxy </a:t>
            </a:r>
            <a:r>
              <a:rPr lang="de-DE" sz="800" b="0" i="0" u="none" strike="noStrike" cap="none" spc="0" baseline="0" dirty="0" smtClean="0">
                <a:solidFill>
                  <a:srgbClr val="000000"/>
                </a:solidFill>
                <a:effectLst/>
                <a:latin typeface="Arial"/>
                <a:ea typeface="Arial Unicode MS"/>
                <a:cs typeface="Arial Unicode MS"/>
              </a:rPr>
              <a:t>A</a:t>
            </a:r>
            <a:endParaRPr lang="de-DE" sz="800" b="0" i="0" u="none" strike="noStrike" cap="none" spc="0" baseline="0" dirty="0">
              <a:solidFill>
                <a:srgbClr val="000000"/>
              </a:solidFill>
              <a:effectLst/>
              <a:latin typeface="Arial"/>
              <a:ea typeface="Arial Unicode MS"/>
              <a:cs typeface="Arial Unicode MS"/>
            </a:endParaRPr>
          </a:p>
        </p:txBody>
      </p:sp>
      <p:pic>
        <p:nvPicPr>
          <p:cNvPr id="224" name="Picture 87" descr="C:\Users\D043396\AppData\Local\Microsoft\Windows\Temporary Internet Files\Content.IE5\X4R9HES9\MCj04352420000[1].png"/>
          <p:cNvPicPr>
            <a:picLocks noChangeAspect="1" noChangeArrowheads="1"/>
          </p:cNvPicPr>
          <p:nvPr/>
        </p:nvPicPr>
        <p:blipFill>
          <a:blip r:embed="rId7" cstate="print"/>
          <a:srcRect/>
          <a:stretch>
            <a:fillRect/>
          </a:stretch>
        </p:blipFill>
        <p:spPr bwMode="auto">
          <a:xfrm>
            <a:off x="1147980" y="3588190"/>
            <a:ext cx="186639" cy="450056"/>
          </a:xfrm>
          <a:prstGeom prst="rect">
            <a:avLst/>
          </a:prstGeom>
          <a:noFill/>
          <a:ln w="9525">
            <a:noFill/>
            <a:miter lim="800000"/>
            <a:headEnd/>
            <a:tailEnd/>
          </a:ln>
        </p:spPr>
      </p:pic>
      <p:pic>
        <p:nvPicPr>
          <p:cNvPr id="225" name="Picture 87" descr="C:\Users\D043396\AppData\Local\Microsoft\Windows\Temporary Internet Files\Content.IE5\X4R9HES9\MCj04352420000[1].png"/>
          <p:cNvPicPr>
            <a:picLocks noChangeAspect="1" noChangeArrowheads="1"/>
          </p:cNvPicPr>
          <p:nvPr/>
        </p:nvPicPr>
        <p:blipFill>
          <a:blip r:embed="rId8" cstate="print"/>
          <a:srcRect/>
          <a:stretch>
            <a:fillRect/>
          </a:stretch>
        </p:blipFill>
        <p:spPr bwMode="auto">
          <a:xfrm>
            <a:off x="4835233" y="2288027"/>
            <a:ext cx="135655" cy="327818"/>
          </a:xfrm>
          <a:prstGeom prst="rect">
            <a:avLst/>
          </a:prstGeom>
          <a:noFill/>
          <a:ln w="9525">
            <a:noFill/>
            <a:miter lim="800000"/>
            <a:headEnd/>
            <a:tailEnd/>
          </a:ln>
        </p:spPr>
      </p:pic>
      <p:sp>
        <p:nvSpPr>
          <p:cNvPr id="226" name="TextBox 26"/>
          <p:cNvSpPr txBox="1">
            <a:spLocks noChangeArrowheads="1"/>
          </p:cNvSpPr>
          <p:nvPr/>
        </p:nvSpPr>
        <p:spPr bwMode="auto">
          <a:xfrm>
            <a:off x="3668059" y="2488045"/>
            <a:ext cx="757491" cy="568023"/>
          </a:xfrm>
          <a:prstGeom prst="roundRect">
            <a:avLst/>
          </a:prstGeom>
          <a:solidFill>
            <a:srgbClr val="FFE093"/>
          </a:solidFill>
          <a:ln>
            <a:noFill/>
            <a:headEnd/>
            <a:tailEnd/>
          </a:ln>
          <a:effectLst/>
        </p:spPr>
        <p:txBody>
          <a:bodyPr wrap="square" lIns="0" tIns="36000" rIns="0">
            <a:spAutoFit/>
          </a:bodyPr>
          <a:lstStyle/>
          <a:p>
            <a:pPr marL="0" marR="0" indent="0" algn="ctr" defTabSz="914400">
              <a:lnSpc>
                <a:spcPct val="100000"/>
              </a:lnSpc>
              <a:spcBef>
                <a:spcPts val="0"/>
              </a:spcBef>
              <a:spcAft>
                <a:spcPts val="0"/>
              </a:spcAft>
              <a:buNone/>
            </a:pPr>
            <a:r>
              <a:rPr lang="de-DE" sz="700" b="0" i="0" u="none" strike="noStrike" cap="none" spc="0" baseline="0" dirty="0" err="1" smtClean="0">
                <a:solidFill>
                  <a:srgbClr val="000000"/>
                </a:solidFill>
                <a:effectLst/>
                <a:latin typeface="Arial"/>
                <a:ea typeface="Arial Unicode MS"/>
                <a:cs typeface="Arial Unicode MS"/>
              </a:rPr>
              <a:t>Децентрали</a:t>
            </a:r>
            <a:r>
              <a:rPr lang="ru-RU" sz="700" b="0" i="0" u="none" strike="noStrike" cap="none" spc="0" baseline="0" dirty="0" smtClean="0">
                <a:solidFill>
                  <a:srgbClr val="000000"/>
                </a:solidFill>
                <a:effectLst/>
                <a:latin typeface="Arial"/>
                <a:ea typeface="Arial Unicode MS"/>
                <a:cs typeface="Arial Unicode MS"/>
              </a:rPr>
              <a:t>-</a:t>
            </a:r>
            <a:r>
              <a:rPr lang="de-DE" sz="700" b="0" i="0" u="none" strike="noStrike" cap="none" spc="0" baseline="0" dirty="0" err="1" smtClean="0">
                <a:solidFill>
                  <a:srgbClr val="000000"/>
                </a:solidFill>
                <a:effectLst/>
                <a:latin typeface="Arial"/>
                <a:ea typeface="Arial Unicode MS"/>
                <a:cs typeface="Arial Unicode MS"/>
              </a:rPr>
              <a:t>зованный</a:t>
            </a:r>
            <a:r>
              <a:rPr lang="de-DE" sz="700" b="0" i="0" u="none" strike="noStrike" cap="none" spc="0" baseline="0" dirty="0" smtClean="0">
                <a:solidFill>
                  <a:srgbClr val="000000"/>
                </a:solidFill>
                <a:effectLst/>
                <a:latin typeface="Arial"/>
                <a:ea typeface="Arial Unicode MS"/>
                <a:cs typeface="Arial Unicode MS"/>
              </a:rPr>
              <a:t> </a:t>
            </a:r>
            <a:r>
              <a:rPr lang="de-DE" sz="700" b="0" i="0" u="none" strike="noStrike" cap="none" spc="0" baseline="0" dirty="0" err="1">
                <a:solidFill>
                  <a:srgbClr val="000000"/>
                </a:solidFill>
                <a:effectLst/>
                <a:latin typeface="Arial"/>
                <a:ea typeface="Arial Unicode MS"/>
                <a:cs typeface="Arial Unicode MS"/>
              </a:rPr>
              <a:t>механизм</a:t>
            </a:r>
            <a:r>
              <a:rPr lang="de-DE" sz="700" b="0" i="0" u="none" strike="noStrike" cap="none" spc="0" baseline="0" dirty="0">
                <a:solidFill>
                  <a:srgbClr val="000000"/>
                </a:solidFill>
                <a:effectLst/>
                <a:latin typeface="Arial"/>
                <a:ea typeface="Arial Unicode MS"/>
                <a:cs typeface="Arial Unicode MS"/>
              </a:rPr>
              <a:t> </a:t>
            </a:r>
            <a:r>
              <a:rPr lang="de-DE" sz="700" b="0" i="0" u="none" strike="noStrike" cap="none" spc="0" baseline="0" dirty="0" err="1">
                <a:solidFill>
                  <a:srgbClr val="000000"/>
                </a:solidFill>
                <a:effectLst/>
                <a:latin typeface="Arial"/>
                <a:ea typeface="Arial Unicode MS"/>
                <a:cs typeface="Arial Unicode MS"/>
              </a:rPr>
              <a:t>адаптера</a:t>
            </a:r>
            <a:r>
              <a:rPr lang="de-DE" sz="700" b="0" i="0" u="none" strike="noStrike" cap="none" spc="0" baseline="0" dirty="0">
                <a:solidFill>
                  <a:srgbClr val="000000"/>
                </a:solidFill>
                <a:effectLst/>
                <a:latin typeface="Arial"/>
                <a:ea typeface="Arial Unicode MS"/>
                <a:cs typeface="Arial Unicode MS"/>
              </a:rPr>
              <a:t> С</a:t>
            </a:r>
          </a:p>
        </p:txBody>
      </p:sp>
      <p:pic>
        <p:nvPicPr>
          <p:cNvPr id="227" name="Picture 87" descr="C:\Users\D043396\AppData\Local\Microsoft\Windows\Temporary Internet Files\Content.IE5\X4R9HES9\MCj04352420000[1].png"/>
          <p:cNvPicPr>
            <a:picLocks noChangeAspect="1" noChangeArrowheads="1"/>
          </p:cNvPicPr>
          <p:nvPr/>
        </p:nvPicPr>
        <p:blipFill>
          <a:blip r:embed="rId7" cstate="print"/>
          <a:srcRect/>
          <a:stretch>
            <a:fillRect/>
          </a:stretch>
        </p:blipFill>
        <p:spPr bwMode="auto">
          <a:xfrm>
            <a:off x="4343599" y="2638071"/>
            <a:ext cx="186639" cy="450057"/>
          </a:xfrm>
          <a:prstGeom prst="rect">
            <a:avLst/>
          </a:prstGeom>
          <a:noFill/>
          <a:ln w="9525">
            <a:noFill/>
            <a:miter lim="800000"/>
            <a:headEnd/>
            <a:tailEnd/>
          </a:ln>
        </p:spPr>
      </p:pic>
      <p:sp>
        <p:nvSpPr>
          <p:cNvPr id="228" name="TextBox 26"/>
          <p:cNvSpPr txBox="1">
            <a:spLocks noChangeArrowheads="1"/>
          </p:cNvSpPr>
          <p:nvPr/>
        </p:nvSpPr>
        <p:spPr bwMode="auto">
          <a:xfrm>
            <a:off x="4591309" y="3788217"/>
            <a:ext cx="551074" cy="374571"/>
          </a:xfrm>
          <a:prstGeom prst="roundRect">
            <a:avLst/>
          </a:prstGeom>
          <a:solidFill>
            <a:srgbClr val="FFE093"/>
          </a:solidFill>
          <a:ln>
            <a:noFill/>
            <a:headEnd/>
            <a:tailEnd/>
          </a:ln>
          <a:effectLst/>
        </p:spPr>
        <p:txBody>
          <a:bodyPr wrap="square" lIns="0" tIns="36000" rIns="0">
            <a:spAutoFit/>
          </a:bodyPr>
          <a:lstStyle/>
          <a:p>
            <a:pPr marL="0" marR="0" indent="0" algn="ctr" defTabSz="914400">
              <a:lnSpc>
                <a:spcPct val="100000"/>
              </a:lnSpc>
              <a:spcBef>
                <a:spcPts val="0"/>
              </a:spcBef>
              <a:spcAft>
                <a:spcPts val="0"/>
              </a:spcAft>
              <a:buNone/>
            </a:pPr>
            <a:r>
              <a:rPr lang="de-DE" sz="800" b="0" i="0" u="none" strike="noStrike" cap="none" spc="0" baseline="0" dirty="0">
                <a:solidFill>
                  <a:srgbClr val="000000"/>
                </a:solidFill>
                <a:effectLst/>
                <a:latin typeface="Arial"/>
                <a:ea typeface="Arial Unicode MS"/>
                <a:cs typeface="Arial Unicode MS"/>
              </a:rPr>
              <a:t>ABAP Proxy C</a:t>
            </a:r>
          </a:p>
        </p:txBody>
      </p:sp>
      <p:pic>
        <p:nvPicPr>
          <p:cNvPr id="229" name="Picture 87" descr="C:\Users\D043396\AppData\Local\Microsoft\Windows\Temporary Internet Files\Content.IE5\X4R9HES9\MCj04352420000[1].png"/>
          <p:cNvPicPr>
            <a:picLocks noChangeAspect="1" noChangeArrowheads="1"/>
          </p:cNvPicPr>
          <p:nvPr/>
        </p:nvPicPr>
        <p:blipFill>
          <a:blip r:embed="rId7" cstate="print"/>
          <a:srcRect/>
          <a:stretch>
            <a:fillRect/>
          </a:stretch>
        </p:blipFill>
        <p:spPr bwMode="auto">
          <a:xfrm>
            <a:off x="4466508" y="3988240"/>
            <a:ext cx="186638" cy="450056"/>
          </a:xfrm>
          <a:prstGeom prst="rect">
            <a:avLst/>
          </a:prstGeom>
          <a:noFill/>
          <a:ln w="9525">
            <a:noFill/>
            <a:miter lim="800000"/>
            <a:headEnd/>
            <a:tailEnd/>
          </a:ln>
        </p:spPr>
      </p:pic>
      <p:sp>
        <p:nvSpPr>
          <p:cNvPr id="230" name="TextBox 26"/>
          <p:cNvSpPr txBox="1">
            <a:spLocks noChangeArrowheads="1"/>
          </p:cNvSpPr>
          <p:nvPr/>
        </p:nvSpPr>
        <p:spPr bwMode="auto">
          <a:xfrm>
            <a:off x="2558061" y="2215152"/>
            <a:ext cx="450668" cy="374571"/>
          </a:xfrm>
          <a:prstGeom prst="roundRect">
            <a:avLst/>
          </a:prstGeom>
          <a:solidFill>
            <a:srgbClr val="FFE093"/>
          </a:solidFill>
          <a:ln>
            <a:noFill/>
            <a:headEnd/>
            <a:tailEnd/>
          </a:ln>
          <a:effectLst/>
        </p:spPr>
        <p:txBody>
          <a:bodyPr wrap="square" lIns="0" tIns="36000" rIns="0">
            <a:spAutoFit/>
          </a:bodyPr>
          <a:lstStyle/>
          <a:p>
            <a:pPr marL="0" marR="0" indent="0" algn="ctr" defTabSz="914400">
              <a:lnSpc>
                <a:spcPct val="100000"/>
              </a:lnSpc>
              <a:spcBef>
                <a:spcPts val="0"/>
              </a:spcBef>
              <a:spcAft>
                <a:spcPts val="0"/>
              </a:spcAft>
              <a:buNone/>
            </a:pPr>
            <a:r>
              <a:rPr lang="de-DE" sz="800" b="0" i="0" u="none" strike="noStrike" cap="none" spc="0" baseline="0">
                <a:solidFill>
                  <a:srgbClr val="000000"/>
                </a:solidFill>
                <a:effectLst/>
                <a:latin typeface="Arial"/>
                <a:ea typeface="Arial Unicode MS"/>
                <a:cs typeface="Arial Unicode MS"/>
              </a:rPr>
              <a:t>ABAP Proxy B</a:t>
            </a:r>
          </a:p>
        </p:txBody>
      </p:sp>
      <p:pic>
        <p:nvPicPr>
          <p:cNvPr id="231" name="Picture 87" descr="C:\Users\D043396\AppData\Local\Microsoft\Windows\Temporary Internet Files\Content.IE5\X4R9HES9\MCj04352420000[1].png"/>
          <p:cNvPicPr>
            <a:picLocks noChangeAspect="1" noChangeArrowheads="1"/>
          </p:cNvPicPr>
          <p:nvPr/>
        </p:nvPicPr>
        <p:blipFill>
          <a:blip r:embed="rId7" cstate="print"/>
          <a:srcRect/>
          <a:stretch>
            <a:fillRect/>
          </a:stretch>
        </p:blipFill>
        <p:spPr bwMode="auto">
          <a:xfrm>
            <a:off x="2377065" y="2188015"/>
            <a:ext cx="186639" cy="450056"/>
          </a:xfrm>
          <a:prstGeom prst="rect">
            <a:avLst/>
          </a:prstGeom>
          <a:noFill/>
          <a:ln w="9525">
            <a:noFill/>
            <a:miter lim="800000"/>
            <a:headEnd/>
            <a:tailEnd/>
          </a:ln>
        </p:spPr>
      </p:pic>
      <p:cxnSp>
        <p:nvCxnSpPr>
          <p:cNvPr id="232" name="Curved Connector 152"/>
          <p:cNvCxnSpPr>
            <a:cxnSpLocks noChangeShapeType="1"/>
          </p:cNvCxnSpPr>
          <p:nvPr/>
        </p:nvCxnSpPr>
        <p:spPr bwMode="auto">
          <a:xfrm>
            <a:off x="984102" y="2639182"/>
            <a:ext cx="122909" cy="26670"/>
          </a:xfrm>
          <a:prstGeom prst="curvedConnector3">
            <a:avLst>
              <a:gd name="adj1" fmla="val 50000"/>
            </a:avLst>
          </a:prstGeom>
          <a:noFill/>
          <a:ln w="19050" algn="ctr">
            <a:solidFill>
              <a:srgbClr val="44697D">
                <a:lumMod val="40000"/>
                <a:lumOff val="60000"/>
              </a:srgbClr>
            </a:solidFill>
            <a:round/>
            <a:headEnd type="arrow" w="med" len="med"/>
            <a:tailEnd type="arrow" w="med" len="med"/>
          </a:ln>
        </p:spPr>
      </p:cxnSp>
      <p:cxnSp>
        <p:nvCxnSpPr>
          <p:cNvPr id="233" name="Curved Connector 152"/>
          <p:cNvCxnSpPr>
            <a:cxnSpLocks noChangeShapeType="1"/>
          </p:cNvCxnSpPr>
          <p:nvPr/>
        </p:nvCxnSpPr>
        <p:spPr bwMode="auto">
          <a:xfrm rot="5400000">
            <a:off x="1237652" y="2365594"/>
            <a:ext cx="216694" cy="28224"/>
          </a:xfrm>
          <a:prstGeom prst="curvedConnector3">
            <a:avLst>
              <a:gd name="adj1" fmla="val 50000"/>
            </a:avLst>
          </a:prstGeom>
          <a:noFill/>
          <a:ln w="19050" algn="ctr">
            <a:solidFill>
              <a:srgbClr val="44697D">
                <a:lumMod val="40000"/>
                <a:lumOff val="60000"/>
              </a:srgbClr>
            </a:solidFill>
            <a:round/>
            <a:headEnd type="arrow" w="med" len="med"/>
            <a:tailEnd type="arrow" w="med" len="med"/>
          </a:ln>
        </p:spPr>
      </p:cxnSp>
      <p:cxnSp>
        <p:nvCxnSpPr>
          <p:cNvPr id="234" name="Curved Connector 152"/>
          <p:cNvCxnSpPr>
            <a:cxnSpLocks noChangeShapeType="1"/>
          </p:cNvCxnSpPr>
          <p:nvPr/>
        </p:nvCxnSpPr>
        <p:spPr bwMode="auto">
          <a:xfrm rot="10800000" flipV="1">
            <a:off x="1454797" y="4166040"/>
            <a:ext cx="184817" cy="322263"/>
          </a:xfrm>
          <a:prstGeom prst="curvedConnector2">
            <a:avLst/>
          </a:prstGeom>
          <a:noFill/>
          <a:ln w="19050" algn="ctr">
            <a:solidFill>
              <a:srgbClr val="44697D">
                <a:lumMod val="40000"/>
                <a:lumOff val="60000"/>
              </a:srgbClr>
            </a:solidFill>
            <a:round/>
            <a:headEnd type="arrow" w="med" len="med"/>
            <a:tailEnd type="arrow" w="med" len="med"/>
          </a:ln>
        </p:spPr>
      </p:cxnSp>
      <p:cxnSp>
        <p:nvCxnSpPr>
          <p:cNvPr id="235" name="Curved Connector 152"/>
          <p:cNvCxnSpPr>
            <a:cxnSpLocks noChangeShapeType="1"/>
          </p:cNvCxnSpPr>
          <p:nvPr/>
        </p:nvCxnSpPr>
        <p:spPr bwMode="auto">
          <a:xfrm rot="10800000" flipV="1">
            <a:off x="1864492" y="3311488"/>
            <a:ext cx="676451" cy="676752"/>
          </a:xfrm>
          <a:prstGeom prst="curvedConnector2">
            <a:avLst/>
          </a:prstGeom>
          <a:noFill/>
          <a:ln w="19050" algn="ctr">
            <a:solidFill>
              <a:srgbClr val="44697D">
                <a:lumMod val="60000"/>
                <a:lumOff val="40000"/>
              </a:srgbClr>
            </a:solidFill>
            <a:round/>
            <a:headEnd type="arrow" w="med" len="med"/>
            <a:tailEnd type="arrow" w="med" len="med"/>
          </a:ln>
        </p:spPr>
      </p:cxnSp>
      <p:cxnSp>
        <p:nvCxnSpPr>
          <p:cNvPr id="236" name="Curved Connector 152"/>
          <p:cNvCxnSpPr>
            <a:cxnSpLocks noChangeShapeType="1"/>
          </p:cNvCxnSpPr>
          <p:nvPr/>
        </p:nvCxnSpPr>
        <p:spPr bwMode="auto">
          <a:xfrm rot="10800000" flipV="1">
            <a:off x="1454797" y="3311488"/>
            <a:ext cx="1086146" cy="226695"/>
          </a:xfrm>
          <a:prstGeom prst="curvedConnector2">
            <a:avLst/>
          </a:prstGeom>
          <a:noFill/>
          <a:ln w="19050" algn="ctr">
            <a:solidFill>
              <a:srgbClr val="44697D">
                <a:lumMod val="60000"/>
                <a:lumOff val="40000"/>
              </a:srgbClr>
            </a:solidFill>
            <a:round/>
            <a:headEnd type="arrow" w="med" len="med"/>
            <a:tailEnd type="arrow" w="med" len="med"/>
          </a:ln>
        </p:spPr>
      </p:cxnSp>
      <p:cxnSp>
        <p:nvCxnSpPr>
          <p:cNvPr id="237" name="Curved Connector 152"/>
          <p:cNvCxnSpPr>
            <a:cxnSpLocks noChangeShapeType="1"/>
          </p:cNvCxnSpPr>
          <p:nvPr/>
        </p:nvCxnSpPr>
        <p:spPr bwMode="auto">
          <a:xfrm rot="10800000">
            <a:off x="1557675" y="2665852"/>
            <a:ext cx="983267" cy="645636"/>
          </a:xfrm>
          <a:prstGeom prst="curvedConnector3">
            <a:avLst>
              <a:gd name="adj1" fmla="val 50000"/>
            </a:avLst>
          </a:prstGeom>
          <a:noFill/>
          <a:ln w="19050" algn="ctr">
            <a:solidFill>
              <a:srgbClr val="44697D">
                <a:lumMod val="60000"/>
                <a:lumOff val="40000"/>
              </a:srgbClr>
            </a:solidFill>
            <a:round/>
            <a:headEnd type="arrow" w="med" len="med"/>
            <a:tailEnd type="arrow" w="med" len="med"/>
          </a:ln>
        </p:spPr>
      </p:cxnSp>
      <p:cxnSp>
        <p:nvCxnSpPr>
          <p:cNvPr id="238" name="Curved Connector 152"/>
          <p:cNvCxnSpPr>
            <a:cxnSpLocks noChangeShapeType="1"/>
          </p:cNvCxnSpPr>
          <p:nvPr/>
        </p:nvCxnSpPr>
        <p:spPr bwMode="auto">
          <a:xfrm rot="16200000" flipV="1">
            <a:off x="2435477" y="2745347"/>
            <a:ext cx="663416" cy="166609"/>
          </a:xfrm>
          <a:prstGeom prst="curvedConnector3">
            <a:avLst>
              <a:gd name="adj1" fmla="val 50000"/>
            </a:avLst>
          </a:prstGeom>
          <a:noFill/>
          <a:ln w="19050" algn="ctr">
            <a:solidFill>
              <a:srgbClr val="44697D">
                <a:lumMod val="60000"/>
                <a:lumOff val="40000"/>
              </a:srgbClr>
            </a:solidFill>
            <a:round/>
            <a:headEnd type="arrow" w="med" len="med"/>
            <a:tailEnd type="arrow" w="med" len="med"/>
          </a:ln>
        </p:spPr>
      </p:cxnSp>
      <p:cxnSp>
        <p:nvCxnSpPr>
          <p:cNvPr id="239" name="Curved Connector 152"/>
          <p:cNvCxnSpPr>
            <a:cxnSpLocks noChangeShapeType="1"/>
          </p:cNvCxnSpPr>
          <p:nvPr/>
        </p:nvCxnSpPr>
        <p:spPr bwMode="auto">
          <a:xfrm rot="16200000" flipV="1">
            <a:off x="3686149" y="2741100"/>
            <a:ext cx="500062" cy="1594167"/>
          </a:xfrm>
          <a:prstGeom prst="curvedConnector3">
            <a:avLst>
              <a:gd name="adj1" fmla="val 132000"/>
            </a:avLst>
          </a:prstGeom>
          <a:noFill/>
          <a:ln w="19050" algn="ctr">
            <a:solidFill>
              <a:srgbClr val="44697D">
                <a:lumMod val="60000"/>
                <a:lumOff val="40000"/>
              </a:srgbClr>
            </a:solidFill>
            <a:round/>
            <a:headEnd type="arrow" w="med" len="med"/>
            <a:tailEnd type="arrow" w="med" len="med"/>
          </a:ln>
        </p:spPr>
      </p:cxnSp>
      <p:cxnSp>
        <p:nvCxnSpPr>
          <p:cNvPr id="240" name="Curved Connector 152"/>
          <p:cNvCxnSpPr>
            <a:cxnSpLocks noChangeShapeType="1"/>
          </p:cNvCxnSpPr>
          <p:nvPr/>
        </p:nvCxnSpPr>
        <p:spPr bwMode="auto">
          <a:xfrm rot="5400000" flipH="1" flipV="1">
            <a:off x="3165429" y="2350913"/>
            <a:ext cx="494506" cy="1124385"/>
          </a:xfrm>
          <a:prstGeom prst="curvedConnector2">
            <a:avLst/>
          </a:prstGeom>
          <a:noFill/>
          <a:ln w="19050" algn="ctr">
            <a:solidFill>
              <a:srgbClr val="44697D">
                <a:lumMod val="60000"/>
                <a:lumOff val="40000"/>
              </a:srgbClr>
            </a:solidFill>
            <a:round/>
            <a:headEnd type="arrow" w="med" len="med"/>
            <a:tailEnd type="arrow" w="med" len="med"/>
          </a:ln>
        </p:spPr>
      </p:cxnSp>
      <p:cxnSp>
        <p:nvCxnSpPr>
          <p:cNvPr id="241" name="Curved Connector 152"/>
          <p:cNvCxnSpPr>
            <a:cxnSpLocks noChangeShapeType="1"/>
          </p:cNvCxnSpPr>
          <p:nvPr/>
        </p:nvCxnSpPr>
        <p:spPr bwMode="auto">
          <a:xfrm rot="10800000" flipV="1">
            <a:off x="4200662" y="2316920"/>
            <a:ext cx="265846" cy="171133"/>
          </a:xfrm>
          <a:prstGeom prst="curvedConnector2">
            <a:avLst/>
          </a:prstGeom>
          <a:noFill/>
          <a:ln w="19050" algn="ctr">
            <a:solidFill>
              <a:srgbClr val="44697D">
                <a:lumMod val="40000"/>
                <a:lumOff val="60000"/>
              </a:srgbClr>
            </a:solidFill>
            <a:round/>
            <a:headEnd type="arrow" w="med" len="med"/>
            <a:tailEnd type="arrow" w="med" len="med"/>
          </a:ln>
        </p:spPr>
      </p:cxnSp>
      <p:pic>
        <p:nvPicPr>
          <p:cNvPr id="242" name="Picture 88" descr="C:\Users\D043396\AppData\Local\Microsoft\Windows\Temporary Internet Files\Content.IE5\Z4G6JIMS\MCj04241920000[1].wmf"/>
          <p:cNvPicPr>
            <a:picLocks noChangeAspect="1" noChangeArrowheads="1"/>
          </p:cNvPicPr>
          <p:nvPr/>
        </p:nvPicPr>
        <p:blipFill>
          <a:blip r:embed="rId9" cstate="print"/>
          <a:srcRect/>
          <a:stretch>
            <a:fillRect/>
          </a:stretch>
        </p:blipFill>
        <p:spPr bwMode="auto">
          <a:xfrm rot="21318782">
            <a:off x="2499973" y="5325073"/>
            <a:ext cx="387844" cy="387827"/>
          </a:xfrm>
          <a:prstGeom prst="rect">
            <a:avLst/>
          </a:prstGeom>
          <a:noFill/>
          <a:ln w="9525">
            <a:noFill/>
            <a:miter lim="800000"/>
            <a:headEnd/>
            <a:tailEnd/>
          </a:ln>
        </p:spPr>
      </p:pic>
      <p:grpSp>
        <p:nvGrpSpPr>
          <p:cNvPr id="243" name="Group 6"/>
          <p:cNvGrpSpPr>
            <a:grpSpLocks/>
          </p:cNvGrpSpPr>
          <p:nvPr/>
        </p:nvGrpSpPr>
        <p:grpSpPr bwMode="auto">
          <a:xfrm>
            <a:off x="2742149" y="4989474"/>
            <a:ext cx="447022" cy="680084"/>
            <a:chOff x="3061" y="1497"/>
            <a:chExt cx="621" cy="754"/>
          </a:xfrm>
        </p:grpSpPr>
        <p:grpSp>
          <p:nvGrpSpPr>
            <p:cNvPr id="244" name="Group 12"/>
            <p:cNvGrpSpPr>
              <a:grpSpLocks/>
            </p:cNvGrpSpPr>
            <p:nvPr/>
          </p:nvGrpSpPr>
          <p:grpSpPr bwMode="auto">
            <a:xfrm>
              <a:off x="3061" y="1497"/>
              <a:ext cx="621" cy="754"/>
              <a:chOff x="3313" y="1425"/>
              <a:chExt cx="805" cy="981"/>
            </a:xfrm>
          </p:grpSpPr>
          <p:pic>
            <p:nvPicPr>
              <p:cNvPr id="246" name="Picture 13" descr="sap erp reflect"/>
              <p:cNvPicPr>
                <a:picLocks noChangeAspect="1" noChangeArrowheads="1"/>
              </p:cNvPicPr>
              <p:nvPr/>
            </p:nvPicPr>
            <p:blipFill>
              <a:blip r:embed="rId10" cstate="print"/>
              <a:srcRect/>
              <a:stretch>
                <a:fillRect/>
              </a:stretch>
            </p:blipFill>
            <p:spPr bwMode="gray">
              <a:xfrm>
                <a:off x="3313" y="1996"/>
                <a:ext cx="805" cy="410"/>
              </a:xfrm>
              <a:prstGeom prst="rect">
                <a:avLst/>
              </a:prstGeom>
              <a:noFill/>
              <a:ln w="9525">
                <a:noFill/>
                <a:miter lim="800000"/>
                <a:headEnd/>
                <a:tailEnd/>
              </a:ln>
            </p:spPr>
          </p:pic>
          <p:pic>
            <p:nvPicPr>
              <p:cNvPr id="247" name="Picture 14" descr="sap erp"/>
              <p:cNvPicPr>
                <a:picLocks noChangeAspect="1" noChangeArrowheads="1"/>
              </p:cNvPicPr>
              <p:nvPr/>
            </p:nvPicPr>
            <p:blipFill>
              <a:blip r:embed="rId11" cstate="print"/>
              <a:srcRect/>
              <a:stretch>
                <a:fillRect/>
              </a:stretch>
            </p:blipFill>
            <p:spPr bwMode="gray">
              <a:xfrm>
                <a:off x="3337" y="1425"/>
                <a:ext cx="757" cy="773"/>
              </a:xfrm>
              <a:prstGeom prst="rect">
                <a:avLst/>
              </a:prstGeom>
              <a:noFill/>
              <a:ln w="9525">
                <a:noFill/>
                <a:miter lim="800000"/>
                <a:headEnd/>
                <a:tailEnd/>
              </a:ln>
            </p:spPr>
          </p:pic>
          <p:sp>
            <p:nvSpPr>
              <p:cNvPr id="248" name="WordArt 15"/>
              <p:cNvSpPr>
                <a:spLocks noChangeArrowheads="1" noChangeShapeType="1" noTextEdit="1"/>
              </p:cNvSpPr>
              <p:nvPr/>
            </p:nvSpPr>
            <p:spPr bwMode="gray">
              <a:xfrm>
                <a:off x="3727" y="1692"/>
                <a:ext cx="330" cy="450"/>
              </a:xfrm>
              <a:prstGeom prst="rect">
                <a:avLst/>
              </a:prstGeom>
            </p:spPr>
            <p:txBody>
              <a:bodyPr wrap="none" fromWordArt="1">
                <a:prstTxWarp prst="textSlantUp">
                  <a:avLst>
                    <a:gd name="adj" fmla="val 35778"/>
                  </a:avLst>
                </a:prstTxWarp>
              </a:bodyPr>
              <a:lstStyle/>
              <a:p>
                <a:pPr algn="l" defTabSz="914400">
                  <a:spcBef>
                    <a:spcPts val="0"/>
                  </a:spcBef>
                  <a:spcAft>
                    <a:spcPts val="0"/>
                  </a:spcAft>
                  <a:buNone/>
                </a:pPr>
                <a:r>
                  <a:rPr lang="de-DE" sz="600" b="0" i="0">
                    <a:solidFill>
                      <a:srgbClr val="FFFFFF"/>
                    </a:solidFill>
                    <a:latin typeface="Arial Black"/>
                    <a:ea typeface="+mn-ea"/>
                    <a:cs typeface="+mn-cs"/>
                  </a:rPr>
                  <a:t>Платформа управления</a:t>
                </a:r>
              </a:p>
              <a:p>
                <a:pPr algn="l" defTabSz="914400">
                  <a:spcBef>
                    <a:spcPts val="0"/>
                  </a:spcBef>
                  <a:spcAft>
                    <a:spcPts val="0"/>
                  </a:spcAft>
                  <a:buNone/>
                </a:pPr>
                <a:r>
                  <a:rPr lang="de-DE" sz="600" b="0" i="0">
                    <a:solidFill>
                      <a:srgbClr val="FFFFFF"/>
                    </a:solidFill>
                    <a:latin typeface="Arial Black"/>
                    <a:ea typeface="+mn-ea"/>
                    <a:cs typeface="+mn-cs"/>
                  </a:rPr>
                  <a:t>решениями</a:t>
                </a:r>
              </a:p>
            </p:txBody>
          </p:sp>
        </p:grpSp>
        <p:pic>
          <p:nvPicPr>
            <p:cNvPr id="245" name="Picture 24" descr="sap angle"/>
            <p:cNvPicPr>
              <a:picLocks noChangeAspect="1" noChangeArrowheads="1"/>
            </p:cNvPicPr>
            <p:nvPr/>
          </p:nvPicPr>
          <p:blipFill>
            <a:blip r:embed="rId12" cstate="print"/>
            <a:srcRect/>
            <a:stretch>
              <a:fillRect/>
            </a:stretch>
          </p:blipFill>
          <p:spPr bwMode="gray">
            <a:xfrm>
              <a:off x="3085" y="1706"/>
              <a:ext cx="259" cy="197"/>
            </a:xfrm>
            <a:prstGeom prst="rect">
              <a:avLst/>
            </a:prstGeom>
            <a:noFill/>
            <a:ln w="9525">
              <a:noFill/>
              <a:miter lim="800000"/>
              <a:headEnd/>
              <a:tailEnd/>
            </a:ln>
          </p:spPr>
        </p:pic>
      </p:grpSp>
      <p:sp>
        <p:nvSpPr>
          <p:cNvPr id="249" name="TextBox 26"/>
          <p:cNvSpPr txBox="1">
            <a:spLocks noChangeArrowheads="1"/>
          </p:cNvSpPr>
          <p:nvPr/>
        </p:nvSpPr>
        <p:spPr bwMode="auto">
          <a:xfrm>
            <a:off x="3290053" y="1786526"/>
            <a:ext cx="602889" cy="448841"/>
          </a:xfrm>
          <a:prstGeom prst="roundRect">
            <a:avLst/>
          </a:prstGeom>
          <a:solidFill>
            <a:srgbClr val="FFE093"/>
          </a:solidFill>
          <a:ln>
            <a:noFill/>
            <a:headEnd/>
            <a:tailEnd/>
          </a:ln>
          <a:effectLst/>
        </p:spPr>
        <p:txBody>
          <a:bodyPr wrap="square" lIns="0" tIns="36000" rIns="0">
            <a:spAutoFit/>
          </a:bodyPr>
          <a:lstStyle/>
          <a:p>
            <a:pPr marL="0" marR="0" indent="0" algn="ctr" defTabSz="914400">
              <a:lnSpc>
                <a:spcPct val="100000"/>
              </a:lnSpc>
              <a:spcBef>
                <a:spcPts val="0"/>
              </a:spcBef>
              <a:spcAft>
                <a:spcPts val="0"/>
              </a:spcAft>
              <a:buNone/>
            </a:pPr>
            <a:r>
              <a:rPr lang="de-DE" sz="700" b="0" i="0" u="none" strike="noStrike" cap="none" spc="0" baseline="0" dirty="0" err="1">
                <a:solidFill>
                  <a:srgbClr val="000000"/>
                </a:solidFill>
                <a:effectLst/>
                <a:latin typeface="Arial"/>
                <a:ea typeface="Arial Unicode MS"/>
                <a:cs typeface="Arial Unicode MS"/>
              </a:rPr>
              <a:t>Система</a:t>
            </a:r>
            <a:r>
              <a:rPr lang="de-DE" sz="700" b="0" i="0" u="none" strike="noStrike" cap="none" spc="0" baseline="0" dirty="0">
                <a:solidFill>
                  <a:srgbClr val="000000"/>
                </a:solidFill>
                <a:effectLst/>
                <a:latin typeface="Arial"/>
                <a:ea typeface="Arial Unicode MS"/>
                <a:cs typeface="Arial Unicode MS"/>
              </a:rPr>
              <a:t> </a:t>
            </a:r>
            <a:r>
              <a:rPr lang="de-DE" sz="700" b="0" i="0" u="none" strike="noStrike" cap="none" spc="0" baseline="0" dirty="0" err="1">
                <a:solidFill>
                  <a:srgbClr val="000000"/>
                </a:solidFill>
                <a:effectLst/>
                <a:latin typeface="Arial"/>
                <a:ea typeface="Arial Unicode MS"/>
                <a:cs typeface="Arial Unicode MS"/>
              </a:rPr>
              <a:t>серверного</a:t>
            </a:r>
            <a:r>
              <a:rPr lang="de-DE" sz="700" b="0" i="0" u="none" strike="noStrike" cap="none" spc="0" baseline="0" dirty="0">
                <a:solidFill>
                  <a:srgbClr val="000000"/>
                </a:solidFill>
                <a:effectLst/>
                <a:latin typeface="Arial"/>
                <a:ea typeface="Arial Unicode MS"/>
                <a:cs typeface="Arial Unicode MS"/>
              </a:rPr>
              <a:t> </a:t>
            </a:r>
            <a:r>
              <a:rPr lang="de-DE" sz="700" b="0" i="0" u="none" strike="noStrike" cap="none" spc="0" baseline="0" dirty="0" err="1">
                <a:solidFill>
                  <a:srgbClr val="000000"/>
                </a:solidFill>
                <a:effectLst/>
                <a:latin typeface="Arial"/>
                <a:ea typeface="Arial Unicode MS"/>
                <a:cs typeface="Arial Unicode MS"/>
              </a:rPr>
              <a:t>уровня</a:t>
            </a:r>
            <a:r>
              <a:rPr lang="de-DE" sz="700" b="0" i="0" u="none" strike="noStrike" cap="none" spc="0" baseline="0" dirty="0">
                <a:solidFill>
                  <a:srgbClr val="000000"/>
                </a:solidFill>
                <a:effectLst/>
                <a:latin typeface="Arial"/>
                <a:ea typeface="Arial Unicode MS"/>
                <a:cs typeface="Arial Unicode MS"/>
              </a:rPr>
              <a:t> </a:t>
            </a:r>
            <a:r>
              <a:rPr lang="de-DE" sz="700" b="0" i="0" u="none" strike="noStrike" cap="none" spc="0" baseline="0" dirty="0" err="1">
                <a:solidFill>
                  <a:srgbClr val="000000"/>
                </a:solidFill>
                <a:effectLst/>
                <a:latin typeface="Arial"/>
                <a:ea typeface="Arial Unicode MS"/>
                <a:cs typeface="Arial Unicode MS"/>
              </a:rPr>
              <a:t>IDoc</a:t>
            </a:r>
            <a:endParaRPr lang="de-DE" sz="700" b="0" i="0" u="none" strike="noStrike" cap="none" spc="0" baseline="0" dirty="0">
              <a:solidFill>
                <a:srgbClr val="000000"/>
              </a:solidFill>
              <a:effectLst/>
              <a:latin typeface="Arial"/>
              <a:ea typeface="Arial Unicode MS"/>
              <a:cs typeface="Arial Unicode MS"/>
            </a:endParaRPr>
          </a:p>
        </p:txBody>
      </p:sp>
      <p:pic>
        <p:nvPicPr>
          <p:cNvPr id="250" name="Picture 87" descr="C:\Users\D043396\AppData\Local\Microsoft\Windows\Temporary Internet Files\Content.IE5\X4R9HES9\MCj04352420000[1].png"/>
          <p:cNvPicPr>
            <a:picLocks noChangeAspect="1" noChangeArrowheads="1"/>
          </p:cNvPicPr>
          <p:nvPr/>
        </p:nvPicPr>
        <p:blipFill>
          <a:blip r:embed="rId13" cstate="print"/>
          <a:srcRect/>
          <a:stretch>
            <a:fillRect/>
          </a:stretch>
        </p:blipFill>
        <p:spPr bwMode="auto">
          <a:xfrm>
            <a:off x="3824652" y="2182458"/>
            <a:ext cx="136564" cy="327819"/>
          </a:xfrm>
          <a:prstGeom prst="rect">
            <a:avLst/>
          </a:prstGeom>
          <a:noFill/>
          <a:ln w="9525">
            <a:noFill/>
            <a:miter lim="800000"/>
            <a:headEnd/>
            <a:tailEnd/>
          </a:ln>
        </p:spPr>
      </p:pic>
      <p:cxnSp>
        <p:nvCxnSpPr>
          <p:cNvPr id="251" name="Curved Connector 152"/>
          <p:cNvCxnSpPr>
            <a:cxnSpLocks noChangeShapeType="1"/>
          </p:cNvCxnSpPr>
          <p:nvPr/>
        </p:nvCxnSpPr>
        <p:spPr bwMode="auto">
          <a:xfrm rot="5400000" flipH="1" flipV="1">
            <a:off x="2694316" y="2390178"/>
            <a:ext cx="922337" cy="573572"/>
          </a:xfrm>
          <a:prstGeom prst="curvedConnector2">
            <a:avLst/>
          </a:prstGeom>
          <a:noFill/>
          <a:ln w="19050" algn="ctr">
            <a:solidFill>
              <a:srgbClr val="44697D">
                <a:lumMod val="60000"/>
                <a:lumOff val="40000"/>
              </a:srgbClr>
            </a:solidFill>
            <a:round/>
            <a:headEnd type="arrow" w="med" len="med"/>
            <a:tailEnd type="arrow" w="med" len="med"/>
          </a:ln>
        </p:spPr>
      </p:cxnSp>
      <p:cxnSp>
        <p:nvCxnSpPr>
          <p:cNvPr id="252" name="Curved Connector 152"/>
          <p:cNvCxnSpPr>
            <a:cxnSpLocks noChangeShapeType="1"/>
          </p:cNvCxnSpPr>
          <p:nvPr/>
        </p:nvCxnSpPr>
        <p:spPr bwMode="auto">
          <a:xfrm rot="16200000" flipV="1">
            <a:off x="2132598" y="4156871"/>
            <a:ext cx="801211" cy="864000"/>
          </a:xfrm>
          <a:prstGeom prst="curvedConnector3">
            <a:avLst>
              <a:gd name="adj1" fmla="val 119981"/>
            </a:avLst>
          </a:prstGeom>
          <a:noFill/>
          <a:ln w="19050" algn="ctr">
            <a:solidFill>
              <a:srgbClr val="F6D2AA">
                <a:lumMod val="50000"/>
              </a:srgbClr>
            </a:solidFill>
            <a:prstDash val="sysDot"/>
            <a:round/>
            <a:headEnd type="arrow" w="med" len="med"/>
            <a:tailEnd type="arrow" w="med" len="med"/>
          </a:ln>
        </p:spPr>
      </p:cxnSp>
      <p:cxnSp>
        <p:nvCxnSpPr>
          <p:cNvPr id="253" name="Curved Connector 152"/>
          <p:cNvCxnSpPr>
            <a:cxnSpLocks noChangeShapeType="1"/>
          </p:cNvCxnSpPr>
          <p:nvPr/>
        </p:nvCxnSpPr>
        <p:spPr bwMode="auto">
          <a:xfrm rot="16200000" flipV="1">
            <a:off x="1661700" y="3685973"/>
            <a:ext cx="1322388" cy="1284620"/>
          </a:xfrm>
          <a:prstGeom prst="curvedConnector2">
            <a:avLst/>
          </a:prstGeom>
          <a:noFill/>
          <a:ln w="19050" algn="ctr">
            <a:solidFill>
              <a:srgbClr val="F6D2AA">
                <a:lumMod val="50000"/>
              </a:srgbClr>
            </a:solidFill>
            <a:prstDash val="sysDot"/>
            <a:round/>
            <a:headEnd type="arrow" w="med" len="med"/>
            <a:tailEnd type="arrow" w="med" len="med"/>
          </a:ln>
        </p:spPr>
      </p:cxnSp>
      <p:cxnSp>
        <p:nvCxnSpPr>
          <p:cNvPr id="254" name="Curved Connector 152"/>
          <p:cNvCxnSpPr>
            <a:cxnSpLocks noChangeShapeType="1"/>
          </p:cNvCxnSpPr>
          <p:nvPr/>
        </p:nvCxnSpPr>
        <p:spPr bwMode="auto">
          <a:xfrm rot="16200000" flipV="1">
            <a:off x="1099628" y="3123900"/>
            <a:ext cx="2323623" cy="1407529"/>
          </a:xfrm>
          <a:prstGeom prst="curvedConnector2">
            <a:avLst/>
          </a:prstGeom>
          <a:noFill/>
          <a:ln w="19050" algn="ctr">
            <a:solidFill>
              <a:srgbClr val="F6D2AA">
                <a:lumMod val="50000"/>
              </a:srgbClr>
            </a:solidFill>
            <a:prstDash val="sysDot"/>
            <a:round/>
            <a:headEnd type="arrow" w="med" len="med"/>
            <a:tailEnd type="arrow" w="med" len="med"/>
          </a:ln>
        </p:spPr>
      </p:cxnSp>
      <p:cxnSp>
        <p:nvCxnSpPr>
          <p:cNvPr id="255" name="Curved Connector 152"/>
          <p:cNvCxnSpPr>
            <a:cxnSpLocks noChangeShapeType="1"/>
          </p:cNvCxnSpPr>
          <p:nvPr/>
        </p:nvCxnSpPr>
        <p:spPr bwMode="auto">
          <a:xfrm rot="16200000" flipV="1">
            <a:off x="1596551" y="3584273"/>
            <a:ext cx="2441416" cy="266757"/>
          </a:xfrm>
          <a:prstGeom prst="curvedConnector3">
            <a:avLst>
              <a:gd name="adj1" fmla="val 50000"/>
            </a:avLst>
          </a:prstGeom>
          <a:noFill/>
          <a:ln w="19050" algn="ctr">
            <a:solidFill>
              <a:srgbClr val="F6D2AA">
                <a:lumMod val="50000"/>
              </a:srgbClr>
            </a:solidFill>
            <a:prstDash val="sysDot"/>
            <a:round/>
            <a:headEnd type="arrow" w="med" len="med"/>
            <a:tailEnd type="arrow" w="med" len="med"/>
          </a:ln>
        </p:spPr>
      </p:cxnSp>
      <p:cxnSp>
        <p:nvCxnSpPr>
          <p:cNvPr id="256" name="Curved Connector 152"/>
          <p:cNvCxnSpPr>
            <a:cxnSpLocks noChangeShapeType="1"/>
          </p:cNvCxnSpPr>
          <p:nvPr/>
        </p:nvCxnSpPr>
        <p:spPr bwMode="auto">
          <a:xfrm rot="16200000" flipV="1">
            <a:off x="2144418" y="4168689"/>
            <a:ext cx="1526858" cy="114714"/>
          </a:xfrm>
          <a:prstGeom prst="curvedConnector3">
            <a:avLst>
              <a:gd name="adj1" fmla="val 50000"/>
            </a:avLst>
          </a:prstGeom>
          <a:noFill/>
          <a:ln w="19050" algn="ctr">
            <a:solidFill>
              <a:srgbClr val="F6D2AA">
                <a:lumMod val="50000"/>
              </a:srgbClr>
            </a:solidFill>
            <a:prstDash val="sysDot"/>
            <a:round/>
            <a:headEnd type="arrow" w="med" len="med"/>
            <a:tailEnd type="arrow" w="med" len="med"/>
          </a:ln>
        </p:spPr>
      </p:cxnSp>
      <p:cxnSp>
        <p:nvCxnSpPr>
          <p:cNvPr id="257" name="Curved Connector 152"/>
          <p:cNvCxnSpPr>
            <a:cxnSpLocks noChangeShapeType="1"/>
          </p:cNvCxnSpPr>
          <p:nvPr/>
        </p:nvCxnSpPr>
        <p:spPr bwMode="auto">
          <a:xfrm rot="5400000" flipH="1" flipV="1">
            <a:off x="2510021" y="3298836"/>
            <a:ext cx="2145823" cy="1235458"/>
          </a:xfrm>
          <a:prstGeom prst="curvedConnector3">
            <a:avLst>
              <a:gd name="adj1" fmla="val 50000"/>
            </a:avLst>
          </a:prstGeom>
          <a:noFill/>
          <a:ln w="19050" algn="ctr">
            <a:solidFill>
              <a:srgbClr val="F6D2AA">
                <a:lumMod val="50000"/>
              </a:srgbClr>
            </a:solidFill>
            <a:prstDash val="sysDot"/>
            <a:round/>
            <a:headEnd type="arrow" w="med" len="med"/>
            <a:tailEnd type="arrow" w="med" len="med"/>
          </a:ln>
        </p:spPr>
      </p:cxnSp>
      <p:cxnSp>
        <p:nvCxnSpPr>
          <p:cNvPr id="258" name="Curved Connector 152"/>
          <p:cNvCxnSpPr>
            <a:cxnSpLocks noChangeShapeType="1"/>
          </p:cNvCxnSpPr>
          <p:nvPr/>
        </p:nvCxnSpPr>
        <p:spPr bwMode="auto">
          <a:xfrm rot="5400000" flipH="1" flipV="1">
            <a:off x="3200162" y="3682161"/>
            <a:ext cx="1072356" cy="1542273"/>
          </a:xfrm>
          <a:prstGeom prst="curvedConnector2">
            <a:avLst/>
          </a:prstGeom>
          <a:noFill/>
          <a:ln w="19050" algn="ctr">
            <a:solidFill>
              <a:srgbClr val="F6D2AA">
                <a:lumMod val="50000"/>
              </a:srgbClr>
            </a:solidFill>
            <a:prstDash val="sysDot"/>
            <a:round/>
            <a:headEnd type="arrow" w="med" len="med"/>
            <a:tailEnd type="arrow" w="med" len="med"/>
          </a:ln>
        </p:spPr>
      </p:cxnSp>
      <p:cxnSp>
        <p:nvCxnSpPr>
          <p:cNvPr id="259" name="Curved Connector 152"/>
          <p:cNvCxnSpPr>
            <a:cxnSpLocks noChangeShapeType="1"/>
          </p:cNvCxnSpPr>
          <p:nvPr/>
        </p:nvCxnSpPr>
        <p:spPr bwMode="auto">
          <a:xfrm rot="5400000" flipH="1" flipV="1">
            <a:off x="2018691" y="3340108"/>
            <a:ext cx="2595880" cy="702854"/>
          </a:xfrm>
          <a:prstGeom prst="curvedConnector3">
            <a:avLst>
              <a:gd name="adj1" fmla="val 50000"/>
            </a:avLst>
          </a:prstGeom>
          <a:noFill/>
          <a:ln w="19050" algn="ctr">
            <a:solidFill>
              <a:srgbClr val="F6D2AA">
                <a:lumMod val="50000"/>
              </a:srgbClr>
            </a:solidFill>
            <a:prstDash val="lgDashDotDot"/>
            <a:round/>
            <a:headEnd type="arrow" w="med" len="med"/>
            <a:tailEnd type="arrow" w="med" len="med"/>
          </a:ln>
        </p:spPr>
      </p:cxnSp>
      <p:sp>
        <p:nvSpPr>
          <p:cNvPr id="260" name="TextBox 26"/>
          <p:cNvSpPr txBox="1">
            <a:spLocks noChangeArrowheads="1"/>
          </p:cNvSpPr>
          <p:nvPr/>
        </p:nvSpPr>
        <p:spPr bwMode="auto">
          <a:xfrm>
            <a:off x="2540940" y="3149249"/>
            <a:ext cx="619381" cy="374571"/>
          </a:xfrm>
          <a:prstGeom prst="roundRect">
            <a:avLst/>
          </a:prstGeom>
          <a:solidFill>
            <a:schemeClr val="accent1"/>
          </a:solidFill>
          <a:ln>
            <a:noFill/>
            <a:headEnd/>
            <a:tailEnd/>
          </a:ln>
          <a:effectLst/>
        </p:spPr>
        <p:txBody>
          <a:bodyPr wrap="square" lIns="0" tIns="36000" rIns="0" anchor="ctr">
            <a:spAutoFit/>
          </a:bodyPr>
          <a:lstStyle/>
          <a:p>
            <a:pPr marL="0" marR="0" indent="0" algn="ctr" defTabSz="914400">
              <a:lnSpc>
                <a:spcPct val="100000"/>
              </a:lnSpc>
              <a:spcBef>
                <a:spcPts val="0"/>
              </a:spcBef>
              <a:spcAft>
                <a:spcPts val="0"/>
              </a:spcAft>
              <a:buNone/>
            </a:pPr>
            <a:r>
              <a:rPr lang="de-DE" sz="800" b="0" i="0" u="none" strike="noStrike" cap="none" spc="0" baseline="0">
                <a:solidFill>
                  <a:srgbClr val="000000"/>
                </a:solidFill>
                <a:effectLst/>
                <a:latin typeface="Arial"/>
                <a:ea typeface="Arial Unicode MS"/>
                <a:cs typeface="Arial Unicode MS"/>
              </a:rPr>
              <a:t>Сервер интеграции</a:t>
            </a:r>
          </a:p>
        </p:txBody>
      </p:sp>
      <p:pic>
        <p:nvPicPr>
          <p:cNvPr id="261" name="Picture 87" descr="C:\Users\D043396\AppData\Local\Microsoft\Windows\Temporary Internet Files\Content.IE5\X4R9HES9\MCj04352420000[1].png"/>
          <p:cNvPicPr>
            <a:picLocks noChangeAspect="1" noChangeArrowheads="1"/>
          </p:cNvPicPr>
          <p:nvPr/>
        </p:nvPicPr>
        <p:blipFill>
          <a:blip r:embed="rId7" cstate="print"/>
          <a:srcRect/>
          <a:stretch>
            <a:fillRect/>
          </a:stretch>
        </p:blipFill>
        <p:spPr bwMode="auto">
          <a:xfrm>
            <a:off x="3045322" y="3288152"/>
            <a:ext cx="186639" cy="450056"/>
          </a:xfrm>
          <a:prstGeom prst="rect">
            <a:avLst/>
          </a:prstGeom>
          <a:noFill/>
          <a:ln w="9525">
            <a:noFill/>
            <a:miter lim="800000"/>
            <a:headEnd/>
            <a:tailEnd/>
          </a:ln>
        </p:spPr>
      </p:pic>
      <p:cxnSp>
        <p:nvCxnSpPr>
          <p:cNvPr id="262" name="Curved Connector 152"/>
          <p:cNvCxnSpPr>
            <a:cxnSpLocks noChangeShapeType="1"/>
          </p:cNvCxnSpPr>
          <p:nvPr/>
        </p:nvCxnSpPr>
        <p:spPr bwMode="auto">
          <a:xfrm rot="10800000" flipV="1">
            <a:off x="2909668" y="2215796"/>
            <a:ext cx="532603" cy="151130"/>
          </a:xfrm>
          <a:prstGeom prst="curvedConnector3">
            <a:avLst>
              <a:gd name="adj1" fmla="val 50000"/>
            </a:avLst>
          </a:prstGeom>
          <a:noFill/>
          <a:ln w="19050" algn="ctr">
            <a:solidFill>
              <a:srgbClr val="44697D">
                <a:lumMod val="40000"/>
                <a:lumOff val="60000"/>
              </a:srgbClr>
            </a:solidFill>
            <a:round/>
            <a:headEnd type="arrow" w="med" len="med"/>
            <a:tailEnd type="arrow" w="med" len="med"/>
          </a:ln>
        </p:spPr>
      </p:cxnSp>
      <p:grpSp>
        <p:nvGrpSpPr>
          <p:cNvPr id="263" name="Group 70"/>
          <p:cNvGrpSpPr>
            <a:grpSpLocks/>
          </p:cNvGrpSpPr>
          <p:nvPr/>
        </p:nvGrpSpPr>
        <p:grpSpPr bwMode="auto">
          <a:xfrm>
            <a:off x="1057848" y="2226911"/>
            <a:ext cx="220272" cy="182823"/>
            <a:chOff x="1765" y="1814"/>
            <a:chExt cx="2093" cy="797"/>
          </a:xfrm>
        </p:grpSpPr>
        <p:grpSp>
          <p:nvGrpSpPr>
            <p:cNvPr id="264" name="Group 38"/>
            <p:cNvGrpSpPr>
              <a:grpSpLocks/>
            </p:cNvGrpSpPr>
            <p:nvPr/>
          </p:nvGrpSpPr>
          <p:grpSpPr bwMode="auto">
            <a:xfrm>
              <a:off x="1806" y="1814"/>
              <a:ext cx="2052" cy="733"/>
              <a:chOff x="3110" y="2873"/>
              <a:chExt cx="1158" cy="265"/>
            </a:xfrm>
          </p:grpSpPr>
          <p:grpSp>
            <p:nvGrpSpPr>
              <p:cNvPr id="266" name="Group 39"/>
              <p:cNvGrpSpPr>
                <a:grpSpLocks/>
              </p:cNvGrpSpPr>
              <p:nvPr/>
            </p:nvGrpSpPr>
            <p:grpSpPr bwMode="auto">
              <a:xfrm>
                <a:off x="3110" y="2873"/>
                <a:ext cx="848" cy="235"/>
                <a:chOff x="4512" y="1392"/>
                <a:chExt cx="1104" cy="1008"/>
              </a:xfrm>
            </p:grpSpPr>
            <p:sp>
              <p:nvSpPr>
                <p:cNvPr id="268" name="Freeform 40"/>
                <p:cNvSpPr>
                  <a:spLocks/>
                </p:cNvSpPr>
                <p:nvPr/>
              </p:nvSpPr>
              <p:spPr bwMode="gray">
                <a:xfrm>
                  <a:off x="4663" y="1550"/>
                  <a:ext cx="953" cy="850"/>
                </a:xfrm>
                <a:custGeom>
                  <a:avLst/>
                  <a:gdLst>
                    <a:gd name="T0" fmla="*/ 0 w 575"/>
                    <a:gd name="T1" fmla="*/ 0 h 651"/>
                    <a:gd name="T2" fmla="*/ 2147483647 w 575"/>
                    <a:gd name="T3" fmla="*/ 0 h 651"/>
                    <a:gd name="T4" fmla="*/ 2147483647 w 575"/>
                    <a:gd name="T5" fmla="*/ 2147483647 h 651"/>
                    <a:gd name="T6" fmla="*/ 2147483647 w 575"/>
                    <a:gd name="T7" fmla="*/ 2147483647 h 651"/>
                    <a:gd name="T8" fmla="*/ 2147483647 w 575"/>
                    <a:gd name="T9" fmla="*/ 2147483647 h 651"/>
                    <a:gd name="T10" fmla="*/ 2147483647 w 575"/>
                    <a:gd name="T11" fmla="*/ 2147483647 h 651"/>
                    <a:gd name="T12" fmla="*/ 2147483647 w 575"/>
                    <a:gd name="T13" fmla="*/ 2147483647 h 651"/>
                    <a:gd name="T14" fmla="*/ 2147483647 w 575"/>
                    <a:gd name="T15" fmla="*/ 2147483647 h 651"/>
                    <a:gd name="T16" fmla="*/ 2147483647 w 575"/>
                    <a:gd name="T17" fmla="*/ 2147483647 h 651"/>
                    <a:gd name="T18" fmla="*/ 2147483647 w 575"/>
                    <a:gd name="T19" fmla="*/ 2147483647 h 651"/>
                    <a:gd name="T20" fmla="*/ 2147483647 w 575"/>
                    <a:gd name="T21" fmla="*/ 2147483647 h 651"/>
                    <a:gd name="T22" fmla="*/ 2147483647 w 575"/>
                    <a:gd name="T23" fmla="*/ 2147483647 h 651"/>
                    <a:gd name="T24" fmla="*/ 2147483647 w 575"/>
                    <a:gd name="T25" fmla="*/ 2147483647 h 651"/>
                    <a:gd name="T26" fmla="*/ 2147483647 w 575"/>
                    <a:gd name="T27" fmla="*/ 2147483647 h 651"/>
                    <a:gd name="T28" fmla="*/ 2147483647 w 575"/>
                    <a:gd name="T29" fmla="*/ 2147483647 h 651"/>
                    <a:gd name="T30" fmla="*/ 2147483647 w 575"/>
                    <a:gd name="T31" fmla="*/ 2147483647 h 651"/>
                    <a:gd name="T32" fmla="*/ 2147483647 w 575"/>
                    <a:gd name="T33" fmla="*/ 2147483647 h 651"/>
                    <a:gd name="T34" fmla="*/ 2147483647 w 575"/>
                    <a:gd name="T35" fmla="*/ 2147483647 h 651"/>
                    <a:gd name="T36" fmla="*/ 2147483647 w 575"/>
                    <a:gd name="T37" fmla="*/ 2147483647 h 651"/>
                    <a:gd name="T38" fmla="*/ 2147483647 w 575"/>
                    <a:gd name="T39" fmla="*/ 2147483647 h 651"/>
                    <a:gd name="T40" fmla="*/ 2147483647 w 575"/>
                    <a:gd name="T41" fmla="*/ 2147483647 h 651"/>
                    <a:gd name="T42" fmla="*/ 2147483647 w 575"/>
                    <a:gd name="T43" fmla="*/ 2147483647 h 651"/>
                    <a:gd name="T44" fmla="*/ 2147483647 w 575"/>
                    <a:gd name="T45" fmla="*/ 2147483647 h 651"/>
                    <a:gd name="T46" fmla="*/ 2147483647 w 575"/>
                    <a:gd name="T47" fmla="*/ 2147483647 h 651"/>
                    <a:gd name="T48" fmla="*/ 2147483647 w 575"/>
                    <a:gd name="T49" fmla="*/ 2147483647 h 651"/>
                    <a:gd name="T50" fmla="*/ 2147483647 w 575"/>
                    <a:gd name="T51" fmla="*/ 2147483647 h 651"/>
                    <a:gd name="T52" fmla="*/ 2147483647 w 575"/>
                    <a:gd name="T53" fmla="*/ 2147483647 h 651"/>
                    <a:gd name="T54" fmla="*/ 2147483647 w 575"/>
                    <a:gd name="T55" fmla="*/ 2147483647 h 651"/>
                    <a:gd name="T56" fmla="*/ 2147483647 w 575"/>
                    <a:gd name="T57" fmla="*/ 2147483647 h 651"/>
                    <a:gd name="T58" fmla="*/ 2147483647 w 575"/>
                    <a:gd name="T59" fmla="*/ 2147483647 h 651"/>
                    <a:gd name="T60" fmla="*/ 2147483647 w 575"/>
                    <a:gd name="T61" fmla="*/ 2147483647 h 651"/>
                    <a:gd name="T62" fmla="*/ 2147483647 w 575"/>
                    <a:gd name="T63" fmla="*/ 2147483647 h 651"/>
                    <a:gd name="T64" fmla="*/ 2147483647 w 575"/>
                    <a:gd name="T65" fmla="*/ 2147483647 h 651"/>
                    <a:gd name="T66" fmla="*/ 2147483647 w 575"/>
                    <a:gd name="T67" fmla="*/ 2147483647 h 651"/>
                    <a:gd name="T68" fmla="*/ 2147483647 w 575"/>
                    <a:gd name="T69" fmla="*/ 2147483647 h 651"/>
                    <a:gd name="T70" fmla="*/ 0 w 575"/>
                    <a:gd name="T71" fmla="*/ 0 h 65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75"/>
                    <a:gd name="T109" fmla="*/ 0 h 651"/>
                    <a:gd name="T110" fmla="*/ 575 w 575"/>
                    <a:gd name="T111" fmla="*/ 651 h 65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75" h="651">
                      <a:moveTo>
                        <a:pt x="0" y="0"/>
                      </a:moveTo>
                      <a:lnTo>
                        <a:pt x="574" y="0"/>
                      </a:lnTo>
                      <a:lnTo>
                        <a:pt x="574" y="526"/>
                      </a:lnTo>
                      <a:lnTo>
                        <a:pt x="571" y="540"/>
                      </a:lnTo>
                      <a:lnTo>
                        <a:pt x="566" y="553"/>
                      </a:lnTo>
                      <a:lnTo>
                        <a:pt x="557" y="564"/>
                      </a:lnTo>
                      <a:lnTo>
                        <a:pt x="547" y="574"/>
                      </a:lnTo>
                      <a:lnTo>
                        <a:pt x="532" y="584"/>
                      </a:lnTo>
                      <a:lnTo>
                        <a:pt x="515" y="596"/>
                      </a:lnTo>
                      <a:lnTo>
                        <a:pt x="497" y="605"/>
                      </a:lnTo>
                      <a:lnTo>
                        <a:pt x="475" y="614"/>
                      </a:lnTo>
                      <a:lnTo>
                        <a:pt x="452" y="622"/>
                      </a:lnTo>
                      <a:lnTo>
                        <a:pt x="426" y="629"/>
                      </a:lnTo>
                      <a:lnTo>
                        <a:pt x="398" y="635"/>
                      </a:lnTo>
                      <a:lnTo>
                        <a:pt x="370" y="641"/>
                      </a:lnTo>
                      <a:lnTo>
                        <a:pt x="339" y="644"/>
                      </a:lnTo>
                      <a:lnTo>
                        <a:pt x="308" y="649"/>
                      </a:lnTo>
                      <a:lnTo>
                        <a:pt x="274" y="650"/>
                      </a:lnTo>
                      <a:lnTo>
                        <a:pt x="241" y="650"/>
                      </a:lnTo>
                      <a:lnTo>
                        <a:pt x="223" y="650"/>
                      </a:lnTo>
                      <a:lnTo>
                        <a:pt x="206" y="650"/>
                      </a:lnTo>
                      <a:lnTo>
                        <a:pt x="191" y="650"/>
                      </a:lnTo>
                      <a:lnTo>
                        <a:pt x="173" y="649"/>
                      </a:lnTo>
                      <a:lnTo>
                        <a:pt x="158" y="644"/>
                      </a:lnTo>
                      <a:lnTo>
                        <a:pt x="141" y="644"/>
                      </a:lnTo>
                      <a:lnTo>
                        <a:pt x="125" y="643"/>
                      </a:lnTo>
                      <a:lnTo>
                        <a:pt x="109" y="640"/>
                      </a:lnTo>
                      <a:lnTo>
                        <a:pt x="96" y="638"/>
                      </a:lnTo>
                      <a:lnTo>
                        <a:pt x="81" y="632"/>
                      </a:lnTo>
                      <a:lnTo>
                        <a:pt x="67" y="631"/>
                      </a:lnTo>
                      <a:lnTo>
                        <a:pt x="52" y="626"/>
                      </a:lnTo>
                      <a:lnTo>
                        <a:pt x="38" y="622"/>
                      </a:lnTo>
                      <a:lnTo>
                        <a:pt x="26" y="619"/>
                      </a:lnTo>
                      <a:lnTo>
                        <a:pt x="12" y="614"/>
                      </a:lnTo>
                      <a:lnTo>
                        <a:pt x="1" y="608"/>
                      </a:lnTo>
                      <a:lnTo>
                        <a:pt x="0" y="0"/>
                      </a:lnTo>
                    </a:path>
                  </a:pathLst>
                </a:custGeom>
                <a:gradFill rotWithShape="0">
                  <a:gsLst>
                    <a:gs pos="0">
                      <a:srgbClr val="FFFFFF"/>
                    </a:gs>
                    <a:gs pos="100000">
                      <a:srgbClr val="919191"/>
                    </a:gs>
                  </a:gsLst>
                  <a:lin ang="0" scaled="1"/>
                </a:gradFill>
                <a:ln w="25400" cap="rnd">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600" b="0" i="0" u="none" strike="noStrike" kern="0" cap="none" spc="0" normalizeH="0" baseline="0" noProof="0" smtClean="0">
                    <a:ln>
                      <a:noFill/>
                    </a:ln>
                    <a:solidFill>
                      <a:srgbClr val="000000"/>
                    </a:solidFill>
                    <a:effectLst/>
                    <a:uLnTx/>
                    <a:uFillTx/>
                  </a:endParaRPr>
                </a:p>
              </p:txBody>
            </p:sp>
            <p:sp>
              <p:nvSpPr>
                <p:cNvPr id="269" name="Freeform 41"/>
                <p:cNvSpPr>
                  <a:spLocks/>
                </p:cNvSpPr>
                <p:nvPr/>
              </p:nvSpPr>
              <p:spPr bwMode="gray">
                <a:xfrm>
                  <a:off x="4512" y="1550"/>
                  <a:ext cx="288" cy="796"/>
                </a:xfrm>
                <a:custGeom>
                  <a:avLst/>
                  <a:gdLst>
                    <a:gd name="T0" fmla="*/ 2147483647 w 90"/>
                    <a:gd name="T1" fmla="*/ 0 h 610"/>
                    <a:gd name="T2" fmla="*/ 2147483647 w 90"/>
                    <a:gd name="T3" fmla="*/ 2147483647 h 610"/>
                    <a:gd name="T4" fmla="*/ 2147483647 w 90"/>
                    <a:gd name="T5" fmla="*/ 2147483647 h 610"/>
                    <a:gd name="T6" fmla="*/ 2147483647 w 90"/>
                    <a:gd name="T7" fmla="*/ 2147483647 h 610"/>
                    <a:gd name="T8" fmla="*/ 2147483647 w 90"/>
                    <a:gd name="T9" fmla="*/ 2147483647 h 610"/>
                    <a:gd name="T10" fmla="*/ 2147483647 w 90"/>
                    <a:gd name="T11" fmla="*/ 2147483647 h 610"/>
                    <a:gd name="T12" fmla="*/ 2147483647 w 90"/>
                    <a:gd name="T13" fmla="*/ 2147483647 h 610"/>
                    <a:gd name="T14" fmla="*/ 2147483647 w 90"/>
                    <a:gd name="T15" fmla="*/ 2147483647 h 610"/>
                    <a:gd name="T16" fmla="*/ 2147483647 w 90"/>
                    <a:gd name="T17" fmla="*/ 2147483647 h 610"/>
                    <a:gd name="T18" fmla="*/ 0 w 90"/>
                    <a:gd name="T19" fmla="*/ 2147483647 h 610"/>
                    <a:gd name="T20" fmla="*/ 0 w 90"/>
                    <a:gd name="T21" fmla="*/ 0 h 610"/>
                    <a:gd name="T22" fmla="*/ 2147483647 w 90"/>
                    <a:gd name="T23" fmla="*/ 0 h 6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0"/>
                    <a:gd name="T37" fmla="*/ 0 h 610"/>
                    <a:gd name="T38" fmla="*/ 90 w 90"/>
                    <a:gd name="T39" fmla="*/ 610 h 6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0" h="610">
                      <a:moveTo>
                        <a:pt x="87" y="0"/>
                      </a:moveTo>
                      <a:lnTo>
                        <a:pt x="89" y="609"/>
                      </a:lnTo>
                      <a:lnTo>
                        <a:pt x="69" y="602"/>
                      </a:lnTo>
                      <a:lnTo>
                        <a:pt x="51" y="591"/>
                      </a:lnTo>
                      <a:lnTo>
                        <a:pt x="37" y="582"/>
                      </a:lnTo>
                      <a:lnTo>
                        <a:pt x="24" y="572"/>
                      </a:lnTo>
                      <a:lnTo>
                        <a:pt x="13" y="561"/>
                      </a:lnTo>
                      <a:lnTo>
                        <a:pt x="5" y="551"/>
                      </a:lnTo>
                      <a:lnTo>
                        <a:pt x="1" y="541"/>
                      </a:lnTo>
                      <a:lnTo>
                        <a:pt x="0" y="527"/>
                      </a:lnTo>
                      <a:lnTo>
                        <a:pt x="0" y="0"/>
                      </a:lnTo>
                      <a:lnTo>
                        <a:pt x="87" y="0"/>
                      </a:lnTo>
                    </a:path>
                  </a:pathLst>
                </a:custGeom>
                <a:gradFill rotWithShape="0">
                  <a:gsLst>
                    <a:gs pos="0">
                      <a:srgbClr val="919191"/>
                    </a:gs>
                    <a:gs pos="100000">
                      <a:srgbClr val="FFFFFF"/>
                    </a:gs>
                  </a:gsLst>
                  <a:lin ang="0" scaled="1"/>
                </a:gradFill>
                <a:ln w="12700" cap="rnd">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600" b="0" i="0" u="none" strike="noStrike" kern="0" cap="none" spc="0" normalizeH="0" baseline="0" noProof="0" smtClean="0">
                    <a:ln>
                      <a:noFill/>
                    </a:ln>
                    <a:solidFill>
                      <a:srgbClr val="000000"/>
                    </a:solidFill>
                    <a:effectLst/>
                    <a:uLnTx/>
                    <a:uFillTx/>
                  </a:endParaRPr>
                </a:p>
              </p:txBody>
            </p:sp>
            <p:sp>
              <p:nvSpPr>
                <p:cNvPr id="270" name="Freeform 42"/>
                <p:cNvSpPr>
                  <a:spLocks/>
                </p:cNvSpPr>
                <p:nvPr/>
              </p:nvSpPr>
              <p:spPr bwMode="gray">
                <a:xfrm>
                  <a:off x="4512" y="1392"/>
                  <a:ext cx="1104" cy="319"/>
                </a:xfrm>
                <a:custGeom>
                  <a:avLst/>
                  <a:gdLst>
                    <a:gd name="T0" fmla="*/ 2147483647 w 666"/>
                    <a:gd name="T1" fmla="*/ 0 h 244"/>
                    <a:gd name="T2" fmla="*/ 2147483647 w 666"/>
                    <a:gd name="T3" fmla="*/ 2147483647 h 244"/>
                    <a:gd name="T4" fmla="*/ 2147483647 w 666"/>
                    <a:gd name="T5" fmla="*/ 2147483647 h 244"/>
                    <a:gd name="T6" fmla="*/ 2147483647 w 666"/>
                    <a:gd name="T7" fmla="*/ 2147483647 h 244"/>
                    <a:gd name="T8" fmla="*/ 2147483647 w 666"/>
                    <a:gd name="T9" fmla="*/ 2147483647 h 244"/>
                    <a:gd name="T10" fmla="*/ 2147483647 w 666"/>
                    <a:gd name="T11" fmla="*/ 2147483647 h 244"/>
                    <a:gd name="T12" fmla="*/ 2147483647 w 666"/>
                    <a:gd name="T13" fmla="*/ 2147483647 h 244"/>
                    <a:gd name="T14" fmla="*/ 2147483647 w 666"/>
                    <a:gd name="T15" fmla="*/ 2147483647 h 244"/>
                    <a:gd name="T16" fmla="*/ 2147483647 w 666"/>
                    <a:gd name="T17" fmla="*/ 2147483647 h 244"/>
                    <a:gd name="T18" fmla="*/ 2147483647 w 666"/>
                    <a:gd name="T19" fmla="*/ 2147483647 h 244"/>
                    <a:gd name="T20" fmla="*/ 2147483647 w 666"/>
                    <a:gd name="T21" fmla="*/ 2147483647 h 244"/>
                    <a:gd name="T22" fmla="*/ 2147483647 w 666"/>
                    <a:gd name="T23" fmla="*/ 2147483647 h 244"/>
                    <a:gd name="T24" fmla="*/ 2147483647 w 666"/>
                    <a:gd name="T25" fmla="*/ 2147483647 h 244"/>
                    <a:gd name="T26" fmla="*/ 2147483647 w 666"/>
                    <a:gd name="T27" fmla="*/ 2147483647 h 244"/>
                    <a:gd name="T28" fmla="*/ 2147483647 w 666"/>
                    <a:gd name="T29" fmla="*/ 2147483647 h 244"/>
                    <a:gd name="T30" fmla="*/ 2147483647 w 666"/>
                    <a:gd name="T31" fmla="*/ 2147483647 h 244"/>
                    <a:gd name="T32" fmla="*/ 2147483647 w 666"/>
                    <a:gd name="T33" fmla="*/ 2147483647 h 244"/>
                    <a:gd name="T34" fmla="*/ 2147483647 w 666"/>
                    <a:gd name="T35" fmla="*/ 2147483647 h 244"/>
                    <a:gd name="T36" fmla="*/ 2147483647 w 666"/>
                    <a:gd name="T37" fmla="*/ 2147483647 h 244"/>
                    <a:gd name="T38" fmla="*/ 2147483647 w 666"/>
                    <a:gd name="T39" fmla="*/ 2147483647 h 244"/>
                    <a:gd name="T40" fmla="*/ 2147483647 w 666"/>
                    <a:gd name="T41" fmla="*/ 2147483647 h 244"/>
                    <a:gd name="T42" fmla="*/ 2147483647 w 666"/>
                    <a:gd name="T43" fmla="*/ 2147483647 h 244"/>
                    <a:gd name="T44" fmla="*/ 2147483647 w 666"/>
                    <a:gd name="T45" fmla="*/ 2147483647 h 244"/>
                    <a:gd name="T46" fmla="*/ 2147483647 w 666"/>
                    <a:gd name="T47" fmla="*/ 2147483647 h 244"/>
                    <a:gd name="T48" fmla="*/ 2147483647 w 666"/>
                    <a:gd name="T49" fmla="*/ 2147483647 h 244"/>
                    <a:gd name="T50" fmla="*/ 2147483647 w 666"/>
                    <a:gd name="T51" fmla="*/ 2147483647 h 244"/>
                    <a:gd name="T52" fmla="*/ 2147483647 w 666"/>
                    <a:gd name="T53" fmla="*/ 2147483647 h 244"/>
                    <a:gd name="T54" fmla="*/ 2147483647 w 666"/>
                    <a:gd name="T55" fmla="*/ 2147483647 h 244"/>
                    <a:gd name="T56" fmla="*/ 2147483647 w 666"/>
                    <a:gd name="T57" fmla="*/ 2147483647 h 244"/>
                    <a:gd name="T58" fmla="*/ 2147483647 w 666"/>
                    <a:gd name="T59" fmla="*/ 2147483647 h 244"/>
                    <a:gd name="T60" fmla="*/ 2147483647 w 666"/>
                    <a:gd name="T61" fmla="*/ 2147483647 h 244"/>
                    <a:gd name="T62" fmla="*/ 2147483647 w 666"/>
                    <a:gd name="T63" fmla="*/ 0 h 2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66"/>
                    <a:gd name="T97" fmla="*/ 0 h 244"/>
                    <a:gd name="T98" fmla="*/ 666 w 666"/>
                    <a:gd name="T99" fmla="*/ 244 h 2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66" h="244">
                      <a:moveTo>
                        <a:pt x="333" y="0"/>
                      </a:moveTo>
                      <a:lnTo>
                        <a:pt x="366" y="0"/>
                      </a:lnTo>
                      <a:lnTo>
                        <a:pt x="399" y="1"/>
                      </a:lnTo>
                      <a:lnTo>
                        <a:pt x="430" y="6"/>
                      </a:lnTo>
                      <a:lnTo>
                        <a:pt x="461" y="9"/>
                      </a:lnTo>
                      <a:lnTo>
                        <a:pt x="491" y="14"/>
                      </a:lnTo>
                      <a:lnTo>
                        <a:pt x="517" y="22"/>
                      </a:lnTo>
                      <a:lnTo>
                        <a:pt x="543" y="27"/>
                      </a:lnTo>
                      <a:lnTo>
                        <a:pt x="568" y="35"/>
                      </a:lnTo>
                      <a:lnTo>
                        <a:pt x="588" y="45"/>
                      </a:lnTo>
                      <a:lnTo>
                        <a:pt x="606" y="55"/>
                      </a:lnTo>
                      <a:lnTo>
                        <a:pt x="624" y="64"/>
                      </a:lnTo>
                      <a:lnTo>
                        <a:pt x="638" y="75"/>
                      </a:lnTo>
                      <a:lnTo>
                        <a:pt x="650" y="85"/>
                      </a:lnTo>
                      <a:lnTo>
                        <a:pt x="657" y="98"/>
                      </a:lnTo>
                      <a:lnTo>
                        <a:pt x="663" y="110"/>
                      </a:lnTo>
                      <a:lnTo>
                        <a:pt x="665" y="122"/>
                      </a:lnTo>
                      <a:lnTo>
                        <a:pt x="663" y="133"/>
                      </a:lnTo>
                      <a:lnTo>
                        <a:pt x="657" y="145"/>
                      </a:lnTo>
                      <a:lnTo>
                        <a:pt x="650" y="158"/>
                      </a:lnTo>
                      <a:lnTo>
                        <a:pt x="638" y="168"/>
                      </a:lnTo>
                      <a:lnTo>
                        <a:pt x="624" y="179"/>
                      </a:lnTo>
                      <a:lnTo>
                        <a:pt x="606" y="191"/>
                      </a:lnTo>
                      <a:lnTo>
                        <a:pt x="588" y="198"/>
                      </a:lnTo>
                      <a:lnTo>
                        <a:pt x="568" y="208"/>
                      </a:lnTo>
                      <a:lnTo>
                        <a:pt x="543" y="216"/>
                      </a:lnTo>
                      <a:lnTo>
                        <a:pt x="517" y="223"/>
                      </a:lnTo>
                      <a:lnTo>
                        <a:pt x="491" y="227"/>
                      </a:lnTo>
                      <a:lnTo>
                        <a:pt x="461" y="233"/>
                      </a:lnTo>
                      <a:lnTo>
                        <a:pt x="430" y="237"/>
                      </a:lnTo>
                      <a:lnTo>
                        <a:pt x="399" y="240"/>
                      </a:lnTo>
                      <a:lnTo>
                        <a:pt x="366" y="243"/>
                      </a:lnTo>
                      <a:lnTo>
                        <a:pt x="333" y="243"/>
                      </a:lnTo>
                      <a:lnTo>
                        <a:pt x="299" y="243"/>
                      </a:lnTo>
                      <a:lnTo>
                        <a:pt x="267" y="240"/>
                      </a:lnTo>
                      <a:lnTo>
                        <a:pt x="233" y="237"/>
                      </a:lnTo>
                      <a:lnTo>
                        <a:pt x="202" y="233"/>
                      </a:lnTo>
                      <a:lnTo>
                        <a:pt x="173" y="227"/>
                      </a:lnTo>
                      <a:lnTo>
                        <a:pt x="146" y="223"/>
                      </a:lnTo>
                      <a:lnTo>
                        <a:pt x="120" y="216"/>
                      </a:lnTo>
                      <a:lnTo>
                        <a:pt x="96" y="208"/>
                      </a:lnTo>
                      <a:lnTo>
                        <a:pt x="75" y="198"/>
                      </a:lnTo>
                      <a:lnTo>
                        <a:pt x="55" y="191"/>
                      </a:lnTo>
                      <a:lnTo>
                        <a:pt x="41" y="179"/>
                      </a:lnTo>
                      <a:lnTo>
                        <a:pt x="26" y="168"/>
                      </a:lnTo>
                      <a:lnTo>
                        <a:pt x="14" y="158"/>
                      </a:lnTo>
                      <a:lnTo>
                        <a:pt x="7" y="145"/>
                      </a:lnTo>
                      <a:lnTo>
                        <a:pt x="1" y="133"/>
                      </a:lnTo>
                      <a:lnTo>
                        <a:pt x="0" y="122"/>
                      </a:lnTo>
                      <a:lnTo>
                        <a:pt x="1" y="110"/>
                      </a:lnTo>
                      <a:lnTo>
                        <a:pt x="7" y="98"/>
                      </a:lnTo>
                      <a:lnTo>
                        <a:pt x="14" y="85"/>
                      </a:lnTo>
                      <a:lnTo>
                        <a:pt x="26" y="75"/>
                      </a:lnTo>
                      <a:lnTo>
                        <a:pt x="41" y="64"/>
                      </a:lnTo>
                      <a:lnTo>
                        <a:pt x="55" y="55"/>
                      </a:lnTo>
                      <a:lnTo>
                        <a:pt x="75" y="45"/>
                      </a:lnTo>
                      <a:lnTo>
                        <a:pt x="96" y="35"/>
                      </a:lnTo>
                      <a:lnTo>
                        <a:pt x="120" y="27"/>
                      </a:lnTo>
                      <a:lnTo>
                        <a:pt x="146" y="22"/>
                      </a:lnTo>
                      <a:lnTo>
                        <a:pt x="173" y="14"/>
                      </a:lnTo>
                      <a:lnTo>
                        <a:pt x="202" y="9"/>
                      </a:lnTo>
                      <a:lnTo>
                        <a:pt x="233" y="6"/>
                      </a:lnTo>
                      <a:lnTo>
                        <a:pt x="267" y="1"/>
                      </a:lnTo>
                      <a:lnTo>
                        <a:pt x="299" y="0"/>
                      </a:lnTo>
                      <a:lnTo>
                        <a:pt x="333" y="0"/>
                      </a:lnTo>
                    </a:path>
                  </a:pathLst>
                </a:custGeom>
                <a:gradFill rotWithShape="0">
                  <a:gsLst>
                    <a:gs pos="0">
                      <a:srgbClr val="FFFFFF"/>
                    </a:gs>
                    <a:gs pos="100000">
                      <a:srgbClr val="676767"/>
                    </a:gs>
                  </a:gsLst>
                  <a:lin ang="0" scaled="1"/>
                </a:gradFill>
                <a:ln w="12700" cap="rnd">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600" b="0" i="0" u="none" strike="noStrike" kern="0" cap="none" spc="0" normalizeH="0" baseline="0" noProof="0" smtClean="0">
                    <a:ln>
                      <a:noFill/>
                    </a:ln>
                    <a:solidFill>
                      <a:srgbClr val="000000"/>
                    </a:solidFill>
                    <a:effectLst/>
                    <a:uLnTx/>
                    <a:uFillTx/>
                  </a:endParaRPr>
                </a:p>
              </p:txBody>
            </p:sp>
            <p:sp>
              <p:nvSpPr>
                <p:cNvPr id="271" name="Freeform 43"/>
                <p:cNvSpPr>
                  <a:spLocks/>
                </p:cNvSpPr>
                <p:nvPr/>
              </p:nvSpPr>
              <p:spPr bwMode="gray">
                <a:xfrm>
                  <a:off x="4794" y="1477"/>
                  <a:ext cx="534" cy="150"/>
                </a:xfrm>
                <a:custGeom>
                  <a:avLst/>
                  <a:gdLst>
                    <a:gd name="T0" fmla="*/ 2147483647 w 322"/>
                    <a:gd name="T1" fmla="*/ 0 h 115"/>
                    <a:gd name="T2" fmla="*/ 2147483647 w 322"/>
                    <a:gd name="T3" fmla="*/ 1 h 115"/>
                    <a:gd name="T4" fmla="*/ 2147483647 w 322"/>
                    <a:gd name="T5" fmla="*/ 2147483647 h 115"/>
                    <a:gd name="T6" fmla="*/ 2147483647 w 322"/>
                    <a:gd name="T7" fmla="*/ 2147483647 h 115"/>
                    <a:gd name="T8" fmla="*/ 2147483647 w 322"/>
                    <a:gd name="T9" fmla="*/ 2147483647 h 115"/>
                    <a:gd name="T10" fmla="*/ 2147483647 w 322"/>
                    <a:gd name="T11" fmla="*/ 2147483647 h 115"/>
                    <a:gd name="T12" fmla="*/ 2147483647 w 322"/>
                    <a:gd name="T13" fmla="*/ 2147483647 h 115"/>
                    <a:gd name="T14" fmla="*/ 2147483647 w 322"/>
                    <a:gd name="T15" fmla="*/ 2147483647 h 115"/>
                    <a:gd name="T16" fmla="*/ 2147483647 w 322"/>
                    <a:gd name="T17" fmla="*/ 2147483647 h 115"/>
                    <a:gd name="T18" fmla="*/ 2147483647 w 322"/>
                    <a:gd name="T19" fmla="*/ 2147483647 h 115"/>
                    <a:gd name="T20" fmla="*/ 2147483647 w 322"/>
                    <a:gd name="T21" fmla="*/ 2147483647 h 115"/>
                    <a:gd name="T22" fmla="*/ 2147483647 w 322"/>
                    <a:gd name="T23" fmla="*/ 2147483647 h 115"/>
                    <a:gd name="T24" fmla="*/ 2147483647 w 322"/>
                    <a:gd name="T25" fmla="*/ 2147483647 h 115"/>
                    <a:gd name="T26" fmla="*/ 2147483647 w 322"/>
                    <a:gd name="T27" fmla="*/ 2147483647 h 115"/>
                    <a:gd name="T28" fmla="*/ 2147483647 w 322"/>
                    <a:gd name="T29" fmla="*/ 2147483647 h 115"/>
                    <a:gd name="T30" fmla="*/ 2147483647 w 322"/>
                    <a:gd name="T31" fmla="*/ 2147483647 h 115"/>
                    <a:gd name="T32" fmla="*/ 2147483647 w 322"/>
                    <a:gd name="T33" fmla="*/ 2147483647 h 115"/>
                    <a:gd name="T34" fmla="*/ 2147483647 w 322"/>
                    <a:gd name="T35" fmla="*/ 2147483647 h 115"/>
                    <a:gd name="T36" fmla="*/ 2147483647 w 322"/>
                    <a:gd name="T37" fmla="*/ 2147483647 h 115"/>
                    <a:gd name="T38" fmla="*/ 2147483647 w 322"/>
                    <a:gd name="T39" fmla="*/ 2147483647 h 115"/>
                    <a:gd name="T40" fmla="*/ 2147483647 w 322"/>
                    <a:gd name="T41" fmla="*/ 2147483647 h 115"/>
                    <a:gd name="T42" fmla="*/ 2147483647 w 322"/>
                    <a:gd name="T43" fmla="*/ 2147483647 h 115"/>
                    <a:gd name="T44" fmla="*/ 2147483647 w 322"/>
                    <a:gd name="T45" fmla="*/ 2147483647 h 115"/>
                    <a:gd name="T46" fmla="*/ 2147483647 w 322"/>
                    <a:gd name="T47" fmla="*/ 2147483647 h 115"/>
                    <a:gd name="T48" fmla="*/ 2147483647 w 322"/>
                    <a:gd name="T49" fmla="*/ 2147483647 h 115"/>
                    <a:gd name="T50" fmla="*/ 2147483647 w 322"/>
                    <a:gd name="T51" fmla="*/ 2147483647 h 115"/>
                    <a:gd name="T52" fmla="*/ 2147483647 w 322"/>
                    <a:gd name="T53" fmla="*/ 2147483647 h 115"/>
                    <a:gd name="T54" fmla="*/ 2147483647 w 322"/>
                    <a:gd name="T55" fmla="*/ 2147483647 h 115"/>
                    <a:gd name="T56" fmla="*/ 2147483647 w 322"/>
                    <a:gd name="T57" fmla="*/ 2147483647 h 115"/>
                    <a:gd name="T58" fmla="*/ 2147483647 w 322"/>
                    <a:gd name="T59" fmla="*/ 2147483647 h 115"/>
                    <a:gd name="T60" fmla="*/ 2147483647 w 322"/>
                    <a:gd name="T61" fmla="*/ 1 h 115"/>
                    <a:gd name="T62" fmla="*/ 2147483647 w 322"/>
                    <a:gd name="T63" fmla="*/ 0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2"/>
                    <a:gd name="T97" fmla="*/ 0 h 115"/>
                    <a:gd name="T98" fmla="*/ 322 w 322"/>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2" h="115">
                      <a:moveTo>
                        <a:pt x="161" y="0"/>
                      </a:moveTo>
                      <a:lnTo>
                        <a:pt x="178" y="0"/>
                      </a:lnTo>
                      <a:lnTo>
                        <a:pt x="193" y="1"/>
                      </a:lnTo>
                      <a:lnTo>
                        <a:pt x="210" y="1"/>
                      </a:lnTo>
                      <a:lnTo>
                        <a:pt x="223" y="4"/>
                      </a:lnTo>
                      <a:lnTo>
                        <a:pt x="236" y="7"/>
                      </a:lnTo>
                      <a:lnTo>
                        <a:pt x="250" y="8"/>
                      </a:lnTo>
                      <a:lnTo>
                        <a:pt x="263" y="12"/>
                      </a:lnTo>
                      <a:lnTo>
                        <a:pt x="274" y="16"/>
                      </a:lnTo>
                      <a:lnTo>
                        <a:pt x="284" y="21"/>
                      </a:lnTo>
                      <a:lnTo>
                        <a:pt x="294" y="23"/>
                      </a:lnTo>
                      <a:lnTo>
                        <a:pt x="302" y="29"/>
                      </a:lnTo>
                      <a:lnTo>
                        <a:pt x="309" y="34"/>
                      </a:lnTo>
                      <a:lnTo>
                        <a:pt x="313" y="40"/>
                      </a:lnTo>
                      <a:lnTo>
                        <a:pt x="318" y="45"/>
                      </a:lnTo>
                      <a:lnTo>
                        <a:pt x="321" y="51"/>
                      </a:lnTo>
                      <a:lnTo>
                        <a:pt x="321" y="56"/>
                      </a:lnTo>
                      <a:lnTo>
                        <a:pt x="321" y="62"/>
                      </a:lnTo>
                      <a:lnTo>
                        <a:pt x="318" y="67"/>
                      </a:lnTo>
                      <a:lnTo>
                        <a:pt x="313" y="73"/>
                      </a:lnTo>
                      <a:lnTo>
                        <a:pt x="309" y="78"/>
                      </a:lnTo>
                      <a:lnTo>
                        <a:pt x="302" y="84"/>
                      </a:lnTo>
                      <a:lnTo>
                        <a:pt x="294" y="89"/>
                      </a:lnTo>
                      <a:lnTo>
                        <a:pt x="284" y="93"/>
                      </a:lnTo>
                      <a:lnTo>
                        <a:pt x="274" y="96"/>
                      </a:lnTo>
                      <a:lnTo>
                        <a:pt x="263" y="100"/>
                      </a:lnTo>
                      <a:lnTo>
                        <a:pt x="250" y="104"/>
                      </a:lnTo>
                      <a:lnTo>
                        <a:pt x="236" y="107"/>
                      </a:lnTo>
                      <a:lnTo>
                        <a:pt x="223" y="109"/>
                      </a:lnTo>
                      <a:lnTo>
                        <a:pt x="210" y="110"/>
                      </a:lnTo>
                      <a:lnTo>
                        <a:pt x="193" y="113"/>
                      </a:lnTo>
                      <a:lnTo>
                        <a:pt x="178" y="114"/>
                      </a:lnTo>
                      <a:lnTo>
                        <a:pt x="161" y="114"/>
                      </a:lnTo>
                      <a:lnTo>
                        <a:pt x="145" y="114"/>
                      </a:lnTo>
                      <a:lnTo>
                        <a:pt x="129" y="113"/>
                      </a:lnTo>
                      <a:lnTo>
                        <a:pt x="114" y="110"/>
                      </a:lnTo>
                      <a:lnTo>
                        <a:pt x="98" y="109"/>
                      </a:lnTo>
                      <a:lnTo>
                        <a:pt x="85" y="107"/>
                      </a:lnTo>
                      <a:lnTo>
                        <a:pt x="71" y="104"/>
                      </a:lnTo>
                      <a:lnTo>
                        <a:pt x="58" y="100"/>
                      </a:lnTo>
                      <a:lnTo>
                        <a:pt x="49" y="96"/>
                      </a:lnTo>
                      <a:lnTo>
                        <a:pt x="37" y="93"/>
                      </a:lnTo>
                      <a:lnTo>
                        <a:pt x="29" y="89"/>
                      </a:lnTo>
                      <a:lnTo>
                        <a:pt x="20" y="84"/>
                      </a:lnTo>
                      <a:lnTo>
                        <a:pt x="13" y="78"/>
                      </a:lnTo>
                      <a:lnTo>
                        <a:pt x="8" y="73"/>
                      </a:lnTo>
                      <a:lnTo>
                        <a:pt x="4" y="67"/>
                      </a:lnTo>
                      <a:lnTo>
                        <a:pt x="2" y="62"/>
                      </a:lnTo>
                      <a:lnTo>
                        <a:pt x="0" y="56"/>
                      </a:lnTo>
                      <a:lnTo>
                        <a:pt x="2" y="51"/>
                      </a:lnTo>
                      <a:lnTo>
                        <a:pt x="4" y="45"/>
                      </a:lnTo>
                      <a:lnTo>
                        <a:pt x="8" y="40"/>
                      </a:lnTo>
                      <a:lnTo>
                        <a:pt x="13" y="34"/>
                      </a:lnTo>
                      <a:lnTo>
                        <a:pt x="20" y="29"/>
                      </a:lnTo>
                      <a:lnTo>
                        <a:pt x="29" y="23"/>
                      </a:lnTo>
                      <a:lnTo>
                        <a:pt x="37" y="21"/>
                      </a:lnTo>
                      <a:lnTo>
                        <a:pt x="49" y="16"/>
                      </a:lnTo>
                      <a:lnTo>
                        <a:pt x="58" y="12"/>
                      </a:lnTo>
                      <a:lnTo>
                        <a:pt x="71" y="8"/>
                      </a:lnTo>
                      <a:lnTo>
                        <a:pt x="85" y="7"/>
                      </a:lnTo>
                      <a:lnTo>
                        <a:pt x="98" y="4"/>
                      </a:lnTo>
                      <a:lnTo>
                        <a:pt x="114" y="1"/>
                      </a:lnTo>
                      <a:lnTo>
                        <a:pt x="129" y="1"/>
                      </a:lnTo>
                      <a:lnTo>
                        <a:pt x="145" y="0"/>
                      </a:lnTo>
                      <a:lnTo>
                        <a:pt x="161" y="0"/>
                      </a:lnTo>
                    </a:path>
                  </a:pathLst>
                </a:custGeom>
                <a:gradFill rotWithShape="0">
                  <a:gsLst>
                    <a:gs pos="0">
                      <a:srgbClr val="FFFFFF"/>
                    </a:gs>
                    <a:gs pos="100000">
                      <a:srgbClr val="919191"/>
                    </a:gs>
                  </a:gsLst>
                  <a:path path="rect">
                    <a:fillToRect l="50000" t="50000" r="50000" b="50000"/>
                  </a:path>
                </a:gradFill>
                <a:ln w="12700" cap="rnd">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600" b="0" i="0" u="none" strike="noStrike" kern="0" cap="none" spc="0" normalizeH="0" baseline="0" noProof="0" smtClean="0">
                    <a:ln>
                      <a:noFill/>
                    </a:ln>
                    <a:solidFill>
                      <a:srgbClr val="000000"/>
                    </a:solidFill>
                    <a:effectLst/>
                    <a:uLnTx/>
                    <a:uFillTx/>
                  </a:endParaRPr>
                </a:p>
              </p:txBody>
            </p:sp>
            <p:sp>
              <p:nvSpPr>
                <p:cNvPr id="272" name="Freeform 44"/>
                <p:cNvSpPr>
                  <a:spLocks/>
                </p:cNvSpPr>
                <p:nvPr/>
              </p:nvSpPr>
              <p:spPr bwMode="gray">
                <a:xfrm>
                  <a:off x="4794" y="1477"/>
                  <a:ext cx="534" cy="82"/>
                </a:xfrm>
                <a:custGeom>
                  <a:avLst/>
                  <a:gdLst>
                    <a:gd name="T0" fmla="*/ 2147483647 w 322"/>
                    <a:gd name="T1" fmla="*/ 2147483647 h 63"/>
                    <a:gd name="T2" fmla="*/ 2147483647 w 322"/>
                    <a:gd name="T3" fmla="*/ 2147483647 h 63"/>
                    <a:gd name="T4" fmla="*/ 2147483647 w 322"/>
                    <a:gd name="T5" fmla="*/ 2147483647 h 63"/>
                    <a:gd name="T6" fmla="*/ 2147483647 w 322"/>
                    <a:gd name="T7" fmla="*/ 2147483647 h 63"/>
                    <a:gd name="T8" fmla="*/ 2147483647 w 322"/>
                    <a:gd name="T9" fmla="*/ 2147483647 h 63"/>
                    <a:gd name="T10" fmla="*/ 2147483647 w 322"/>
                    <a:gd name="T11" fmla="*/ 2147483647 h 63"/>
                    <a:gd name="T12" fmla="*/ 2147483647 w 322"/>
                    <a:gd name="T13" fmla="*/ 2147483647 h 63"/>
                    <a:gd name="T14" fmla="*/ 2147483647 w 322"/>
                    <a:gd name="T15" fmla="*/ 2147483647 h 63"/>
                    <a:gd name="T16" fmla="*/ 2147483647 w 322"/>
                    <a:gd name="T17" fmla="*/ 2147483647 h 63"/>
                    <a:gd name="T18" fmla="*/ 2147483647 w 322"/>
                    <a:gd name="T19" fmla="*/ 2147483647 h 63"/>
                    <a:gd name="T20" fmla="*/ 2147483647 w 322"/>
                    <a:gd name="T21" fmla="*/ 2147483647 h 63"/>
                    <a:gd name="T22" fmla="*/ 2147483647 w 322"/>
                    <a:gd name="T23" fmla="*/ 2147483647 h 63"/>
                    <a:gd name="T24" fmla="*/ 2147483647 w 322"/>
                    <a:gd name="T25" fmla="*/ 2147483647 h 63"/>
                    <a:gd name="T26" fmla="*/ 2147483647 w 322"/>
                    <a:gd name="T27" fmla="*/ 2147483647 h 63"/>
                    <a:gd name="T28" fmla="*/ 2147483647 w 322"/>
                    <a:gd name="T29" fmla="*/ 2147483647 h 63"/>
                    <a:gd name="T30" fmla="*/ 2147483647 w 322"/>
                    <a:gd name="T31" fmla="*/ 2147483647 h 63"/>
                    <a:gd name="T32" fmla="*/ 2147483647 w 322"/>
                    <a:gd name="T33" fmla="*/ 2147483647 h 63"/>
                    <a:gd name="T34" fmla="*/ 0 w 322"/>
                    <a:gd name="T35" fmla="*/ 2147483647 h 63"/>
                    <a:gd name="T36" fmla="*/ 0 w 322"/>
                    <a:gd name="T37" fmla="*/ 2147483647 h 63"/>
                    <a:gd name="T38" fmla="*/ 2147483647 w 322"/>
                    <a:gd name="T39" fmla="*/ 2147483647 h 63"/>
                    <a:gd name="T40" fmla="*/ 2147483647 w 322"/>
                    <a:gd name="T41" fmla="*/ 2147483647 h 63"/>
                    <a:gd name="T42" fmla="*/ 2147483647 w 322"/>
                    <a:gd name="T43" fmla="*/ 2147483647 h 63"/>
                    <a:gd name="T44" fmla="*/ 2147483647 w 322"/>
                    <a:gd name="T45" fmla="*/ 2147483647 h 63"/>
                    <a:gd name="T46" fmla="*/ 2147483647 w 322"/>
                    <a:gd name="T47" fmla="*/ 2147483647 h 63"/>
                    <a:gd name="T48" fmla="*/ 2147483647 w 322"/>
                    <a:gd name="T49" fmla="*/ 1 h 63"/>
                    <a:gd name="T50" fmla="*/ 2147483647 w 322"/>
                    <a:gd name="T51" fmla="*/ 0 h 63"/>
                    <a:gd name="T52" fmla="*/ 2147483647 w 322"/>
                    <a:gd name="T53" fmla="*/ 0 h 63"/>
                    <a:gd name="T54" fmla="*/ 2147483647 w 322"/>
                    <a:gd name="T55" fmla="*/ 1 h 63"/>
                    <a:gd name="T56" fmla="*/ 2147483647 w 322"/>
                    <a:gd name="T57" fmla="*/ 2147483647 h 63"/>
                    <a:gd name="T58" fmla="*/ 2147483647 w 322"/>
                    <a:gd name="T59" fmla="*/ 2147483647 h 63"/>
                    <a:gd name="T60" fmla="*/ 2147483647 w 322"/>
                    <a:gd name="T61" fmla="*/ 2147483647 h 63"/>
                    <a:gd name="T62" fmla="*/ 2147483647 w 322"/>
                    <a:gd name="T63" fmla="*/ 2147483647 h 63"/>
                    <a:gd name="T64" fmla="*/ 2147483647 w 322"/>
                    <a:gd name="T65" fmla="*/ 2147483647 h 63"/>
                    <a:gd name="T66" fmla="*/ 2147483647 w 322"/>
                    <a:gd name="T67" fmla="*/ 2147483647 h 63"/>
                    <a:gd name="T68" fmla="*/ 2147483647 w 322"/>
                    <a:gd name="T69" fmla="*/ 2147483647 h 63"/>
                    <a:gd name="T70" fmla="*/ 2147483647 w 322"/>
                    <a:gd name="T71" fmla="*/ 2147483647 h 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2"/>
                    <a:gd name="T109" fmla="*/ 0 h 63"/>
                    <a:gd name="T110" fmla="*/ 322 w 322"/>
                    <a:gd name="T111" fmla="*/ 63 h 6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2" h="63">
                      <a:moveTo>
                        <a:pt x="317" y="62"/>
                      </a:moveTo>
                      <a:lnTo>
                        <a:pt x="312" y="57"/>
                      </a:lnTo>
                      <a:lnTo>
                        <a:pt x="308" y="53"/>
                      </a:lnTo>
                      <a:lnTo>
                        <a:pt x="302" y="49"/>
                      </a:lnTo>
                      <a:lnTo>
                        <a:pt x="294" y="47"/>
                      </a:lnTo>
                      <a:lnTo>
                        <a:pt x="288" y="42"/>
                      </a:lnTo>
                      <a:lnTo>
                        <a:pt x="280" y="39"/>
                      </a:lnTo>
                      <a:lnTo>
                        <a:pt x="270" y="37"/>
                      </a:lnTo>
                      <a:lnTo>
                        <a:pt x="260" y="32"/>
                      </a:lnTo>
                      <a:lnTo>
                        <a:pt x="250" y="32"/>
                      </a:lnTo>
                      <a:lnTo>
                        <a:pt x="239" y="28"/>
                      </a:lnTo>
                      <a:lnTo>
                        <a:pt x="227" y="27"/>
                      </a:lnTo>
                      <a:lnTo>
                        <a:pt x="214" y="25"/>
                      </a:lnTo>
                      <a:lnTo>
                        <a:pt x="202" y="23"/>
                      </a:lnTo>
                      <a:lnTo>
                        <a:pt x="188" y="22"/>
                      </a:lnTo>
                      <a:lnTo>
                        <a:pt x="174" y="22"/>
                      </a:lnTo>
                      <a:lnTo>
                        <a:pt x="161" y="22"/>
                      </a:lnTo>
                      <a:lnTo>
                        <a:pt x="147" y="22"/>
                      </a:lnTo>
                      <a:lnTo>
                        <a:pt x="133" y="22"/>
                      </a:lnTo>
                      <a:lnTo>
                        <a:pt x="119" y="23"/>
                      </a:lnTo>
                      <a:lnTo>
                        <a:pt x="106" y="25"/>
                      </a:lnTo>
                      <a:lnTo>
                        <a:pt x="93" y="27"/>
                      </a:lnTo>
                      <a:lnTo>
                        <a:pt x="81" y="28"/>
                      </a:lnTo>
                      <a:lnTo>
                        <a:pt x="70" y="32"/>
                      </a:lnTo>
                      <a:lnTo>
                        <a:pt x="60" y="33"/>
                      </a:lnTo>
                      <a:lnTo>
                        <a:pt x="49" y="37"/>
                      </a:lnTo>
                      <a:lnTo>
                        <a:pt x="40" y="39"/>
                      </a:lnTo>
                      <a:lnTo>
                        <a:pt x="31" y="42"/>
                      </a:lnTo>
                      <a:lnTo>
                        <a:pt x="25" y="47"/>
                      </a:lnTo>
                      <a:lnTo>
                        <a:pt x="18" y="49"/>
                      </a:lnTo>
                      <a:lnTo>
                        <a:pt x="12" y="54"/>
                      </a:lnTo>
                      <a:lnTo>
                        <a:pt x="8" y="59"/>
                      </a:lnTo>
                      <a:lnTo>
                        <a:pt x="4" y="62"/>
                      </a:lnTo>
                      <a:lnTo>
                        <a:pt x="3" y="61"/>
                      </a:lnTo>
                      <a:lnTo>
                        <a:pt x="2" y="57"/>
                      </a:lnTo>
                      <a:lnTo>
                        <a:pt x="0" y="54"/>
                      </a:lnTo>
                      <a:lnTo>
                        <a:pt x="0" y="52"/>
                      </a:lnTo>
                      <a:lnTo>
                        <a:pt x="0" y="47"/>
                      </a:lnTo>
                      <a:lnTo>
                        <a:pt x="3" y="40"/>
                      </a:lnTo>
                      <a:lnTo>
                        <a:pt x="6" y="37"/>
                      </a:lnTo>
                      <a:lnTo>
                        <a:pt x="12" y="32"/>
                      </a:lnTo>
                      <a:lnTo>
                        <a:pt x="19" y="27"/>
                      </a:lnTo>
                      <a:lnTo>
                        <a:pt x="27" y="23"/>
                      </a:lnTo>
                      <a:lnTo>
                        <a:pt x="37" y="18"/>
                      </a:lnTo>
                      <a:lnTo>
                        <a:pt x="46" y="15"/>
                      </a:lnTo>
                      <a:lnTo>
                        <a:pt x="58" y="11"/>
                      </a:lnTo>
                      <a:lnTo>
                        <a:pt x="71" y="9"/>
                      </a:lnTo>
                      <a:lnTo>
                        <a:pt x="85" y="6"/>
                      </a:lnTo>
                      <a:lnTo>
                        <a:pt x="98" y="5"/>
                      </a:lnTo>
                      <a:lnTo>
                        <a:pt x="111" y="1"/>
                      </a:lnTo>
                      <a:lnTo>
                        <a:pt x="128" y="1"/>
                      </a:lnTo>
                      <a:lnTo>
                        <a:pt x="145" y="0"/>
                      </a:lnTo>
                      <a:lnTo>
                        <a:pt x="161" y="0"/>
                      </a:lnTo>
                      <a:lnTo>
                        <a:pt x="178" y="0"/>
                      </a:lnTo>
                      <a:lnTo>
                        <a:pt x="192" y="1"/>
                      </a:lnTo>
                      <a:lnTo>
                        <a:pt x="207" y="1"/>
                      </a:lnTo>
                      <a:lnTo>
                        <a:pt x="223" y="3"/>
                      </a:lnTo>
                      <a:lnTo>
                        <a:pt x="236" y="6"/>
                      </a:lnTo>
                      <a:lnTo>
                        <a:pt x="250" y="8"/>
                      </a:lnTo>
                      <a:lnTo>
                        <a:pt x="261" y="10"/>
                      </a:lnTo>
                      <a:lnTo>
                        <a:pt x="274" y="14"/>
                      </a:lnTo>
                      <a:lnTo>
                        <a:pt x="284" y="16"/>
                      </a:lnTo>
                      <a:lnTo>
                        <a:pt x="294" y="22"/>
                      </a:lnTo>
                      <a:lnTo>
                        <a:pt x="302" y="25"/>
                      </a:lnTo>
                      <a:lnTo>
                        <a:pt x="308" y="30"/>
                      </a:lnTo>
                      <a:lnTo>
                        <a:pt x="313" y="34"/>
                      </a:lnTo>
                      <a:lnTo>
                        <a:pt x="317" y="40"/>
                      </a:lnTo>
                      <a:lnTo>
                        <a:pt x="319" y="46"/>
                      </a:lnTo>
                      <a:lnTo>
                        <a:pt x="321" y="52"/>
                      </a:lnTo>
                      <a:lnTo>
                        <a:pt x="321" y="54"/>
                      </a:lnTo>
                      <a:lnTo>
                        <a:pt x="319" y="57"/>
                      </a:lnTo>
                      <a:lnTo>
                        <a:pt x="318" y="61"/>
                      </a:lnTo>
                      <a:lnTo>
                        <a:pt x="317" y="62"/>
                      </a:lnTo>
                    </a:path>
                  </a:pathLst>
                </a:custGeom>
                <a:gradFill rotWithShape="0">
                  <a:gsLst>
                    <a:gs pos="0">
                      <a:srgbClr val="919191"/>
                    </a:gs>
                    <a:gs pos="100000">
                      <a:srgbClr val="FFFFFF"/>
                    </a:gs>
                  </a:gsLst>
                  <a:lin ang="0" scaled="1"/>
                </a:gradFill>
                <a:ln w="12700" cap="rnd">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600" b="0" i="0" u="none" strike="noStrike" kern="0" cap="none" spc="0" normalizeH="0" baseline="0" noProof="0" smtClean="0">
                    <a:ln>
                      <a:noFill/>
                    </a:ln>
                    <a:solidFill>
                      <a:srgbClr val="000000"/>
                    </a:solidFill>
                    <a:effectLst/>
                    <a:uLnTx/>
                    <a:uFillTx/>
                  </a:endParaRPr>
                </a:p>
              </p:txBody>
            </p:sp>
          </p:grpSp>
          <p:sp>
            <p:nvSpPr>
              <p:cNvPr id="267" name="Text Box 45"/>
              <p:cNvSpPr txBox="1">
                <a:spLocks noChangeArrowheads="1"/>
              </p:cNvSpPr>
              <p:nvPr/>
            </p:nvSpPr>
            <p:spPr bwMode="gray">
              <a:xfrm>
                <a:off x="3700" y="2934"/>
                <a:ext cx="568" cy="204"/>
              </a:xfrm>
              <a:prstGeom prst="rect">
                <a:avLst/>
              </a:prstGeom>
              <a:noFill/>
              <a:ln w="12700">
                <a:noFill/>
                <a:miter lim="800000"/>
                <a:headEnd/>
                <a:tailEnd/>
              </a:ln>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600" b="0" i="0" u="none" strike="noStrike" kern="0" cap="none" spc="0" normalizeH="0" baseline="0" noProof="0" smtClean="0">
                  <a:ln>
                    <a:noFill/>
                  </a:ln>
                  <a:solidFill>
                    <a:srgbClr val="000000"/>
                  </a:solidFill>
                  <a:effectLst/>
                  <a:uLnTx/>
                  <a:uFillTx/>
                </a:endParaRPr>
              </a:p>
            </p:txBody>
          </p:sp>
        </p:grpSp>
        <p:sp>
          <p:nvSpPr>
            <p:cNvPr id="265" name="Text Box 46"/>
            <p:cNvSpPr txBox="1">
              <a:spLocks noChangeArrowheads="1"/>
            </p:cNvSpPr>
            <p:nvPr/>
          </p:nvSpPr>
          <p:spPr bwMode="gray">
            <a:xfrm>
              <a:off x="1765" y="2041"/>
              <a:ext cx="1566" cy="570"/>
            </a:xfrm>
            <a:prstGeom prst="rect">
              <a:avLst/>
            </a:prstGeom>
            <a:noFill/>
            <a:ln w="12700" algn="ctr">
              <a:noFill/>
              <a:miter lim="800000"/>
              <a:headEnd/>
              <a:tailEnd/>
            </a:ln>
          </p:spPr>
          <p:txBody>
            <a:bodyPr lIns="90000" tIns="46800" rIns="90000" bIns="46800">
              <a:spAutoFit/>
            </a:bodyPr>
            <a:lstStyle/>
            <a:p>
              <a:pPr marL="0" marR="0" lvl="0" indent="0" defTabSz="914400" eaLnBrk="1" fontAlgn="base" latinLnBrk="0" hangingPunct="1">
                <a:lnSpc>
                  <a:spcPct val="100000"/>
                </a:lnSpc>
                <a:spcBef>
                  <a:spcPct val="50000"/>
                </a:spcBef>
                <a:spcAft>
                  <a:spcPct val="0"/>
                </a:spcAft>
                <a:buClrTx/>
                <a:buSzTx/>
                <a:buFontTx/>
                <a:buNone/>
                <a:tabLst/>
                <a:defRPr/>
              </a:pPr>
              <a:endParaRPr kumimoji="0" lang="en-US" sz="600" b="1" i="0" u="none" strike="noStrike" kern="0" cap="none" spc="0" normalizeH="0" baseline="0" noProof="0" smtClean="0">
                <a:ln>
                  <a:noFill/>
                </a:ln>
                <a:solidFill>
                  <a:srgbClr val="333333"/>
                </a:solidFill>
                <a:effectLst/>
                <a:uLnTx/>
                <a:uFillTx/>
              </a:endParaRPr>
            </a:p>
          </p:txBody>
        </p:sp>
      </p:grpSp>
      <p:pic>
        <p:nvPicPr>
          <p:cNvPr id="273" name="Picture 86"/>
          <p:cNvPicPr>
            <a:picLocks noChangeAspect="1" noChangeArrowheads="1"/>
          </p:cNvPicPr>
          <p:nvPr/>
        </p:nvPicPr>
        <p:blipFill>
          <a:blip r:embed="rId14" cstate="print"/>
          <a:srcRect/>
          <a:stretch>
            <a:fillRect/>
          </a:stretch>
        </p:blipFill>
        <p:spPr bwMode="gray">
          <a:xfrm>
            <a:off x="3233782" y="4938358"/>
            <a:ext cx="582677" cy="530067"/>
          </a:xfrm>
          <a:prstGeom prst="rect">
            <a:avLst/>
          </a:prstGeom>
          <a:noFill/>
          <a:ln w="9525" algn="ctr">
            <a:solidFill>
              <a:srgbClr val="000000"/>
            </a:solidFill>
            <a:miter lim="800000"/>
            <a:headEnd/>
            <a:tailEnd/>
          </a:ln>
        </p:spPr>
      </p:pic>
      <p:pic>
        <p:nvPicPr>
          <p:cNvPr id="274" name="Picture 4"/>
          <p:cNvPicPr>
            <a:picLocks noChangeAspect="1" noChangeArrowheads="1"/>
          </p:cNvPicPr>
          <p:nvPr/>
        </p:nvPicPr>
        <p:blipFill>
          <a:blip r:embed="rId15" cstate="print"/>
          <a:srcRect/>
          <a:stretch>
            <a:fillRect/>
          </a:stretch>
        </p:blipFill>
        <p:spPr bwMode="auto">
          <a:xfrm>
            <a:off x="3356690" y="5138383"/>
            <a:ext cx="655512" cy="568960"/>
          </a:xfrm>
          <a:prstGeom prst="rect">
            <a:avLst/>
          </a:prstGeom>
          <a:noFill/>
          <a:ln w="9525">
            <a:solidFill>
              <a:srgbClr val="000000"/>
            </a:solidFill>
            <a:miter lim="800000"/>
            <a:headEnd/>
            <a:tailEnd/>
          </a:ln>
        </p:spPr>
      </p:pic>
      <p:grpSp>
        <p:nvGrpSpPr>
          <p:cNvPr id="80" name="Group 79"/>
          <p:cNvGrpSpPr/>
          <p:nvPr/>
        </p:nvGrpSpPr>
        <p:grpSpPr>
          <a:xfrm>
            <a:off x="6327486" y="1550952"/>
            <a:ext cx="1977296" cy="526694"/>
            <a:chOff x="6327486" y="1893852"/>
            <a:chExt cx="1977296" cy="526694"/>
          </a:xfrm>
        </p:grpSpPr>
        <p:sp>
          <p:nvSpPr>
            <p:cNvPr id="81" name="Rounded Rectangle 80"/>
            <p:cNvSpPr/>
            <p:nvPr/>
          </p:nvSpPr>
          <p:spPr bwMode="gray">
            <a:xfrm>
              <a:off x="6327486" y="1893852"/>
              <a:ext cx="1977296" cy="526694"/>
            </a:xfrm>
            <a:prstGeom prst="roundRect">
              <a:avLst>
                <a:gd name="adj" fmla="val 1410"/>
              </a:avLst>
            </a:prstGeom>
            <a:noFill/>
            <a:ln w="12700" algn="ctr">
              <a:solidFill>
                <a:srgbClr val="666666"/>
              </a:solidFill>
              <a:miter lim="800000"/>
              <a:headEnd/>
              <a:tailEnd/>
            </a:ln>
          </p:spPr>
          <p:txBody>
            <a:bodyPr lIns="90000" tIns="72000" rIns="144000" bIns="72000" rtlCol="0" anchor="ctr"/>
            <a:lstStyle/>
            <a:p>
              <a:pPr marL="184150" marR="0" lvl="0" indent="-18415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600" b="0" i="0" u="none"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sp>
          <p:nvSpPr>
            <p:cNvPr id="83" name="Rectangle 82"/>
            <p:cNvSpPr/>
            <p:nvPr/>
          </p:nvSpPr>
          <p:spPr bwMode="gray">
            <a:xfrm>
              <a:off x="6342987" y="1914559"/>
              <a:ext cx="1332689" cy="486383"/>
            </a:xfrm>
            <a:prstGeom prst="rect">
              <a:avLst/>
            </a:prstGeom>
            <a:solidFill>
              <a:schemeClr val="accent5">
                <a:lumMod val="50000"/>
              </a:schemeClr>
            </a:solidFill>
            <a:ln w="6350" algn="ctr">
              <a:noFill/>
              <a:miter lim="800000"/>
              <a:headEnd/>
              <a:tailEnd/>
            </a:ln>
          </p:spPr>
          <p:txBody>
            <a:bodyPr lIns="90000" tIns="72000" rIns="90000" bIns="72000" rtlCol="0" anchor="ctr"/>
            <a:lstStyle/>
            <a:p>
              <a:pPr algn="ctr" defTabSz="914400">
                <a:spcBef>
                  <a:spcPts val="540"/>
                </a:spcBef>
                <a:spcAft>
                  <a:spcPts val="0"/>
                </a:spcAft>
                <a:buNone/>
              </a:pPr>
              <a:r>
                <a:rPr lang="en-US" sz="900" b="1" i="0">
                  <a:solidFill>
                    <a:srgbClr val="FFFFFF"/>
                  </a:solidFill>
                  <a:latin typeface="Arial"/>
                  <a:ea typeface="Arial Unicode MS"/>
                  <a:cs typeface="Arial Unicode MS"/>
                </a:rPr>
                <a:t>ИТ-администратор</a:t>
              </a:r>
            </a:p>
          </p:txBody>
        </p:sp>
      </p:grpSp>
      <p:pic>
        <p:nvPicPr>
          <p:cNvPr id="88" name="Picture 10" descr="banner_2grids.jpg"/>
          <p:cNvPicPr>
            <a:picLocks/>
          </p:cNvPicPr>
          <p:nvPr/>
        </p:nvPicPr>
        <p:blipFill>
          <a:blip r:embed="rId16" cstate="print"/>
          <a:srcRect l="5538" t="17185" r="16793" b="41270"/>
          <a:stretch>
            <a:fillRect/>
          </a:stretch>
        </p:blipFill>
        <p:spPr bwMode="gray">
          <a:xfrm>
            <a:off x="7710799" y="1579762"/>
            <a:ext cx="557784" cy="475488"/>
          </a:xfrm>
          <a:prstGeom prst="rect">
            <a:avLst/>
          </a:prstGeom>
          <a:gradFill rotWithShape="1">
            <a:gsLst>
              <a:gs pos="0">
                <a:srgbClr val="FFE8AF"/>
              </a:gs>
              <a:gs pos="100000">
                <a:srgbClr val="FFBC13"/>
              </a:gs>
            </a:gsLst>
            <a:lin ang="2700000" scaled="1"/>
          </a:gradFill>
          <a:ln w="12700" algn="ctr">
            <a:solidFill>
              <a:srgbClr val="DBDBDB"/>
            </a:solidFill>
            <a:round/>
            <a:headEnd/>
            <a:tailEnd/>
          </a:ln>
          <a:effectLst>
            <a:outerShdw blurRad="25400" dist="12700" dir="2700000" algn="tl" rotWithShape="0">
              <a:prstClr val="black">
                <a:alpha val="40000"/>
              </a:prstClr>
            </a:outerShdw>
          </a:effectLst>
        </p:spPr>
      </p:pic>
      <p:sp>
        <p:nvSpPr>
          <p:cNvPr id="85" name="TextBox 84"/>
          <p:cNvSpPr txBox="1"/>
          <p:nvPr/>
        </p:nvSpPr>
        <p:spPr>
          <a:xfrm>
            <a:off x="6358731" y="285750"/>
            <a:ext cx="1306448" cy="415498"/>
          </a:xfrm>
          <a:prstGeom prst="rect">
            <a:avLst/>
          </a:prstGeom>
          <a:noFill/>
        </p:spPr>
        <p:txBody>
          <a:bodyPr wrap="none" lIns="0" tIns="0" rIns="0" bIns="0" rtlCol="0">
            <a:spAutoFit/>
          </a:bodyPr>
          <a:lstStyle/>
          <a:p>
            <a:pPr algn="l" defTabSz="914400">
              <a:spcAft>
                <a:spcPts val="0"/>
              </a:spcAft>
              <a:buNone/>
            </a:pPr>
            <a:r>
              <a:rPr lang="en-US" sz="900" b="1" i="0" dirty="0" err="1">
                <a:latin typeface="Arial"/>
                <a:ea typeface="Arial Unicode MS"/>
                <a:cs typeface="Arial Unicode MS"/>
              </a:rPr>
              <a:t>Выполнение</a:t>
            </a:r>
            <a:endParaRPr lang="en-US" sz="900" b="1" i="0" dirty="0">
              <a:latin typeface="Arial"/>
              <a:ea typeface="Arial Unicode MS"/>
              <a:cs typeface="Arial Unicode MS"/>
            </a:endParaRPr>
          </a:p>
          <a:p>
            <a:pPr algn="l" defTabSz="914400">
              <a:spcAft>
                <a:spcPts val="0"/>
              </a:spcAft>
              <a:buNone/>
            </a:pPr>
            <a:r>
              <a:rPr lang="en-US" sz="900" b="0" i="0" dirty="0" err="1">
                <a:latin typeface="Arial"/>
                <a:ea typeface="Arial Unicode MS"/>
                <a:cs typeface="Arial Unicode MS"/>
              </a:rPr>
              <a:t>Владельцы</a:t>
            </a:r>
            <a:r>
              <a:rPr lang="en-US" sz="900" b="0" i="0" dirty="0">
                <a:latin typeface="Arial"/>
                <a:ea typeface="Arial Unicode MS"/>
                <a:cs typeface="Arial Unicode MS"/>
              </a:rPr>
              <a:t> </a:t>
            </a:r>
            <a:r>
              <a:rPr lang="en-US" sz="900" b="0" i="0" dirty="0" err="1">
                <a:latin typeface="Arial"/>
                <a:ea typeface="Arial Unicode MS"/>
                <a:cs typeface="Arial Unicode MS"/>
              </a:rPr>
              <a:t>процессов</a:t>
            </a:r>
            <a:r>
              <a:rPr lang="en-US" sz="900" b="0" i="0" dirty="0">
                <a:latin typeface="Arial"/>
                <a:ea typeface="Arial Unicode MS"/>
                <a:cs typeface="Arial Unicode MS"/>
              </a:rPr>
              <a:t> / </a:t>
            </a:r>
            <a:r>
              <a:rPr lang="ru-RU" sz="900" b="0" i="0" dirty="0" smtClean="0">
                <a:latin typeface="Arial"/>
                <a:ea typeface="Arial Unicode MS"/>
                <a:cs typeface="Arial Unicode MS"/>
              </a:rPr>
              <a:t/>
            </a:r>
            <a:br>
              <a:rPr lang="ru-RU" sz="900" b="0" i="0" dirty="0" smtClean="0">
                <a:latin typeface="Arial"/>
                <a:ea typeface="Arial Unicode MS"/>
                <a:cs typeface="Arial Unicode MS"/>
              </a:rPr>
            </a:br>
            <a:r>
              <a:rPr lang="en-US" sz="900" b="0" i="0" dirty="0" err="1" smtClean="0">
                <a:latin typeface="Arial"/>
                <a:ea typeface="Arial Unicode MS"/>
                <a:cs typeface="Arial Unicode MS"/>
              </a:rPr>
              <a:t>конечные</a:t>
            </a:r>
            <a:r>
              <a:rPr lang="en-US" sz="900" b="0" i="0" dirty="0" smtClean="0">
                <a:latin typeface="Arial"/>
                <a:ea typeface="Arial Unicode MS"/>
                <a:cs typeface="Arial Unicode MS"/>
              </a:rPr>
              <a:t> </a:t>
            </a:r>
            <a:r>
              <a:rPr lang="en-US" sz="900" b="0" i="0" dirty="0" err="1">
                <a:latin typeface="Arial"/>
                <a:ea typeface="Arial Unicode MS"/>
                <a:cs typeface="Arial Unicode MS"/>
              </a:rPr>
              <a:t>пользователи</a:t>
            </a:r>
            <a:endParaRPr lang="en-US" sz="900" b="0" i="0" dirty="0">
              <a:latin typeface="Arial"/>
              <a:ea typeface="Arial Unicode MS"/>
              <a:cs typeface="Arial Unicode MS"/>
            </a:endParaRPr>
          </a:p>
        </p:txBody>
      </p:sp>
      <p:pic>
        <p:nvPicPr>
          <p:cNvPr id="86" name="Picture 71" descr="загрузить"/>
          <p:cNvPicPr>
            <a:picLocks noChangeArrowheads="1"/>
          </p:cNvPicPr>
          <p:nvPr/>
        </p:nvPicPr>
        <p:blipFill>
          <a:blip r:embed="rId17" cstate="print"/>
          <a:srcRect l="36246" r="26366"/>
          <a:stretch>
            <a:fillRect/>
          </a:stretch>
        </p:blipFill>
        <p:spPr bwMode="gray">
          <a:xfrm>
            <a:off x="7801314" y="365126"/>
            <a:ext cx="330604" cy="281826"/>
          </a:xfrm>
          <a:prstGeom prst="rect">
            <a:avLst/>
          </a:prstGeom>
          <a:gradFill rotWithShape="1">
            <a:gsLst>
              <a:gs pos="0">
                <a:srgbClr val="FFE8AF"/>
              </a:gs>
              <a:gs pos="100000">
                <a:srgbClr val="FFBC13"/>
              </a:gs>
            </a:gsLst>
            <a:lin ang="2700000" scaled="1"/>
          </a:gradFill>
          <a:ln w="12700" algn="ctr">
            <a:noFill/>
            <a:round/>
            <a:headEnd/>
            <a:tailEnd/>
          </a:ln>
          <a:effectLst/>
        </p:spPr>
      </p:pic>
      <p:pic>
        <p:nvPicPr>
          <p:cNvPr id="87" name="Picture 56" descr="132552_l_srgb_s_gl"/>
          <p:cNvPicPr>
            <a:picLocks noChangeArrowheads="1"/>
          </p:cNvPicPr>
          <p:nvPr/>
        </p:nvPicPr>
        <p:blipFill>
          <a:blip r:embed="rId18" cstate="print"/>
          <a:srcRect l="36693" t="18020" r="27283" b="43196"/>
          <a:stretch>
            <a:fillRect/>
          </a:stretch>
        </p:blipFill>
        <p:spPr bwMode="gray">
          <a:xfrm>
            <a:off x="8480387" y="362827"/>
            <a:ext cx="313556" cy="283286"/>
          </a:xfrm>
          <a:prstGeom prst="rect">
            <a:avLst/>
          </a:prstGeom>
          <a:gradFill rotWithShape="1">
            <a:gsLst>
              <a:gs pos="0">
                <a:srgbClr val="FFE8AF"/>
              </a:gs>
              <a:gs pos="100000">
                <a:srgbClr val="FFBC13"/>
              </a:gs>
            </a:gsLst>
            <a:lin ang="2700000" scaled="1"/>
          </a:gradFill>
          <a:ln w="12700" algn="ctr">
            <a:noFill/>
            <a:round/>
            <a:headEnd/>
            <a:tailEnd/>
          </a:ln>
          <a:effectLst/>
        </p:spPr>
      </p:pic>
      <p:pic>
        <p:nvPicPr>
          <p:cNvPr id="95" name="Picture 10" descr="banner_2grids.jpg"/>
          <p:cNvPicPr>
            <a:picLocks/>
          </p:cNvPicPr>
          <p:nvPr/>
        </p:nvPicPr>
        <p:blipFill>
          <a:blip r:embed="rId16" cstate="print"/>
          <a:srcRect l="5538" t="17185" r="16793" b="41270"/>
          <a:stretch>
            <a:fillRect/>
          </a:stretch>
        </p:blipFill>
        <p:spPr bwMode="gray">
          <a:xfrm>
            <a:off x="8144098" y="365385"/>
            <a:ext cx="329316" cy="280728"/>
          </a:xfrm>
          <a:prstGeom prst="rect">
            <a:avLst/>
          </a:prstGeom>
          <a:gradFill rotWithShape="1">
            <a:gsLst>
              <a:gs pos="0">
                <a:srgbClr val="FFE8AF"/>
              </a:gs>
              <a:gs pos="100000">
                <a:srgbClr val="FFBC13"/>
              </a:gs>
            </a:gsLst>
            <a:lin ang="2700000" scaled="1"/>
          </a:gradFill>
          <a:ln w="12700" algn="ctr">
            <a:noFill/>
            <a:round/>
            <a:headEnd/>
            <a:tailEnd/>
          </a:ln>
          <a:effectLst/>
        </p:spPr>
      </p:pic>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en-US" sz="2400" b="1" i="0">
                <a:solidFill>
                  <a:srgbClr val="666666"/>
                </a:solidFill>
                <a:latin typeface="Arial"/>
                <a:ea typeface="+mj-ea"/>
                <a:cs typeface="+mj-cs"/>
              </a:rPr>
              <a:t>Мониторинг бизнес-операций</a:t>
            </a:r>
            <a:br>
              <a:rPr lang="en-US" sz="2400" b="1" i="0">
                <a:solidFill>
                  <a:srgbClr val="666666"/>
                </a:solidFill>
                <a:latin typeface="Arial"/>
                <a:ea typeface="+mj-ea"/>
                <a:cs typeface="+mj-cs"/>
              </a:rPr>
            </a:br>
            <a:r>
              <a:rPr lang="en-US" sz="2000" b="0" i="0">
                <a:solidFill>
                  <a:srgbClr val="666666"/>
                </a:solidFill>
                <a:latin typeface="Arial"/>
                <a:ea typeface="+mj-ea"/>
                <a:cs typeface="+mj-cs"/>
              </a:rPr>
              <a:t>Гибкая оптимизация процессов</a:t>
            </a:r>
          </a:p>
        </p:txBody>
      </p:sp>
      <p:sp>
        <p:nvSpPr>
          <p:cNvPr id="5" name="AutoShape 4"/>
          <p:cNvSpPr>
            <a:spLocks noChangeArrowheads="1"/>
          </p:cNvSpPr>
          <p:nvPr/>
        </p:nvSpPr>
        <p:spPr bwMode="gray">
          <a:xfrm>
            <a:off x="5636950" y="2455101"/>
            <a:ext cx="3327168" cy="3500058"/>
          </a:xfrm>
          <a:prstGeom prst="roundRect">
            <a:avLst>
              <a:gd name="adj" fmla="val 5815"/>
            </a:avLst>
          </a:prstGeom>
          <a:gradFill rotWithShape="1">
            <a:gsLst>
              <a:gs pos="0">
                <a:srgbClr val="F0F0F0"/>
              </a:gs>
              <a:gs pos="100000">
                <a:srgbClr val="FEFEFE"/>
              </a:gs>
            </a:gsLst>
            <a:lin ang="2700000" scaled="1"/>
          </a:gradFill>
          <a:ln w="12700" algn="ctr">
            <a:solidFill>
              <a:schemeClr val="accent2"/>
            </a:solidFill>
            <a:round/>
            <a:headEnd/>
            <a:tailEnd/>
          </a:ln>
          <a:effectLst>
            <a:prstShdw prst="shdw17" dist="17961" dir="2700000">
              <a:srgbClr val="909090"/>
            </a:prstShdw>
          </a:effectLst>
        </p:spPr>
        <p:txBody>
          <a:bodyPr wrap="square" lIns="72000" tIns="72000" rIns="72000" bIns="72000" anchor="ctr">
            <a:noAutofit/>
          </a:bodyPr>
          <a:lstStyle/>
          <a:p>
            <a:pPr marL="173736" lvl="1" indent="-173736" algn="l" defTabSz="914400">
              <a:spcBef>
                <a:spcPts val="420"/>
              </a:spcBef>
              <a:buClr>
                <a:srgbClr val="F0AB00"/>
              </a:buClr>
              <a:buSzPct val="80000"/>
              <a:buFont typeface="Wingdings"/>
              <a:buChar char=""/>
            </a:pPr>
            <a:r>
              <a:rPr lang="en-US" sz="1400" b="1" i="0" dirty="0" err="1">
                <a:latin typeface="Arial"/>
                <a:ea typeface="+mn-ea"/>
                <a:cs typeface="+mn-cs"/>
              </a:rPr>
              <a:t>Обзор</a:t>
            </a:r>
            <a:r>
              <a:rPr lang="en-US" sz="1400" b="1" i="0" dirty="0">
                <a:latin typeface="Arial"/>
                <a:ea typeface="+mn-ea"/>
                <a:cs typeface="+mn-cs"/>
              </a:rPr>
              <a:t> </a:t>
            </a:r>
            <a:r>
              <a:rPr lang="en-US" sz="1400" b="0" i="0" dirty="0" err="1">
                <a:latin typeface="Arial"/>
                <a:ea typeface="+mn-ea"/>
                <a:cs typeface="+mn-cs"/>
              </a:rPr>
              <a:t>работы</a:t>
            </a:r>
            <a:r>
              <a:rPr lang="en-US" sz="1400" b="0" i="0" dirty="0">
                <a:latin typeface="Arial"/>
                <a:ea typeface="+mn-ea"/>
                <a:cs typeface="+mn-cs"/>
              </a:rPr>
              <a:t> </a:t>
            </a:r>
            <a:r>
              <a:rPr lang="en-US" sz="1400" b="0" i="0" dirty="0" err="1">
                <a:latin typeface="Arial"/>
                <a:ea typeface="+mn-ea"/>
                <a:cs typeface="+mn-cs"/>
              </a:rPr>
              <a:t>бизнес-процессов</a:t>
            </a:r>
            <a:r>
              <a:rPr lang="en-US" sz="1400" b="0" i="0" dirty="0">
                <a:latin typeface="Arial"/>
                <a:ea typeface="+mn-ea"/>
                <a:cs typeface="+mn-cs"/>
              </a:rPr>
              <a:t> </a:t>
            </a:r>
            <a:r>
              <a:rPr lang="en-US" sz="1400" b="0" i="0" dirty="0" smtClean="0">
                <a:latin typeface="Arial"/>
                <a:ea typeface="+mn-ea"/>
                <a:cs typeface="+mn-cs"/>
              </a:rPr>
              <a:t>в</a:t>
            </a:r>
            <a:r>
              <a:rPr lang="ru-RU" sz="1400" b="0" i="0" dirty="0" smtClean="0">
                <a:latin typeface="Arial"/>
                <a:ea typeface="+mn-ea"/>
                <a:cs typeface="+mn-cs"/>
              </a:rPr>
              <a:t> </a:t>
            </a:r>
            <a:r>
              <a:rPr lang="en-US" sz="1400" b="0" i="0" dirty="0" err="1" smtClean="0">
                <a:latin typeface="Arial"/>
                <a:ea typeface="+mn-ea"/>
                <a:cs typeface="+mn-cs"/>
              </a:rPr>
              <a:t>реальном</a:t>
            </a:r>
            <a:r>
              <a:rPr lang="en-US" sz="1400" b="0" i="0" dirty="0" smtClean="0">
                <a:latin typeface="Arial"/>
                <a:ea typeface="+mn-ea"/>
                <a:cs typeface="+mn-cs"/>
              </a:rPr>
              <a:t> </a:t>
            </a:r>
            <a:r>
              <a:rPr lang="en-US" sz="1400" b="0" i="0" dirty="0" err="1">
                <a:latin typeface="Arial"/>
                <a:ea typeface="+mn-ea"/>
                <a:cs typeface="+mn-cs"/>
              </a:rPr>
              <a:t>времени</a:t>
            </a:r>
            <a:endParaRPr lang="en-US" sz="1400" b="0" i="0" dirty="0">
              <a:latin typeface="Arial"/>
              <a:ea typeface="+mn-ea"/>
              <a:cs typeface="+mn-cs"/>
            </a:endParaRPr>
          </a:p>
          <a:p>
            <a:pPr marL="173736" indent="-173736" algn="l" defTabSz="914400">
              <a:spcBef>
                <a:spcPts val="420"/>
              </a:spcBef>
              <a:buClr>
                <a:srgbClr val="F0AB00"/>
              </a:buClr>
              <a:buSzPct val="80000"/>
              <a:buFont typeface="Wingdings"/>
              <a:buChar char=""/>
            </a:pPr>
            <a:endParaRPr lang="en-US" sz="1400" dirty="0" smtClean="0"/>
          </a:p>
          <a:p>
            <a:pPr marL="173736" indent="-173736" algn="l" defTabSz="914400">
              <a:spcBef>
                <a:spcPts val="420"/>
              </a:spcBef>
              <a:buClr>
                <a:srgbClr val="F0AB00"/>
              </a:buClr>
              <a:buSzPct val="80000"/>
              <a:buFont typeface="Wingdings"/>
              <a:buChar char=""/>
            </a:pPr>
            <a:r>
              <a:rPr lang="en-US" sz="1400" b="1" i="0" dirty="0" err="1">
                <a:latin typeface="Arial"/>
                <a:ea typeface="+mn-ea"/>
                <a:cs typeface="+mn-cs"/>
              </a:rPr>
              <a:t>Встроенный</a:t>
            </a:r>
            <a:r>
              <a:rPr lang="en-US" sz="1400" b="1" i="0" dirty="0">
                <a:latin typeface="Arial"/>
                <a:ea typeface="+mn-ea"/>
                <a:cs typeface="+mn-cs"/>
              </a:rPr>
              <a:t> </a:t>
            </a:r>
            <a:r>
              <a:rPr lang="en-US" sz="1400" b="1" i="0" dirty="0" err="1">
                <a:latin typeface="Arial"/>
                <a:ea typeface="+mn-ea"/>
                <a:cs typeface="+mn-cs"/>
              </a:rPr>
              <a:t>мониторинг</a:t>
            </a:r>
            <a:r>
              <a:rPr lang="en-US" sz="1400" b="1" i="0" dirty="0">
                <a:latin typeface="Arial"/>
                <a:ea typeface="+mn-ea"/>
                <a:cs typeface="+mn-cs"/>
              </a:rPr>
              <a:t> </a:t>
            </a:r>
            <a:r>
              <a:rPr lang="en-US" sz="1400" b="1" i="0" dirty="0" err="1">
                <a:latin typeface="Arial"/>
                <a:ea typeface="+mn-ea"/>
                <a:cs typeface="+mn-cs"/>
              </a:rPr>
              <a:t>процессов</a:t>
            </a:r>
            <a:r>
              <a:rPr lang="en-US" sz="1400" b="0" i="0" dirty="0">
                <a:latin typeface="Arial"/>
                <a:ea typeface="+mn-ea"/>
                <a:cs typeface="+mn-cs"/>
              </a:rPr>
              <a:t> </a:t>
            </a:r>
            <a:r>
              <a:rPr lang="en-US" sz="1400" b="0" i="0" dirty="0" err="1">
                <a:latin typeface="Arial"/>
                <a:ea typeface="+mn-ea"/>
                <a:cs typeface="+mn-cs"/>
              </a:rPr>
              <a:t>для</a:t>
            </a:r>
            <a:r>
              <a:rPr lang="en-US" sz="1400" b="0" i="0" dirty="0">
                <a:latin typeface="Arial"/>
                <a:ea typeface="+mn-ea"/>
                <a:cs typeface="+mn-cs"/>
              </a:rPr>
              <a:t> </a:t>
            </a:r>
            <a:r>
              <a:rPr lang="en-US" sz="1400" b="0" i="0" dirty="0" err="1">
                <a:latin typeface="Arial"/>
                <a:ea typeface="+mn-ea"/>
                <a:cs typeface="+mn-cs"/>
              </a:rPr>
              <a:t>упрощения</a:t>
            </a:r>
            <a:r>
              <a:rPr lang="en-US" sz="1400" b="0" i="0" dirty="0">
                <a:latin typeface="Arial"/>
                <a:ea typeface="+mn-ea"/>
                <a:cs typeface="+mn-cs"/>
              </a:rPr>
              <a:t> </a:t>
            </a:r>
            <a:r>
              <a:rPr lang="en-US" sz="1400" b="0" i="0" dirty="0" err="1">
                <a:latin typeface="Arial"/>
                <a:ea typeface="+mn-ea"/>
                <a:cs typeface="+mn-cs"/>
              </a:rPr>
              <a:t>проектирования</a:t>
            </a:r>
            <a:r>
              <a:rPr lang="en-US" sz="1400" b="0" i="0" dirty="0">
                <a:latin typeface="Arial"/>
                <a:ea typeface="+mn-ea"/>
                <a:cs typeface="+mn-cs"/>
              </a:rPr>
              <a:t> </a:t>
            </a:r>
            <a:r>
              <a:rPr lang="en-US" sz="1400" b="0" i="0" dirty="0" err="1">
                <a:latin typeface="Arial"/>
                <a:ea typeface="+mn-ea"/>
                <a:cs typeface="+mn-cs"/>
              </a:rPr>
              <a:t>бизнес-процессов</a:t>
            </a:r>
            <a:r>
              <a:rPr lang="en-US" sz="1400" b="0" i="0" dirty="0">
                <a:latin typeface="Arial"/>
                <a:ea typeface="+mn-ea"/>
                <a:cs typeface="+mn-cs"/>
              </a:rPr>
              <a:t> в Eclipse</a:t>
            </a:r>
          </a:p>
          <a:p>
            <a:pPr marL="173736" indent="-173736" algn="l" defTabSz="914400">
              <a:spcBef>
                <a:spcPts val="420"/>
              </a:spcBef>
              <a:buClr>
                <a:srgbClr val="F0AB00"/>
              </a:buClr>
              <a:buSzPct val="80000"/>
              <a:buFont typeface="Wingdings"/>
              <a:buChar char=""/>
            </a:pPr>
            <a:endParaRPr lang="en-US" sz="1400" dirty="0" smtClean="0"/>
          </a:p>
          <a:p>
            <a:pPr marL="173736" indent="-173736" algn="l" defTabSz="914400">
              <a:spcBef>
                <a:spcPts val="420"/>
              </a:spcBef>
              <a:buClr>
                <a:srgbClr val="F0AB00"/>
              </a:buClr>
              <a:buSzPct val="80000"/>
              <a:buFont typeface="Wingdings"/>
              <a:buChar char=""/>
            </a:pPr>
            <a:r>
              <a:rPr lang="en-US" sz="1400" b="0" i="0" dirty="0" err="1">
                <a:latin typeface="Arial"/>
                <a:ea typeface="+mn-ea"/>
                <a:cs typeface="+mn-cs"/>
              </a:rPr>
              <a:t>Простая</a:t>
            </a:r>
            <a:r>
              <a:rPr lang="en-US" sz="1400" b="0" i="0" dirty="0">
                <a:latin typeface="Arial"/>
                <a:ea typeface="+mn-ea"/>
                <a:cs typeface="+mn-cs"/>
              </a:rPr>
              <a:t> </a:t>
            </a:r>
            <a:r>
              <a:rPr lang="en-US" sz="1400" b="1" i="0" dirty="0" err="1">
                <a:latin typeface="Arial"/>
                <a:ea typeface="+mn-ea"/>
                <a:cs typeface="+mn-cs"/>
              </a:rPr>
              <a:t>визуализация</a:t>
            </a:r>
            <a:r>
              <a:rPr lang="en-US" sz="1400" b="1" i="0" dirty="0">
                <a:latin typeface="Arial"/>
                <a:ea typeface="+mn-ea"/>
                <a:cs typeface="+mn-cs"/>
              </a:rPr>
              <a:t> </a:t>
            </a:r>
            <a:r>
              <a:rPr lang="en-US" sz="1400" b="1" i="0" dirty="0" err="1">
                <a:latin typeface="Arial"/>
                <a:ea typeface="+mn-ea"/>
                <a:cs typeface="+mn-cs"/>
              </a:rPr>
              <a:t>отчетов</a:t>
            </a:r>
            <a:r>
              <a:rPr lang="en-US" sz="1400" b="1" i="0" dirty="0">
                <a:latin typeface="Arial"/>
                <a:ea typeface="+mn-ea"/>
                <a:cs typeface="+mn-cs"/>
              </a:rPr>
              <a:t> </a:t>
            </a:r>
            <a:r>
              <a:rPr lang="en-US" sz="1400" b="0" i="0" dirty="0" err="1">
                <a:latin typeface="Arial"/>
                <a:ea typeface="+mn-ea"/>
                <a:cs typeface="+mn-cs"/>
              </a:rPr>
              <a:t>посредством</a:t>
            </a:r>
            <a:r>
              <a:rPr lang="en-US" sz="1400" b="0" i="0" dirty="0">
                <a:latin typeface="Arial"/>
                <a:ea typeface="+mn-ea"/>
                <a:cs typeface="+mn-cs"/>
              </a:rPr>
              <a:t> </a:t>
            </a:r>
            <a:r>
              <a:rPr lang="en-US" sz="1400" b="0" i="0" dirty="0" err="1">
                <a:latin typeface="Arial"/>
                <a:ea typeface="+mn-ea"/>
                <a:cs typeface="+mn-cs"/>
              </a:rPr>
              <a:t>информационных</a:t>
            </a:r>
            <a:r>
              <a:rPr lang="en-US" sz="1400" b="0" i="0" dirty="0">
                <a:latin typeface="Arial"/>
                <a:ea typeface="+mn-ea"/>
                <a:cs typeface="+mn-cs"/>
              </a:rPr>
              <a:t> </a:t>
            </a:r>
            <a:r>
              <a:rPr lang="en-US" sz="1400" b="0" i="0" dirty="0" err="1">
                <a:latin typeface="Arial"/>
                <a:ea typeface="+mn-ea"/>
                <a:cs typeface="+mn-cs"/>
              </a:rPr>
              <a:t>панелей</a:t>
            </a:r>
            <a:r>
              <a:rPr lang="en-US" sz="1400" b="0" i="0" dirty="0">
                <a:latin typeface="Arial"/>
                <a:ea typeface="+mn-ea"/>
                <a:cs typeface="+mn-cs"/>
              </a:rPr>
              <a:t> и </a:t>
            </a:r>
            <a:r>
              <a:rPr lang="en-US" sz="1400" b="0" i="0" dirty="0" err="1">
                <a:latin typeface="Arial"/>
                <a:ea typeface="+mn-ea"/>
                <a:cs typeface="+mn-cs"/>
              </a:rPr>
              <a:t>т.д</a:t>
            </a:r>
            <a:r>
              <a:rPr lang="en-US" sz="1400" b="0" i="0" dirty="0">
                <a:latin typeface="Arial"/>
                <a:ea typeface="+mn-ea"/>
                <a:cs typeface="+mn-cs"/>
              </a:rPr>
              <a:t>.</a:t>
            </a:r>
          </a:p>
        </p:txBody>
      </p:sp>
      <p:sp>
        <p:nvSpPr>
          <p:cNvPr id="17" name="Rectangle 16"/>
          <p:cNvSpPr/>
          <p:nvPr/>
        </p:nvSpPr>
        <p:spPr>
          <a:xfrm>
            <a:off x="6131030" y="6018789"/>
            <a:ext cx="2844000" cy="471600"/>
          </a:xfrm>
          <a:prstGeom prst="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p>
            <a:pPr algn="ctr" defTabSz="914400">
              <a:buNone/>
            </a:pPr>
            <a:r>
              <a:rPr lang="de-DE" sz="1000" b="1" i="0">
                <a:latin typeface="Arial"/>
                <a:ea typeface="+mn-ea"/>
                <a:cs typeface="+mn-cs"/>
              </a:rPr>
              <a:t>Гибкое управление КПЭ для бизнес-пользователей</a:t>
            </a:r>
          </a:p>
        </p:txBody>
      </p:sp>
      <p:sp>
        <p:nvSpPr>
          <p:cNvPr id="18" name="Rectangle 17"/>
          <p:cNvSpPr/>
          <p:nvPr/>
        </p:nvSpPr>
        <p:spPr>
          <a:xfrm>
            <a:off x="3149923" y="6018789"/>
            <a:ext cx="2844000" cy="471600"/>
          </a:xfrm>
          <a:prstGeom prst="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p>
            <a:pPr algn="ctr" defTabSz="914400">
              <a:buNone/>
            </a:pPr>
            <a:r>
              <a:rPr lang="de-DE" sz="1000" b="1" i="0">
                <a:latin typeface="Arial"/>
                <a:ea typeface="+mn-ea"/>
                <a:cs typeface="+mn-cs"/>
              </a:rPr>
              <a:t>Мониторинг процессов в реальном времени</a:t>
            </a:r>
          </a:p>
        </p:txBody>
      </p:sp>
      <p:sp>
        <p:nvSpPr>
          <p:cNvPr id="19" name="Rectangle 18"/>
          <p:cNvSpPr/>
          <p:nvPr/>
        </p:nvSpPr>
        <p:spPr>
          <a:xfrm>
            <a:off x="168816" y="6018789"/>
            <a:ext cx="2844000" cy="471600"/>
          </a:xfrm>
          <a:prstGeom prst="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p>
            <a:pPr algn="ctr" defTabSz="914400">
              <a:buNone/>
            </a:pPr>
            <a:r>
              <a:rPr lang="de-DE" sz="1000" b="1" i="0" dirty="0" err="1">
                <a:latin typeface="Arial"/>
                <a:ea typeface="+mn-ea"/>
                <a:cs typeface="+mn-cs"/>
              </a:rPr>
              <a:t>Отслеживание</a:t>
            </a:r>
            <a:r>
              <a:rPr lang="de-DE" sz="1000" b="1" i="0" dirty="0">
                <a:latin typeface="Arial"/>
                <a:ea typeface="+mn-ea"/>
                <a:cs typeface="+mn-cs"/>
              </a:rPr>
              <a:t> </a:t>
            </a:r>
            <a:r>
              <a:rPr lang="de-DE" sz="1000" b="1" i="0" dirty="0" err="1">
                <a:latin typeface="Arial"/>
                <a:ea typeface="+mn-ea"/>
                <a:cs typeface="+mn-cs"/>
              </a:rPr>
              <a:t>процессов</a:t>
            </a:r>
            <a:r>
              <a:rPr lang="de-DE" sz="1000" b="1" i="0" dirty="0">
                <a:latin typeface="Arial"/>
                <a:ea typeface="+mn-ea"/>
                <a:cs typeface="+mn-cs"/>
              </a:rPr>
              <a:t>, </a:t>
            </a:r>
            <a:r>
              <a:rPr lang="de-DE" sz="1000" b="1" i="0" dirty="0" err="1">
                <a:latin typeface="Arial"/>
                <a:ea typeface="+mn-ea"/>
                <a:cs typeface="+mn-cs"/>
              </a:rPr>
              <a:t>показателей</a:t>
            </a:r>
            <a:r>
              <a:rPr lang="de-DE" sz="1000" b="1" i="0" dirty="0">
                <a:latin typeface="Arial"/>
                <a:ea typeface="+mn-ea"/>
                <a:cs typeface="+mn-cs"/>
              </a:rPr>
              <a:t> </a:t>
            </a:r>
            <a:r>
              <a:rPr lang="de-DE" sz="1000" b="1" i="0" dirty="0" err="1">
                <a:latin typeface="Arial"/>
                <a:ea typeface="+mn-ea"/>
                <a:cs typeface="+mn-cs"/>
              </a:rPr>
              <a:t>задач</a:t>
            </a:r>
            <a:r>
              <a:rPr lang="de-DE" sz="1000" b="1" i="0" dirty="0">
                <a:latin typeface="Arial"/>
                <a:ea typeface="+mn-ea"/>
                <a:cs typeface="+mn-cs"/>
              </a:rPr>
              <a:t> и </a:t>
            </a:r>
            <a:r>
              <a:rPr lang="de-DE" sz="1000" b="1" i="0" dirty="0" err="1">
                <a:latin typeface="Arial"/>
                <a:ea typeface="+mn-ea"/>
                <a:cs typeface="+mn-cs"/>
              </a:rPr>
              <a:t>ключевых</a:t>
            </a:r>
            <a:r>
              <a:rPr lang="de-DE" sz="1000" b="1" i="0" dirty="0">
                <a:latin typeface="Arial"/>
                <a:ea typeface="+mn-ea"/>
                <a:cs typeface="+mn-cs"/>
              </a:rPr>
              <a:t> </a:t>
            </a:r>
            <a:r>
              <a:rPr lang="de-DE" sz="1000" b="1" i="0" dirty="0" err="1">
                <a:latin typeface="Arial"/>
                <a:ea typeface="+mn-ea"/>
                <a:cs typeface="+mn-cs"/>
              </a:rPr>
              <a:t>показателей</a:t>
            </a:r>
            <a:r>
              <a:rPr lang="de-DE" sz="1000" b="1" i="0" dirty="0">
                <a:latin typeface="Arial"/>
                <a:ea typeface="+mn-ea"/>
                <a:cs typeface="+mn-cs"/>
              </a:rPr>
              <a:t> </a:t>
            </a:r>
            <a:r>
              <a:rPr lang="de-DE" sz="1000" b="1" i="0" dirty="0" err="1">
                <a:latin typeface="Arial"/>
                <a:ea typeface="+mn-ea"/>
                <a:cs typeface="+mn-cs"/>
              </a:rPr>
              <a:t>эффективности</a:t>
            </a:r>
            <a:endParaRPr lang="de-DE" sz="1000" b="1" i="0" dirty="0">
              <a:latin typeface="Arial"/>
              <a:ea typeface="+mn-ea"/>
              <a:cs typeface="+mn-cs"/>
            </a:endParaRPr>
          </a:p>
        </p:txBody>
      </p:sp>
      <p:sp>
        <p:nvSpPr>
          <p:cNvPr id="37" name="Rounded Rectangle 36"/>
          <p:cNvSpPr/>
          <p:nvPr/>
        </p:nvSpPr>
        <p:spPr bwMode="gray">
          <a:xfrm>
            <a:off x="149899" y="1273584"/>
            <a:ext cx="5396461" cy="4693107"/>
          </a:xfrm>
          <a:prstGeom prst="roundRect">
            <a:avLst>
              <a:gd name="adj" fmla="val 4392"/>
            </a:avLst>
          </a:prstGeom>
          <a:solidFill>
            <a:schemeClr val="bg1"/>
          </a:solidFill>
          <a:ln w="12700" algn="ctr">
            <a:solidFill>
              <a:schemeClr val="accent2"/>
            </a:solidFill>
            <a:miter lim="800000"/>
            <a:headEnd/>
            <a:tailEnd/>
          </a:ln>
        </p:spPr>
        <p:txBody>
          <a:bodyPr lIns="90000" tIns="72000" rIns="144000" bIns="72000" rtlCol="0" anchor="ctr"/>
          <a:lstStyle/>
          <a:p>
            <a:pPr marL="184150" marR="0" indent="-184150" algn="ctr" defTabSz="914400" eaLnBrk="1" fontAlgn="base" latinLnBrk="0" hangingPunct="1">
              <a:lnSpc>
                <a:spcPct val="100000"/>
              </a:lnSpc>
              <a:spcBef>
                <a:spcPct val="50000"/>
              </a:spcBef>
              <a:spcAft>
                <a:spcPct val="0"/>
              </a:spcAft>
              <a:buClr>
                <a:srgbClr val="F0AB00"/>
              </a:buClr>
              <a:buSzPct val="80000"/>
              <a:tabLst/>
            </a:pPr>
            <a:endParaRPr kumimoji="0" lang="de-DE"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grpSp>
        <p:nvGrpSpPr>
          <p:cNvPr id="6" name="Group 10"/>
          <p:cNvGrpSpPr/>
          <p:nvPr/>
        </p:nvGrpSpPr>
        <p:grpSpPr>
          <a:xfrm>
            <a:off x="137210" y="1273074"/>
            <a:ext cx="5418000" cy="320857"/>
            <a:chOff x="187082" y="1415999"/>
            <a:chExt cx="5065712" cy="600922"/>
          </a:xfrm>
        </p:grpSpPr>
        <p:sp>
          <p:nvSpPr>
            <p:cNvPr id="42" name="Rectangle 41"/>
            <p:cNvSpPr>
              <a:spLocks noChangeArrowheads="1"/>
            </p:cNvSpPr>
            <p:nvPr/>
          </p:nvSpPr>
          <p:spPr bwMode="gray">
            <a:xfrm>
              <a:off x="187591" y="1872458"/>
              <a:ext cx="5065203" cy="144463"/>
            </a:xfrm>
            <a:prstGeom prst="rect">
              <a:avLst/>
            </a:prstGeom>
            <a:solidFill>
              <a:schemeClr val="accent1"/>
            </a:solidFill>
            <a:ln w="9525" algn="ctr">
              <a:noFill/>
              <a:miter lim="800000"/>
              <a:headEnd/>
              <a:tailEnd/>
            </a:ln>
          </p:spPr>
          <p:txBody>
            <a:bodyPr wrap="none" lIns="90000" tIns="46800" rIns="90000" bIns="46800" anchor="ctr"/>
            <a:lstStyle/>
            <a:p>
              <a:endParaRPr lang="en-US" sz="1800">
                <a:solidFill>
                  <a:srgbClr val="000000"/>
                </a:solidFill>
                <a:cs typeface="Arial Unicode MS" pitchFamily="34" charset="-128"/>
              </a:endParaRPr>
            </a:p>
          </p:txBody>
        </p:sp>
        <p:sp>
          <p:nvSpPr>
            <p:cNvPr id="43" name="AutoShape 9"/>
            <p:cNvSpPr>
              <a:spLocks noChangeArrowheads="1"/>
            </p:cNvSpPr>
            <p:nvPr/>
          </p:nvSpPr>
          <p:spPr bwMode="gray">
            <a:xfrm>
              <a:off x="187082" y="1415999"/>
              <a:ext cx="5065712" cy="576263"/>
            </a:xfrm>
            <a:prstGeom prst="roundRect">
              <a:avLst>
                <a:gd name="adj" fmla="val 30579"/>
              </a:avLst>
            </a:prstGeom>
            <a:solidFill>
              <a:schemeClr val="accent1"/>
            </a:solidFill>
            <a:ln w="9525" algn="ctr">
              <a:noFill/>
              <a:round/>
              <a:headEnd/>
              <a:tailEnd/>
            </a:ln>
          </p:spPr>
          <p:txBody>
            <a:bodyPr lIns="90000" tIns="18000" rIns="90000" bIns="18000" anchor="ctr"/>
            <a:lstStyle/>
            <a:p>
              <a:pPr marL="0" lvl="1" algn="ctr" defTabSz="914400">
                <a:buNone/>
              </a:pPr>
              <a:r>
                <a:rPr lang="en-US" sz="1200" b="1" i="0">
                  <a:solidFill>
                    <a:srgbClr val="000000"/>
                  </a:solidFill>
                  <a:latin typeface="Arial"/>
                  <a:ea typeface="+mn-ea"/>
                  <a:cs typeface="+mn-cs"/>
                </a:rPr>
                <a:t>Мониторинг бизнес-операций в реальном времени</a:t>
              </a:r>
            </a:p>
          </p:txBody>
        </p:sp>
      </p:grpSp>
      <p:pic>
        <p:nvPicPr>
          <p:cNvPr id="45" name="Picture 44" descr="BAM3.PNG"/>
          <p:cNvPicPr>
            <a:picLocks noChangeAspect="1"/>
          </p:cNvPicPr>
          <p:nvPr/>
        </p:nvPicPr>
        <p:blipFill>
          <a:blip r:embed="rId3" cstate="print"/>
          <a:stretch>
            <a:fillRect/>
          </a:stretch>
        </p:blipFill>
        <p:spPr>
          <a:xfrm>
            <a:off x="1525952" y="3350457"/>
            <a:ext cx="1803767" cy="2545942"/>
          </a:xfrm>
          <a:prstGeom prst="rect">
            <a:avLst/>
          </a:prstGeom>
        </p:spPr>
      </p:pic>
      <p:pic>
        <p:nvPicPr>
          <p:cNvPr id="46" name="Picture 45" descr="BAM4.PNG"/>
          <p:cNvPicPr>
            <a:picLocks noChangeAspect="1"/>
          </p:cNvPicPr>
          <p:nvPr/>
        </p:nvPicPr>
        <p:blipFill>
          <a:blip r:embed="rId4" cstate="print"/>
          <a:stretch>
            <a:fillRect/>
          </a:stretch>
        </p:blipFill>
        <p:spPr>
          <a:xfrm>
            <a:off x="3364740" y="1793306"/>
            <a:ext cx="2137208" cy="3954305"/>
          </a:xfrm>
          <a:prstGeom prst="rect">
            <a:avLst/>
          </a:prstGeom>
        </p:spPr>
      </p:pic>
      <p:pic>
        <p:nvPicPr>
          <p:cNvPr id="47" name="Picture 46" descr="BAM1.PNG"/>
          <p:cNvPicPr>
            <a:picLocks noChangeAspect="1"/>
          </p:cNvPicPr>
          <p:nvPr/>
        </p:nvPicPr>
        <p:blipFill>
          <a:blip r:embed="rId5" cstate="print"/>
          <a:stretch>
            <a:fillRect/>
          </a:stretch>
        </p:blipFill>
        <p:spPr>
          <a:xfrm>
            <a:off x="230503" y="1607883"/>
            <a:ext cx="2600379" cy="1615702"/>
          </a:xfrm>
          <a:prstGeom prst="rect">
            <a:avLst/>
          </a:prstGeom>
        </p:spPr>
      </p:pic>
      <p:sp>
        <p:nvSpPr>
          <p:cNvPr id="51" name="Bent Arrow 50"/>
          <p:cNvSpPr/>
          <p:nvPr/>
        </p:nvSpPr>
        <p:spPr bwMode="gray">
          <a:xfrm flipV="1">
            <a:off x="951979" y="3256767"/>
            <a:ext cx="538619" cy="1027132"/>
          </a:xfrm>
          <a:prstGeom prst="bentArrow">
            <a:avLst/>
          </a:prstGeom>
          <a:solidFill>
            <a:srgbClr val="00B0F0">
              <a:alpha val="36000"/>
            </a:srgbClr>
          </a:solidFill>
          <a:ln w="12700" algn="ctr">
            <a:solidFill>
              <a:srgbClr val="00B0F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53" name="TextBox 52"/>
          <p:cNvSpPr txBox="1"/>
          <p:nvPr/>
        </p:nvSpPr>
        <p:spPr>
          <a:xfrm>
            <a:off x="886185" y="4300873"/>
            <a:ext cx="620202" cy="230832"/>
          </a:xfrm>
          <a:prstGeom prst="rect">
            <a:avLst/>
          </a:prstGeom>
          <a:noFill/>
        </p:spPr>
        <p:txBody>
          <a:bodyPr wrap="square" rtlCol="0">
            <a:spAutoFit/>
          </a:bodyPr>
          <a:lstStyle/>
          <a:p>
            <a:pPr algn="ctr" defTabSz="914400">
              <a:spcBef>
                <a:spcPts val="540"/>
              </a:spcBef>
              <a:spcAft>
                <a:spcPts val="0"/>
              </a:spcAft>
              <a:buNone/>
            </a:pPr>
            <a:r>
              <a:rPr lang="en-US" sz="900" b="1" i="0">
                <a:solidFill>
                  <a:srgbClr val="0070C0"/>
                </a:solidFill>
                <a:effectLst>
                  <a:outerShdw blurRad="38100" dist="38100" dir="2700000" algn="tl">
                    <a:srgbClr val="000000">
                      <a:alpha val="43137"/>
                    </a:srgbClr>
                  </a:outerShdw>
                </a:effectLst>
                <a:latin typeface="Arial"/>
                <a:ea typeface="Arial Unicode MS"/>
                <a:cs typeface="Arial Unicode MS"/>
              </a:rPr>
              <a:t>События</a:t>
            </a:r>
          </a:p>
        </p:txBody>
      </p:sp>
      <p:sp>
        <p:nvSpPr>
          <p:cNvPr id="31" name="TextBox 30"/>
          <p:cNvSpPr txBox="1"/>
          <p:nvPr/>
        </p:nvSpPr>
        <p:spPr>
          <a:xfrm rot="1323944">
            <a:off x="2465933" y="2510652"/>
            <a:ext cx="1917064" cy="461665"/>
          </a:xfrm>
          <a:prstGeom prst="rect">
            <a:avLst/>
          </a:prstGeom>
          <a:solidFill>
            <a:schemeClr val="accent1">
              <a:lumMod val="60000"/>
              <a:lumOff val="40000"/>
            </a:schemeClr>
          </a:solidFill>
        </p:spPr>
        <p:txBody>
          <a:bodyPr wrap="square" rtlCol="0">
            <a:spAutoFit/>
          </a:bodyPr>
          <a:lstStyle/>
          <a:p>
            <a:pPr marL="155448" indent="-155448" algn="ctr" defTabSz="914400">
              <a:spcBef>
                <a:spcPts val="720"/>
              </a:spcBef>
              <a:spcAft>
                <a:spcPts val="0"/>
              </a:spcAft>
              <a:buNone/>
            </a:pPr>
            <a:r>
              <a:rPr lang="de-DE" sz="1200" b="0" i="0" dirty="0" smtClean="0">
                <a:solidFill>
                  <a:srgbClr val="000000"/>
                </a:solidFill>
                <a:latin typeface="Arial"/>
                <a:ea typeface="Arial Unicode MS"/>
                <a:cs typeface="Arial Unicode MS"/>
              </a:rPr>
              <a:t>ПРЕД</a:t>
            </a:r>
            <a:r>
              <a:rPr lang="ru-RU" sz="1200" b="0" i="0" dirty="0" smtClean="0">
                <a:solidFill>
                  <a:srgbClr val="000000"/>
                </a:solidFill>
                <a:latin typeface="Arial"/>
                <a:ea typeface="Arial Unicode MS"/>
                <a:cs typeface="Arial Unicode MS"/>
              </a:rPr>
              <a:t>ВАРИТЕЛЬНЫЙ </a:t>
            </a:r>
            <a:r>
              <a:rPr lang="de-DE" sz="1200" b="0" i="0" dirty="0" smtClean="0">
                <a:solidFill>
                  <a:srgbClr val="000000"/>
                </a:solidFill>
                <a:latin typeface="Arial"/>
                <a:ea typeface="Arial Unicode MS"/>
                <a:cs typeface="Arial Unicode MS"/>
              </a:rPr>
              <a:t>ПРОСМОТР</a:t>
            </a:r>
            <a:endParaRPr lang="de-DE" sz="1200" b="0" i="0" dirty="0">
              <a:solidFill>
                <a:srgbClr val="000000"/>
              </a:solidFill>
              <a:latin typeface="Arial"/>
              <a:ea typeface="Arial Unicode MS"/>
              <a:cs typeface="Arial Unicode MS"/>
            </a:endParaRPr>
          </a:p>
        </p:txBody>
      </p:sp>
      <p:grpSp>
        <p:nvGrpSpPr>
          <p:cNvPr id="22" name="Group 21"/>
          <p:cNvGrpSpPr/>
          <p:nvPr/>
        </p:nvGrpSpPr>
        <p:grpSpPr>
          <a:xfrm>
            <a:off x="6327486" y="1550952"/>
            <a:ext cx="1977296" cy="526694"/>
            <a:chOff x="6327486" y="1893852"/>
            <a:chExt cx="1977296" cy="526694"/>
          </a:xfrm>
        </p:grpSpPr>
        <p:sp>
          <p:nvSpPr>
            <p:cNvPr id="23" name="Rounded Rectangle 22"/>
            <p:cNvSpPr/>
            <p:nvPr/>
          </p:nvSpPr>
          <p:spPr bwMode="gray">
            <a:xfrm>
              <a:off x="6327486" y="1893852"/>
              <a:ext cx="1977296" cy="526694"/>
            </a:xfrm>
            <a:prstGeom prst="roundRect">
              <a:avLst>
                <a:gd name="adj" fmla="val 1410"/>
              </a:avLst>
            </a:prstGeom>
            <a:noFill/>
            <a:ln w="12700" algn="ctr">
              <a:solidFill>
                <a:srgbClr val="666666"/>
              </a:solidFill>
              <a:miter lim="800000"/>
              <a:headEnd/>
              <a:tailEnd/>
            </a:ln>
          </p:spPr>
          <p:txBody>
            <a:bodyPr lIns="90000" tIns="72000" rIns="144000" bIns="72000" rtlCol="0" anchor="ctr"/>
            <a:lstStyle/>
            <a:p>
              <a:pPr marL="184150" marR="0" lvl="0" indent="-18415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de-DE" sz="1600" b="0" i="0" u="none" strike="noStrike" kern="0" cap="none" spc="0" normalizeH="0" baseline="0" noProof="0" dirty="0" err="1" smtClean="0">
                <a:ln>
                  <a:noFill/>
                </a:ln>
                <a:solidFill>
                  <a:sysClr val="windowText" lastClr="000000"/>
                </a:solidFill>
                <a:effectLst/>
                <a:uLnTx/>
                <a:uFillTx/>
                <a:ea typeface="Arial Unicode MS" pitchFamily="34" charset="-128"/>
                <a:cs typeface="Arial Unicode MS" pitchFamily="34" charset="-128"/>
              </a:endParaRPr>
            </a:p>
          </p:txBody>
        </p:sp>
        <p:pic>
          <p:nvPicPr>
            <p:cNvPr id="24" name="Picture 71" descr="download"/>
            <p:cNvPicPr>
              <a:picLocks noChangeArrowheads="1"/>
            </p:cNvPicPr>
            <p:nvPr/>
          </p:nvPicPr>
          <p:blipFill>
            <a:blip r:embed="rId6" cstate="print"/>
            <a:srcRect l="36246" r="26366"/>
            <a:stretch>
              <a:fillRect/>
            </a:stretch>
          </p:blipFill>
          <p:spPr bwMode="gray">
            <a:xfrm>
              <a:off x="7704660" y="1919422"/>
              <a:ext cx="557784" cy="475488"/>
            </a:xfrm>
            <a:prstGeom prst="rect">
              <a:avLst/>
            </a:prstGeom>
            <a:gradFill rotWithShape="1">
              <a:gsLst>
                <a:gs pos="0">
                  <a:srgbClr val="FFE8AF"/>
                </a:gs>
                <a:gs pos="100000">
                  <a:srgbClr val="FFBC13"/>
                </a:gs>
              </a:gsLst>
              <a:lin ang="2700000" scaled="1"/>
            </a:gradFill>
            <a:ln w="12700" algn="ctr">
              <a:solidFill>
                <a:srgbClr val="DBDBDB"/>
              </a:solidFill>
              <a:round/>
              <a:headEnd/>
              <a:tailEnd/>
            </a:ln>
            <a:effectLst>
              <a:outerShdw blurRad="25400" dist="12700" dir="2700000" algn="tl" rotWithShape="0">
                <a:prstClr val="black">
                  <a:alpha val="40000"/>
                </a:prstClr>
              </a:outerShdw>
            </a:effectLst>
          </p:spPr>
        </p:pic>
        <p:sp>
          <p:nvSpPr>
            <p:cNvPr id="25" name="Rectangle 24"/>
            <p:cNvSpPr/>
            <p:nvPr/>
          </p:nvSpPr>
          <p:spPr bwMode="gray">
            <a:xfrm>
              <a:off x="6342987" y="1914559"/>
              <a:ext cx="1332689" cy="486383"/>
            </a:xfrm>
            <a:prstGeom prst="rect">
              <a:avLst/>
            </a:prstGeom>
            <a:solidFill>
              <a:schemeClr val="accent5">
                <a:lumMod val="50000"/>
              </a:schemeClr>
            </a:solidFill>
            <a:ln w="6350" algn="ctr">
              <a:noFill/>
              <a:miter lim="800000"/>
              <a:headEnd/>
              <a:tailEnd/>
            </a:ln>
          </p:spPr>
          <p:txBody>
            <a:bodyPr lIns="90000" tIns="72000" rIns="90000" bIns="72000" rtlCol="0" anchor="ctr"/>
            <a:lstStyle/>
            <a:p>
              <a:pPr marR="0" algn="ctr" defTabSz="914400">
                <a:lnSpc>
                  <a:spcPct val="100000"/>
                </a:lnSpc>
                <a:spcBef>
                  <a:spcPts val="540"/>
                </a:spcBef>
                <a:spcAft>
                  <a:spcPts val="0"/>
                </a:spcAft>
                <a:buNone/>
              </a:pPr>
              <a:r>
                <a:rPr lang="en-US" sz="900" b="1" i="0" u="none" strike="noStrike" cap="none" spc="0" baseline="0">
                  <a:solidFill>
                    <a:srgbClr val="FFFFFF"/>
                  </a:solidFill>
                  <a:effectLst/>
                  <a:latin typeface="Arial"/>
                  <a:ea typeface="Arial Unicode MS"/>
                  <a:cs typeface="Arial Unicode MS"/>
                </a:rPr>
                <a:t>Владелец</a:t>
              </a:r>
              <a:r>
                <a:rPr lang="en-US" sz="900" b="1" i="0" u="none" strike="noStrike" cap="none" spc="0">
                  <a:solidFill>
                    <a:srgbClr val="FFFFFF"/>
                  </a:solidFill>
                  <a:effectLst/>
                  <a:latin typeface="Arial"/>
                  <a:ea typeface="Arial Unicode MS"/>
                  <a:cs typeface="Arial Unicode MS"/>
                </a:rPr>
                <a:t> процесса</a:t>
              </a:r>
            </a:p>
          </p:txBody>
        </p:sp>
      </p:grpSp>
      <p:pic>
        <p:nvPicPr>
          <p:cNvPr id="26" name="Picture 25" descr="Model.PNG"/>
          <p:cNvPicPr>
            <a:picLocks noChangeAspect="1"/>
          </p:cNvPicPr>
          <p:nvPr/>
        </p:nvPicPr>
        <p:blipFill>
          <a:blip r:embed="rId7" cstate="print"/>
          <a:stretch>
            <a:fillRect/>
          </a:stretch>
        </p:blipFill>
        <p:spPr>
          <a:xfrm>
            <a:off x="6578727" y="229616"/>
            <a:ext cx="2241101" cy="376867"/>
          </a:xfrm>
          <a:prstGeom prst="rect">
            <a:avLst/>
          </a:prstGeom>
        </p:spPr>
      </p:pic>
      <p:sp>
        <p:nvSpPr>
          <p:cNvPr id="28" name="TextBox 27"/>
          <p:cNvSpPr txBox="1"/>
          <p:nvPr/>
        </p:nvSpPr>
        <p:spPr>
          <a:xfrm>
            <a:off x="6710423" y="285750"/>
            <a:ext cx="820738" cy="276999"/>
          </a:xfrm>
          <a:prstGeom prst="rect">
            <a:avLst/>
          </a:prstGeom>
          <a:noFill/>
        </p:spPr>
        <p:txBody>
          <a:bodyPr wrap="none" lIns="0" tIns="0" rIns="0" bIns="0" rtlCol="0">
            <a:spAutoFit/>
          </a:bodyPr>
          <a:lstStyle/>
          <a:p>
            <a:pPr algn="l" defTabSz="914400">
              <a:spcAft>
                <a:spcPts val="0"/>
              </a:spcAft>
              <a:buNone/>
            </a:pPr>
            <a:r>
              <a:rPr lang="en-US" sz="900" b="1" i="0">
                <a:latin typeface="Arial"/>
                <a:ea typeface="Arial Unicode MS"/>
                <a:cs typeface="Arial Unicode MS"/>
              </a:rPr>
              <a:t>Оптимизация</a:t>
            </a:r>
          </a:p>
          <a:p>
            <a:pPr algn="l" defTabSz="914400">
              <a:spcAft>
                <a:spcPts val="0"/>
              </a:spcAft>
              <a:buNone/>
            </a:pPr>
            <a:r>
              <a:rPr lang="en-US" sz="900" b="0" i="0">
                <a:latin typeface="Arial"/>
                <a:ea typeface="Arial Unicode MS"/>
                <a:cs typeface="Arial Unicode MS"/>
              </a:rPr>
              <a:t>Владелец процесса </a:t>
            </a:r>
          </a:p>
        </p:txBody>
      </p:sp>
      <p:pic>
        <p:nvPicPr>
          <p:cNvPr id="29" name="Picture 71" descr="загрузить"/>
          <p:cNvPicPr>
            <a:picLocks noChangeArrowheads="1"/>
          </p:cNvPicPr>
          <p:nvPr/>
        </p:nvPicPr>
        <p:blipFill>
          <a:blip r:embed="rId6" cstate="print"/>
          <a:srcRect l="36246" r="26366"/>
          <a:stretch>
            <a:fillRect/>
          </a:stretch>
        </p:blipFill>
        <p:spPr bwMode="gray">
          <a:xfrm>
            <a:off x="8439245" y="276226"/>
            <a:ext cx="330604" cy="281826"/>
          </a:xfrm>
          <a:prstGeom prst="rect">
            <a:avLst/>
          </a:prstGeom>
          <a:gradFill rotWithShape="1">
            <a:gsLst>
              <a:gs pos="0">
                <a:srgbClr val="FFE8AF"/>
              </a:gs>
              <a:gs pos="100000">
                <a:srgbClr val="FFBC13"/>
              </a:gs>
            </a:gsLst>
            <a:lin ang="2700000" scaled="1"/>
          </a:gradFill>
          <a:ln w="12700" algn="ctr">
            <a:noFill/>
            <a:round/>
            <a:headEnd/>
            <a:tailEnd/>
          </a:ln>
          <a:effectLst/>
        </p:spPr>
      </p:pic>
      <p:sp>
        <p:nvSpPr>
          <p:cNvPr id="27" name="TextBox 26"/>
          <p:cNvSpPr txBox="1"/>
          <p:nvPr/>
        </p:nvSpPr>
        <p:spPr>
          <a:xfrm>
            <a:off x="4160520" y="1783080"/>
            <a:ext cx="845820" cy="338554"/>
          </a:xfrm>
          <a:prstGeom prst="rect">
            <a:avLst/>
          </a:prstGeom>
          <a:noFill/>
        </p:spPr>
        <p:txBody>
          <a:bodyPr wrap="square" lIns="0" tIns="0" rIns="0" bIns="0" rtlCol="0">
            <a:spAutoFit/>
          </a:bodyPr>
          <a:lstStyle/>
          <a:p>
            <a:pPr algn="ctr" defTabSz="914400">
              <a:spcBef>
                <a:spcPts val="660"/>
              </a:spcBef>
              <a:spcAft>
                <a:spcPts val="0"/>
              </a:spcAft>
              <a:buNone/>
            </a:pPr>
            <a:r>
              <a:rPr lang="en-US" sz="1100" b="1" i="0">
                <a:solidFill>
                  <a:srgbClr val="0070C0"/>
                </a:solidFill>
                <a:effectLst>
                  <a:outerShdw blurRad="50800" dist="38100" dir="2700000" algn="tl">
                    <a:prstClr val="black">
                      <a:alpha val="40000"/>
                    </a:prstClr>
                  </a:outerShdw>
                </a:effectLst>
                <a:latin typeface="Arial"/>
                <a:ea typeface="Arial Unicode MS"/>
                <a:cs typeface="Arial Unicode MS"/>
              </a:rPr>
              <a:t>Визуальный компоновщик</a:t>
            </a:r>
          </a:p>
        </p:txBody>
      </p:sp>
      <p:sp>
        <p:nvSpPr>
          <p:cNvPr id="30" name="TextBox 29"/>
          <p:cNvSpPr txBox="1"/>
          <p:nvPr/>
        </p:nvSpPr>
        <p:spPr>
          <a:xfrm>
            <a:off x="3939540" y="2987040"/>
            <a:ext cx="845820" cy="169277"/>
          </a:xfrm>
          <a:prstGeom prst="rect">
            <a:avLst/>
          </a:prstGeom>
          <a:noFill/>
        </p:spPr>
        <p:txBody>
          <a:bodyPr wrap="square" lIns="0" tIns="0" rIns="0" bIns="0" rtlCol="0">
            <a:spAutoFit/>
          </a:bodyPr>
          <a:lstStyle/>
          <a:p>
            <a:pPr algn="ctr" defTabSz="914400">
              <a:spcBef>
                <a:spcPts val="660"/>
              </a:spcBef>
              <a:spcAft>
                <a:spcPts val="0"/>
              </a:spcAft>
              <a:buNone/>
            </a:pPr>
            <a:r>
              <a:rPr lang="en-US" sz="1100" b="1" i="0">
                <a:solidFill>
                  <a:srgbClr val="0070C0"/>
                </a:solidFill>
                <a:effectLst>
                  <a:outerShdw blurRad="50800" dist="38100" dir="2700000" algn="tl">
                    <a:prstClr val="black">
                      <a:alpha val="40000"/>
                    </a:prstClr>
                  </a:outerShdw>
                </a:effectLst>
                <a:latin typeface="Arial"/>
                <a:ea typeface="Arial Unicode MS"/>
                <a:cs typeface="Arial Unicode MS"/>
              </a:rPr>
              <a:t>BICS</a:t>
            </a:r>
          </a:p>
        </p:txBody>
      </p:sp>
      <p:sp>
        <p:nvSpPr>
          <p:cNvPr id="32" name="TextBox 31"/>
          <p:cNvSpPr txBox="1"/>
          <p:nvPr/>
        </p:nvSpPr>
        <p:spPr>
          <a:xfrm>
            <a:off x="4099560" y="3482340"/>
            <a:ext cx="434340" cy="553998"/>
          </a:xfrm>
          <a:prstGeom prst="rect">
            <a:avLst/>
          </a:prstGeom>
          <a:noFill/>
        </p:spPr>
        <p:txBody>
          <a:bodyPr wrap="square" lIns="0" tIns="0" rIns="0" bIns="0" rtlCol="0">
            <a:spAutoFit/>
          </a:bodyPr>
          <a:lstStyle/>
          <a:p>
            <a:pPr algn="ctr" defTabSz="914400">
              <a:spcBef>
                <a:spcPts val="540"/>
              </a:spcBef>
              <a:spcAft>
                <a:spcPts val="0"/>
              </a:spcAft>
              <a:buNone/>
            </a:pPr>
            <a:r>
              <a:rPr lang="en-US" sz="900" b="1" i="0">
                <a:solidFill>
                  <a:srgbClr val="0070C0"/>
                </a:solidFill>
                <a:effectLst>
                  <a:outerShdw blurRad="50800" dist="38100" dir="2700000" algn="tl">
                    <a:prstClr val="black">
                      <a:alpha val="40000"/>
                    </a:prstClr>
                  </a:outerShdw>
                </a:effectLst>
                <a:latin typeface="Arial"/>
                <a:ea typeface="Arial Unicode MS"/>
                <a:cs typeface="Arial Unicode MS"/>
              </a:rPr>
              <a:t>XML, WS, REST и пр.</a:t>
            </a:r>
          </a:p>
        </p:txBody>
      </p:sp>
      <p:sp>
        <p:nvSpPr>
          <p:cNvPr id="33" name="TextBox 32"/>
          <p:cNvSpPr txBox="1"/>
          <p:nvPr/>
        </p:nvSpPr>
        <p:spPr>
          <a:xfrm>
            <a:off x="3291840" y="3078480"/>
            <a:ext cx="769620" cy="138499"/>
          </a:xfrm>
          <a:prstGeom prst="rect">
            <a:avLst/>
          </a:prstGeom>
          <a:noFill/>
        </p:spPr>
        <p:txBody>
          <a:bodyPr wrap="square" lIns="0" tIns="0" rIns="0" bIns="0" rtlCol="0">
            <a:spAutoFit/>
          </a:bodyPr>
          <a:lstStyle/>
          <a:p>
            <a:pPr algn="ctr" defTabSz="914400">
              <a:spcBef>
                <a:spcPts val="540"/>
              </a:spcBef>
              <a:spcAft>
                <a:spcPts val="0"/>
              </a:spcAft>
              <a:buNone/>
            </a:pPr>
            <a:r>
              <a:rPr lang="en-US" sz="900" b="1" i="0">
                <a:solidFill>
                  <a:srgbClr val="99CC00"/>
                </a:solidFill>
                <a:effectLst>
                  <a:outerShdw blurRad="50800" dist="38100" dir="2700000" algn="tl">
                    <a:prstClr val="black">
                      <a:alpha val="40000"/>
                    </a:prstClr>
                  </a:outerShdw>
                </a:effectLst>
                <a:latin typeface="Arial"/>
                <a:ea typeface="Arial Unicode MS"/>
                <a:cs typeface="Arial Unicode MS"/>
              </a:rPr>
              <a:t>Составление отчета</a:t>
            </a:r>
          </a:p>
        </p:txBody>
      </p:sp>
      <p:sp>
        <p:nvSpPr>
          <p:cNvPr id="34" name="TextBox 33"/>
          <p:cNvSpPr txBox="1"/>
          <p:nvPr/>
        </p:nvSpPr>
        <p:spPr>
          <a:xfrm>
            <a:off x="1695450" y="3621087"/>
            <a:ext cx="347663" cy="92333"/>
          </a:xfrm>
          <a:prstGeom prst="rect">
            <a:avLst/>
          </a:prstGeom>
          <a:noFill/>
        </p:spPr>
        <p:txBody>
          <a:bodyPr wrap="square" lIns="0" tIns="0" rIns="0" bIns="0" rtlCol="0">
            <a:spAutoFit/>
          </a:bodyPr>
          <a:lstStyle/>
          <a:p>
            <a:pPr algn="l" defTabSz="914400">
              <a:spcBef>
                <a:spcPts val="360"/>
              </a:spcBef>
              <a:spcAft>
                <a:spcPts val="0"/>
              </a:spcAft>
              <a:buNone/>
            </a:pPr>
            <a:r>
              <a:rPr lang="en-US" sz="600" b="0" i="0">
                <a:latin typeface="Arial"/>
                <a:ea typeface="Arial Unicode MS"/>
                <a:cs typeface="Arial Unicode MS"/>
              </a:rPr>
              <a:t>Портал</a:t>
            </a:r>
          </a:p>
        </p:txBody>
      </p:sp>
      <p:sp>
        <p:nvSpPr>
          <p:cNvPr id="35" name="TextBox 34"/>
          <p:cNvSpPr txBox="1"/>
          <p:nvPr/>
        </p:nvSpPr>
        <p:spPr>
          <a:xfrm>
            <a:off x="2038349" y="3621087"/>
            <a:ext cx="347663" cy="92333"/>
          </a:xfrm>
          <a:prstGeom prst="rect">
            <a:avLst/>
          </a:prstGeom>
          <a:noFill/>
        </p:spPr>
        <p:txBody>
          <a:bodyPr wrap="square" lIns="0" tIns="0" rIns="0" bIns="0" rtlCol="0">
            <a:spAutoFit/>
          </a:bodyPr>
          <a:lstStyle/>
          <a:p>
            <a:pPr algn="l" defTabSz="914400">
              <a:spcBef>
                <a:spcPts val="360"/>
              </a:spcBef>
              <a:spcAft>
                <a:spcPts val="0"/>
              </a:spcAft>
              <a:buNone/>
            </a:pPr>
            <a:r>
              <a:rPr lang="en-US" sz="600" b="0" i="0" dirty="0" err="1">
                <a:latin typeface="Arial"/>
                <a:ea typeface="Arial Unicode MS"/>
                <a:cs typeface="Arial Unicode MS"/>
              </a:rPr>
              <a:t>Представление</a:t>
            </a:r>
            <a:endParaRPr lang="en-US" sz="600" b="0" i="0" dirty="0">
              <a:latin typeface="Arial"/>
              <a:ea typeface="Arial Unicode MS"/>
              <a:cs typeface="Arial Unicode MS"/>
            </a:endParaRPr>
          </a:p>
        </p:txBody>
      </p:sp>
      <p:sp>
        <p:nvSpPr>
          <p:cNvPr id="36" name="TextBox 35"/>
          <p:cNvSpPr txBox="1"/>
          <p:nvPr/>
        </p:nvSpPr>
        <p:spPr>
          <a:xfrm>
            <a:off x="2371724" y="3621087"/>
            <a:ext cx="347663" cy="92333"/>
          </a:xfrm>
          <a:prstGeom prst="rect">
            <a:avLst/>
          </a:prstGeom>
          <a:noFill/>
        </p:spPr>
        <p:txBody>
          <a:bodyPr wrap="square" lIns="0" tIns="0" rIns="0" bIns="0" rtlCol="0">
            <a:spAutoFit/>
          </a:bodyPr>
          <a:lstStyle/>
          <a:p>
            <a:pPr algn="l" defTabSz="914400">
              <a:spcBef>
                <a:spcPts val="360"/>
              </a:spcBef>
              <a:spcAft>
                <a:spcPts val="0"/>
              </a:spcAft>
              <a:buNone/>
            </a:pPr>
            <a:r>
              <a:rPr lang="en-US" sz="600" b="0" i="0" dirty="0" err="1">
                <a:latin typeface="Arial"/>
                <a:ea typeface="Arial Unicode MS"/>
                <a:cs typeface="Arial Unicode MS"/>
              </a:rPr>
              <a:t>Устройство</a:t>
            </a:r>
            <a:endParaRPr lang="en-US" sz="600" b="0" i="0" dirty="0">
              <a:latin typeface="Arial"/>
              <a:ea typeface="Arial Unicode MS"/>
              <a:cs typeface="Arial Unicode MS"/>
            </a:endParaRPr>
          </a:p>
        </p:txBody>
      </p:sp>
      <p:sp>
        <p:nvSpPr>
          <p:cNvPr id="38" name="TextBox 37"/>
          <p:cNvSpPr txBox="1"/>
          <p:nvPr/>
        </p:nvSpPr>
        <p:spPr>
          <a:xfrm>
            <a:off x="2638424" y="3621087"/>
            <a:ext cx="347663" cy="92333"/>
          </a:xfrm>
          <a:prstGeom prst="rect">
            <a:avLst/>
          </a:prstGeom>
          <a:noFill/>
        </p:spPr>
        <p:txBody>
          <a:bodyPr wrap="square" lIns="0" tIns="0" rIns="0" bIns="0" rtlCol="0">
            <a:spAutoFit/>
          </a:bodyPr>
          <a:lstStyle/>
          <a:p>
            <a:pPr algn="l" defTabSz="914400">
              <a:spcBef>
                <a:spcPts val="360"/>
              </a:spcBef>
              <a:spcAft>
                <a:spcPts val="0"/>
              </a:spcAft>
              <a:buNone/>
            </a:pPr>
            <a:r>
              <a:rPr lang="en-US" sz="600" b="0" i="0">
                <a:latin typeface="Arial"/>
                <a:ea typeface="Arial Unicode MS"/>
                <a:cs typeface="Arial Unicode MS"/>
              </a:rPr>
              <a:t>Голос</a:t>
            </a:r>
          </a:p>
        </p:txBody>
      </p:sp>
      <p:sp>
        <p:nvSpPr>
          <p:cNvPr id="39" name="TextBox 38"/>
          <p:cNvSpPr txBox="1"/>
          <p:nvPr/>
        </p:nvSpPr>
        <p:spPr>
          <a:xfrm>
            <a:off x="2924174" y="3621087"/>
            <a:ext cx="347663" cy="92333"/>
          </a:xfrm>
          <a:prstGeom prst="rect">
            <a:avLst/>
          </a:prstGeom>
          <a:noFill/>
        </p:spPr>
        <p:txBody>
          <a:bodyPr wrap="square" lIns="0" tIns="0" rIns="0" bIns="0" rtlCol="0">
            <a:spAutoFit/>
          </a:bodyPr>
          <a:lstStyle/>
          <a:p>
            <a:pPr algn="l" defTabSz="914400">
              <a:spcBef>
                <a:spcPts val="360"/>
              </a:spcBef>
              <a:spcAft>
                <a:spcPts val="0"/>
              </a:spcAft>
              <a:buNone/>
            </a:pPr>
            <a:r>
              <a:rPr lang="en-US" sz="600" b="0" i="0">
                <a:latin typeface="Arial"/>
                <a:ea typeface="Arial Unicode MS"/>
                <a:cs typeface="Arial Unicode MS"/>
              </a:rPr>
              <a:t>Офис</a:t>
            </a:r>
          </a:p>
        </p:txBody>
      </p:sp>
      <p:sp>
        <p:nvSpPr>
          <p:cNvPr id="40" name="TextBox 39"/>
          <p:cNvSpPr txBox="1"/>
          <p:nvPr/>
        </p:nvSpPr>
        <p:spPr>
          <a:xfrm>
            <a:off x="1833562" y="3852861"/>
            <a:ext cx="1228726" cy="215444"/>
          </a:xfrm>
          <a:prstGeom prst="rect">
            <a:avLst/>
          </a:prstGeom>
          <a:noFill/>
        </p:spPr>
        <p:txBody>
          <a:bodyPr wrap="square" lIns="0" tIns="0" rIns="0" bIns="0" rtlCol="0">
            <a:spAutoFit/>
          </a:bodyPr>
          <a:lstStyle/>
          <a:p>
            <a:pPr algn="ctr" defTabSz="914400">
              <a:spcBef>
                <a:spcPts val="420"/>
              </a:spcBef>
              <a:spcAft>
                <a:spcPts val="0"/>
              </a:spcAft>
              <a:buNone/>
            </a:pPr>
            <a:r>
              <a:rPr lang="en-US" sz="700" b="1" i="0" dirty="0" err="1">
                <a:solidFill>
                  <a:srgbClr val="FFFFFF"/>
                </a:solidFill>
                <a:latin typeface="Arial"/>
                <a:ea typeface="Arial Unicode MS"/>
                <a:cs typeface="Arial Unicode MS"/>
              </a:rPr>
              <a:t>Комплексная</a:t>
            </a:r>
            <a:r>
              <a:rPr lang="en-US" sz="700" b="1" i="0" dirty="0">
                <a:solidFill>
                  <a:srgbClr val="FFFFFF"/>
                </a:solidFill>
                <a:latin typeface="Arial"/>
                <a:ea typeface="Arial Unicode MS"/>
                <a:cs typeface="Arial Unicode MS"/>
              </a:rPr>
              <a:t> </a:t>
            </a:r>
            <a:r>
              <a:rPr lang="en-US" sz="700" b="1" i="0" dirty="0" err="1">
                <a:solidFill>
                  <a:srgbClr val="FFFFFF"/>
                </a:solidFill>
                <a:latin typeface="Arial"/>
                <a:ea typeface="Arial Unicode MS"/>
                <a:cs typeface="Arial Unicode MS"/>
              </a:rPr>
              <a:t>среда</a:t>
            </a:r>
            <a:r>
              <a:rPr lang="en-US" sz="700" b="1" i="0" dirty="0">
                <a:solidFill>
                  <a:srgbClr val="FFFFFF"/>
                </a:solidFill>
                <a:latin typeface="Arial"/>
                <a:ea typeface="Arial Unicode MS"/>
                <a:cs typeface="Arial Unicode MS"/>
              </a:rPr>
              <a:t> SAP </a:t>
            </a:r>
            <a:r>
              <a:rPr lang="en-US" sz="700" b="1" i="0" dirty="0" err="1">
                <a:solidFill>
                  <a:srgbClr val="FFFFFF"/>
                </a:solidFill>
                <a:latin typeface="Arial"/>
                <a:ea typeface="Arial Unicode MS"/>
                <a:cs typeface="Arial Unicode MS"/>
              </a:rPr>
              <a:t>NetWeaver</a:t>
            </a:r>
            <a:endParaRPr lang="en-US" sz="700" b="1" i="0" dirty="0">
              <a:solidFill>
                <a:srgbClr val="FFFFFF"/>
              </a:solidFill>
              <a:latin typeface="Arial"/>
              <a:ea typeface="Arial Unicode MS"/>
              <a:cs typeface="Arial Unicode MS"/>
            </a:endParaRPr>
          </a:p>
        </p:txBody>
      </p:sp>
      <p:sp>
        <p:nvSpPr>
          <p:cNvPr id="41" name="TextBox 40"/>
          <p:cNvSpPr txBox="1"/>
          <p:nvPr/>
        </p:nvSpPr>
        <p:spPr>
          <a:xfrm>
            <a:off x="2201862" y="5421310"/>
            <a:ext cx="903288" cy="109539"/>
          </a:xfrm>
          <a:prstGeom prst="rect">
            <a:avLst/>
          </a:prstGeom>
          <a:noFill/>
        </p:spPr>
        <p:txBody>
          <a:bodyPr wrap="square" lIns="0" tIns="0" rIns="0" bIns="0" rtlCol="0">
            <a:spAutoFit/>
          </a:bodyPr>
          <a:lstStyle/>
          <a:p>
            <a:pPr algn="r" defTabSz="914400">
              <a:spcBef>
                <a:spcPts val="420"/>
              </a:spcBef>
              <a:spcAft>
                <a:spcPts val="0"/>
              </a:spcAft>
              <a:buNone/>
            </a:pPr>
            <a:r>
              <a:rPr lang="en-US" sz="700" b="1" i="0">
                <a:solidFill>
                  <a:srgbClr val="FFFFFF"/>
                </a:solidFill>
                <a:latin typeface="Arial"/>
                <a:ea typeface="Arial Unicode MS"/>
                <a:cs typeface="Arial Unicode MS"/>
              </a:rPr>
              <a:t>Java EE5</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l" defTabSz="914400">
              <a:spcBef>
                <a:spcPts val="0"/>
              </a:spcBef>
              <a:buNone/>
            </a:pPr>
            <a:r>
              <a:rPr lang="en-US" sz="4800" b="1" i="0">
                <a:solidFill>
                  <a:srgbClr val="000000"/>
                </a:solidFill>
                <a:latin typeface="Arial"/>
                <a:ea typeface="+mj-ea"/>
                <a:cs typeface="+mj-cs"/>
              </a:rPr>
              <a:t>Долгосрочная стратегия</a:t>
            </a:r>
          </a:p>
        </p:txBody>
      </p:sp>
      <p:pic>
        <p:nvPicPr>
          <p:cNvPr id="12" name="Picture Placeholder 11" descr="272371_l_srgb_s_gl.jpg"/>
          <p:cNvPicPr>
            <a:picLocks noGrp="1" noChangeAspect="1"/>
          </p:cNvPicPr>
          <p:nvPr>
            <p:ph type="pic" sz="quarter" idx="11"/>
          </p:nvPr>
        </p:nvPicPr>
        <p:blipFill>
          <a:blip r:embed="rId3" cstate="print"/>
          <a:srcRect t="31148" b="31148"/>
          <a:stretch>
            <a:fillRect/>
          </a:stretch>
        </p:blip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nitoringDetails2.bmp"/>
          <p:cNvPicPr>
            <a:picLocks noChangeAspect="1"/>
          </p:cNvPicPr>
          <p:nvPr/>
        </p:nvPicPr>
        <p:blipFill>
          <a:blip r:embed="rId3" cstate="print"/>
          <a:stretch>
            <a:fillRect/>
          </a:stretch>
        </p:blipFill>
        <p:spPr>
          <a:xfrm>
            <a:off x="5516435" y="1566146"/>
            <a:ext cx="3185411" cy="2496170"/>
          </a:xfrm>
          <a:prstGeom prst="rect">
            <a:avLst/>
          </a:prstGeom>
          <a:ln>
            <a:noFill/>
          </a:ln>
          <a:effectLst>
            <a:outerShdw blurRad="292100" dist="139700" dir="2700000" algn="tl" rotWithShape="0">
              <a:srgbClr val="333333">
                <a:alpha val="65000"/>
              </a:srgbClr>
            </a:outerShdw>
          </a:effec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8826" y="3289120"/>
            <a:ext cx="2958221" cy="22959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 Placeholder 3"/>
          <p:cNvSpPr txBox="1">
            <a:spLocks/>
          </p:cNvSpPr>
          <p:nvPr/>
        </p:nvSpPr>
        <p:spPr bwMode="gray">
          <a:xfrm>
            <a:off x="366070" y="3594837"/>
            <a:ext cx="4991376" cy="1521683"/>
          </a:xfrm>
          <a:prstGeom prst="rect">
            <a:avLst/>
          </a:prstGeom>
        </p:spPr>
        <p:txBody>
          <a:bodyPr vert="horz" lIns="0" tIns="0" rIns="0" bIns="0" rtlCol="0">
            <a:noAutofit/>
          </a:bodyPr>
          <a:lstStyle/>
          <a:p>
            <a:pPr marL="0" marR="0" lvl="1" indent="0" algn="l" defTabSz="914400" rtl="0" eaLnBrk="1" fontAlgn="auto" latinLnBrk="0" hangingPunct="1">
              <a:lnSpc>
                <a:spcPct val="100000"/>
              </a:lnSpc>
              <a:spcBef>
                <a:spcPts val="500"/>
              </a:spcBef>
              <a:spcAft>
                <a:spcPts val="0"/>
              </a:spcAft>
              <a:buClr>
                <a:schemeClr val="accent1"/>
              </a:buClr>
              <a:buSzPct val="80000"/>
              <a:buFont typeface="Wingdings" pitchFamily="2" charset="2"/>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0" marR="0" lvl="1" indent="0" algn="l" defTabSz="914400" rtl="0" eaLnBrk="1" fontAlgn="auto" latinLnBrk="0" hangingPunct="1">
              <a:lnSpc>
                <a:spcPct val="100000"/>
              </a:lnSpc>
              <a:spcBef>
                <a:spcPts val="500"/>
              </a:spcBef>
              <a:spcAft>
                <a:spcPts val="0"/>
              </a:spcAft>
              <a:buClr>
                <a:schemeClr val="accent1"/>
              </a:buClr>
              <a:buSzPct val="80000"/>
              <a:buFont typeface="Wingdings" pitchFamily="2" charset="2"/>
              <a:buNone/>
              <a:tabLst/>
              <a:defRPr/>
            </a:pPr>
            <a:endParaRPr kumimoji="0" lang="de-DE" sz="1600" b="0" i="0" u="none" strike="noStrike" kern="1200" cap="none" spc="0" normalizeH="0" baseline="0" noProof="0" dirty="0" smtClean="0">
              <a:ln>
                <a:noFill/>
              </a:ln>
              <a:solidFill>
                <a:schemeClr val="tx1"/>
              </a:solidFill>
              <a:effectLst/>
              <a:uLnTx/>
              <a:uFillTx/>
              <a:latin typeface="+mn-lt"/>
              <a:ea typeface="+mn-ea"/>
              <a:cs typeface="+mn-cs"/>
            </a:endParaRPr>
          </a:p>
          <a:p>
            <a:pPr marL="0" marR="0" lvl="1" indent="0" algn="l" defTabSz="914400" rtl="0" eaLnBrk="1" fontAlgn="auto" latinLnBrk="0" hangingPunct="1">
              <a:lnSpc>
                <a:spcPct val="100000"/>
              </a:lnSpc>
              <a:spcBef>
                <a:spcPts val="500"/>
              </a:spcBef>
              <a:spcAft>
                <a:spcPts val="0"/>
              </a:spcAft>
              <a:buClr>
                <a:schemeClr val="accent1"/>
              </a:buClr>
              <a:buSzPct val="80000"/>
              <a:buFont typeface="Wingdings" pitchFamily="2" charset="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5" name="Text Placeholder 3"/>
          <p:cNvSpPr txBox="1">
            <a:spLocks/>
          </p:cNvSpPr>
          <p:nvPr/>
        </p:nvSpPr>
        <p:spPr bwMode="gray">
          <a:xfrm>
            <a:off x="287386" y="1688096"/>
            <a:ext cx="4991376" cy="937538"/>
          </a:xfrm>
          <a:prstGeom prst="rect">
            <a:avLst/>
          </a:prstGeom>
        </p:spPr>
        <p:txBody>
          <a:bodyPr vert="horz" lIns="0" tIns="0" rIns="0" bIns="0" rtlCol="0">
            <a:noAutofit/>
          </a:bodyPr>
          <a:lstStyle/>
          <a:p>
            <a:pPr marL="0" lvl="1" algn="l" defTabSz="914400">
              <a:spcBef>
                <a:spcPts val="500"/>
              </a:spcBef>
              <a:buNone/>
            </a:pPr>
            <a:r>
              <a:rPr lang="en-US" sz="1200" b="1" i="0" dirty="0" err="1">
                <a:ea typeface="+mn-ea"/>
                <a:cs typeface="+mn-cs"/>
              </a:rPr>
              <a:t>Обозреватель</a:t>
            </a:r>
            <a:r>
              <a:rPr lang="en-US" sz="1200" b="1" i="0" dirty="0">
                <a:ea typeface="+mn-ea"/>
                <a:cs typeface="+mn-cs"/>
              </a:rPr>
              <a:t> </a:t>
            </a:r>
            <a:r>
              <a:rPr lang="en-US" sz="1200" b="1" i="0" dirty="0" err="1">
                <a:ea typeface="+mn-ea"/>
                <a:cs typeface="+mn-cs"/>
              </a:rPr>
              <a:t>процессов</a:t>
            </a:r>
            <a:endParaRPr lang="en-US" sz="1200" b="1" i="0" dirty="0">
              <a:ea typeface="+mn-ea"/>
              <a:cs typeface="+mn-cs"/>
            </a:endParaRPr>
          </a:p>
          <a:p>
            <a:pPr marL="274320" lvl="2" indent="-182880" algn="l" defTabSz="914400">
              <a:spcBef>
                <a:spcPts val="420"/>
              </a:spcBef>
              <a:buClr>
                <a:srgbClr val="F0AB00"/>
              </a:buClr>
              <a:buSzPct val="100000"/>
              <a:buFont typeface="Wingdings"/>
              <a:buChar char=""/>
            </a:pPr>
            <a:r>
              <a:rPr lang="en-US" sz="1200" b="0" i="0" dirty="0" err="1">
                <a:ea typeface="+mn-ea"/>
                <a:cs typeface="+mn-cs"/>
              </a:rPr>
              <a:t>Повышение</a:t>
            </a:r>
            <a:r>
              <a:rPr lang="en-US" sz="1200" b="0" i="0" dirty="0">
                <a:ea typeface="+mn-ea"/>
                <a:cs typeface="+mn-cs"/>
              </a:rPr>
              <a:t> </a:t>
            </a:r>
            <a:r>
              <a:rPr lang="en-US" sz="1200" b="0" i="0" dirty="0" err="1">
                <a:ea typeface="+mn-ea"/>
                <a:cs typeface="+mn-cs"/>
              </a:rPr>
              <a:t>прозрачности</a:t>
            </a:r>
            <a:r>
              <a:rPr lang="en-US" sz="1200" b="0" i="0" dirty="0">
                <a:ea typeface="+mn-ea"/>
                <a:cs typeface="+mn-cs"/>
              </a:rPr>
              <a:t> </a:t>
            </a:r>
            <a:r>
              <a:rPr lang="en-US" sz="1200" b="0" i="0" dirty="0" err="1">
                <a:ea typeface="+mn-ea"/>
                <a:cs typeface="+mn-cs"/>
              </a:rPr>
              <a:t>комплексных</a:t>
            </a:r>
            <a:r>
              <a:rPr lang="en-US" sz="1200" b="0" i="0" dirty="0">
                <a:ea typeface="+mn-ea"/>
                <a:cs typeface="+mn-cs"/>
              </a:rPr>
              <a:t> </a:t>
            </a:r>
            <a:r>
              <a:rPr lang="en-US" sz="1200" b="0" i="0" dirty="0" err="1">
                <a:ea typeface="+mn-ea"/>
                <a:cs typeface="+mn-cs"/>
              </a:rPr>
              <a:t>процессов</a:t>
            </a:r>
            <a:r>
              <a:rPr lang="en-US" sz="1200" b="0" i="0" dirty="0">
                <a:ea typeface="+mn-ea"/>
                <a:cs typeface="+mn-cs"/>
              </a:rPr>
              <a:t> (</a:t>
            </a:r>
            <a:r>
              <a:rPr lang="en-US" sz="1200" b="0" i="0" dirty="0" err="1">
                <a:ea typeface="+mn-ea"/>
                <a:cs typeface="+mn-cs"/>
              </a:rPr>
              <a:t>отслеживание</a:t>
            </a:r>
            <a:r>
              <a:rPr lang="en-US" sz="1200" b="0" i="0" dirty="0">
                <a:ea typeface="+mn-ea"/>
                <a:cs typeface="+mn-cs"/>
              </a:rPr>
              <a:t> и </a:t>
            </a:r>
            <a:r>
              <a:rPr lang="en-US" sz="1200" b="0" i="0" dirty="0" err="1">
                <a:ea typeface="+mn-ea"/>
                <a:cs typeface="+mn-cs"/>
              </a:rPr>
              <a:t>мониторинг</a:t>
            </a:r>
            <a:r>
              <a:rPr lang="en-US" sz="1200" b="0" i="0" dirty="0">
                <a:ea typeface="+mn-ea"/>
                <a:cs typeface="+mn-cs"/>
              </a:rPr>
              <a:t>) </a:t>
            </a:r>
            <a:r>
              <a:rPr lang="en-US" sz="1200" b="0" i="0" dirty="0" err="1">
                <a:ea typeface="+mn-ea"/>
                <a:cs typeface="+mn-cs"/>
              </a:rPr>
              <a:t>на</a:t>
            </a:r>
            <a:r>
              <a:rPr lang="en-US" sz="1200" b="0" i="0" dirty="0">
                <a:ea typeface="+mn-ea"/>
                <a:cs typeface="+mn-cs"/>
              </a:rPr>
              <a:t> </a:t>
            </a:r>
            <a:r>
              <a:rPr lang="en-US" sz="1200" b="0" i="0" dirty="0" err="1">
                <a:ea typeface="+mn-ea"/>
                <a:cs typeface="+mn-cs"/>
              </a:rPr>
              <a:t>уровне</a:t>
            </a:r>
            <a:r>
              <a:rPr lang="en-US" sz="1200" b="0" i="0" dirty="0">
                <a:ea typeface="+mn-ea"/>
                <a:cs typeface="+mn-cs"/>
              </a:rPr>
              <a:t> </a:t>
            </a:r>
            <a:r>
              <a:rPr lang="en-US" sz="1200" b="0" i="0" dirty="0" err="1">
                <a:ea typeface="+mn-ea"/>
                <a:cs typeface="+mn-cs"/>
              </a:rPr>
              <a:t>экземпляров</a:t>
            </a:r>
            <a:r>
              <a:rPr lang="en-US" sz="1200" b="0" i="0" dirty="0">
                <a:ea typeface="+mn-ea"/>
                <a:cs typeface="+mn-cs"/>
              </a:rPr>
              <a:t> </a:t>
            </a:r>
            <a:r>
              <a:rPr lang="en-US" sz="1200" b="0" i="0" dirty="0" err="1">
                <a:ea typeface="+mn-ea"/>
                <a:cs typeface="+mn-cs"/>
              </a:rPr>
              <a:t>во</a:t>
            </a:r>
            <a:r>
              <a:rPr lang="en-US" sz="1200" b="0" i="0" dirty="0">
                <a:ea typeface="+mn-ea"/>
                <a:cs typeface="+mn-cs"/>
              </a:rPr>
              <a:t> </a:t>
            </a:r>
            <a:r>
              <a:rPr lang="en-US" sz="1200" b="0" i="0" dirty="0" err="1">
                <a:ea typeface="+mn-ea"/>
                <a:cs typeface="+mn-cs"/>
              </a:rPr>
              <a:t>всем</a:t>
            </a:r>
            <a:r>
              <a:rPr lang="en-US" sz="1200" b="0" i="0" dirty="0">
                <a:ea typeface="+mn-ea"/>
                <a:cs typeface="+mn-cs"/>
              </a:rPr>
              <a:t> </a:t>
            </a:r>
            <a:r>
              <a:rPr lang="en-US" sz="1200" b="0" i="0" dirty="0" err="1">
                <a:ea typeface="+mn-ea"/>
                <a:cs typeface="+mn-cs"/>
              </a:rPr>
              <a:t>Комплексе</a:t>
            </a:r>
            <a:r>
              <a:rPr lang="en-US" sz="1200" b="0" i="0" dirty="0">
                <a:ea typeface="+mn-ea"/>
                <a:cs typeface="+mn-cs"/>
              </a:rPr>
              <a:t> </a:t>
            </a:r>
            <a:r>
              <a:rPr lang="en-US" sz="1200" b="0" i="0" dirty="0" err="1">
                <a:ea typeface="+mn-ea"/>
                <a:cs typeface="+mn-cs"/>
              </a:rPr>
              <a:t>бизнес-решений</a:t>
            </a:r>
            <a:r>
              <a:rPr lang="en-US" sz="1200" b="0" i="0" dirty="0">
                <a:ea typeface="+mn-ea"/>
                <a:cs typeface="+mn-cs"/>
              </a:rPr>
              <a:t> SAP</a:t>
            </a:r>
          </a:p>
          <a:p>
            <a:pPr marL="0" marR="0" lvl="1" indent="0" algn="l" defTabSz="914400">
              <a:lnSpc>
                <a:spcPct val="100000"/>
              </a:lnSpc>
              <a:spcBef>
                <a:spcPts val="500"/>
              </a:spcBef>
              <a:spcAft>
                <a:spcPts val="0"/>
              </a:spcAft>
              <a:buNone/>
            </a:pPr>
            <a:endParaRPr lang="en-US" sz="1200" strike="noStrike" dirty="0" smtClean="0">
              <a:solidFill>
                <a:schemeClr val="tx1"/>
              </a:solidFill>
              <a:latin typeface="+mn-lt"/>
              <a:ea typeface="+mn-ea"/>
              <a:cs typeface="+mn-cs"/>
            </a:endParaRPr>
          </a:p>
          <a:p>
            <a:pPr marL="0" marR="0" lvl="1" indent="0" algn="l" defTabSz="914400">
              <a:lnSpc>
                <a:spcPct val="100000"/>
              </a:lnSpc>
              <a:spcBef>
                <a:spcPts val="500"/>
              </a:spcBef>
              <a:spcAft>
                <a:spcPts val="0"/>
              </a:spcAft>
              <a:buNone/>
            </a:pPr>
            <a:endParaRPr lang="en-US" sz="1200" strike="noStrike" dirty="0" smtClean="0">
              <a:solidFill>
                <a:schemeClr val="tx1"/>
              </a:solidFill>
              <a:latin typeface="+mn-lt"/>
              <a:ea typeface="+mn-ea"/>
              <a:cs typeface="+mn-cs"/>
            </a:endParaRPr>
          </a:p>
        </p:txBody>
      </p:sp>
      <p:sp>
        <p:nvSpPr>
          <p:cNvPr id="16" name="Text Placeholder 3"/>
          <p:cNvSpPr txBox="1">
            <a:spLocks/>
          </p:cNvSpPr>
          <p:nvPr/>
        </p:nvSpPr>
        <p:spPr bwMode="gray">
          <a:xfrm>
            <a:off x="287386" y="2836223"/>
            <a:ext cx="4991376" cy="2506485"/>
          </a:xfrm>
          <a:prstGeom prst="rect">
            <a:avLst/>
          </a:prstGeom>
        </p:spPr>
        <p:txBody>
          <a:bodyPr vert="horz" lIns="0" tIns="0" rIns="0" bIns="0" rtlCol="0">
            <a:noAutofit/>
          </a:bodyPr>
          <a:lstStyle/>
          <a:p>
            <a:pPr marL="0" lvl="1" algn="l" defTabSz="914400">
              <a:spcBef>
                <a:spcPts val="500"/>
              </a:spcBef>
              <a:buNone/>
            </a:pPr>
            <a:r>
              <a:rPr lang="en-US" sz="1200" b="1" i="0" dirty="0">
                <a:ea typeface="+mn-ea"/>
                <a:cs typeface="+mn-cs"/>
              </a:rPr>
              <a:t>Enterprise Bridges</a:t>
            </a:r>
          </a:p>
          <a:p>
            <a:pPr marL="274320" lvl="2" indent="-182880" algn="l" defTabSz="914400">
              <a:spcBef>
                <a:spcPts val="420"/>
              </a:spcBef>
              <a:buClr>
                <a:srgbClr val="F0AB00"/>
              </a:buClr>
              <a:buSzPct val="100000"/>
              <a:buFont typeface="Wingdings"/>
              <a:buChar char=""/>
            </a:pPr>
            <a:r>
              <a:rPr lang="de-DE" sz="1200" b="0" i="0" dirty="0" err="1">
                <a:ea typeface="+mn-ea"/>
                <a:cs typeface="+mn-cs"/>
              </a:rPr>
              <a:t>Бизнес-моделирование</a:t>
            </a:r>
            <a:r>
              <a:rPr lang="de-DE" sz="1200" b="0" i="0" dirty="0">
                <a:ea typeface="+mn-ea"/>
                <a:cs typeface="+mn-cs"/>
              </a:rPr>
              <a:t> с </a:t>
            </a:r>
            <a:r>
              <a:rPr lang="de-DE" sz="1200" b="0" i="0" dirty="0" err="1">
                <a:ea typeface="+mn-ea"/>
                <a:cs typeface="+mn-cs"/>
              </a:rPr>
              <a:t>помощью</a:t>
            </a:r>
            <a:r>
              <a:rPr lang="de-DE" sz="1200" b="0" i="0" dirty="0">
                <a:ea typeface="+mn-ea"/>
                <a:cs typeface="+mn-cs"/>
              </a:rPr>
              <a:t> SAP BPL Business View</a:t>
            </a:r>
          </a:p>
          <a:p>
            <a:pPr marL="274320" lvl="2" indent="-182880" algn="l" defTabSz="914400">
              <a:spcBef>
                <a:spcPts val="420"/>
              </a:spcBef>
              <a:buClr>
                <a:srgbClr val="F0AB00"/>
              </a:buClr>
              <a:buSzPct val="100000"/>
              <a:buFont typeface="Wingdings"/>
              <a:buChar char=""/>
            </a:pPr>
            <a:r>
              <a:rPr lang="de-DE" sz="1200" b="0" i="0" dirty="0" err="1">
                <a:ea typeface="+mn-ea"/>
                <a:cs typeface="+mn-cs"/>
              </a:rPr>
              <a:t>Использование</a:t>
            </a:r>
            <a:r>
              <a:rPr lang="de-DE" sz="1200" b="0" i="0" dirty="0">
                <a:ea typeface="+mn-ea"/>
                <a:cs typeface="+mn-cs"/>
              </a:rPr>
              <a:t> </a:t>
            </a:r>
            <a:r>
              <a:rPr lang="de-DE" sz="1200" b="0" i="0" dirty="0" err="1">
                <a:ea typeface="+mn-ea"/>
                <a:cs typeface="+mn-cs"/>
              </a:rPr>
              <a:t>содержимого</a:t>
            </a:r>
            <a:r>
              <a:rPr lang="de-DE" sz="1200" b="0" i="0" dirty="0">
                <a:ea typeface="+mn-ea"/>
                <a:cs typeface="+mn-cs"/>
              </a:rPr>
              <a:t> SAP и </a:t>
            </a:r>
            <a:r>
              <a:rPr lang="de-DE" sz="1200" b="0" i="0" dirty="0" err="1">
                <a:ea typeface="+mn-ea"/>
                <a:cs typeface="+mn-cs"/>
              </a:rPr>
              <a:t>сторонних</a:t>
            </a:r>
            <a:r>
              <a:rPr lang="de-DE" sz="1200" b="0" i="0" dirty="0">
                <a:ea typeface="+mn-ea"/>
                <a:cs typeface="+mn-cs"/>
              </a:rPr>
              <a:t> </a:t>
            </a:r>
            <a:r>
              <a:rPr lang="de-DE" sz="1200" b="0" i="0" dirty="0" err="1">
                <a:ea typeface="+mn-ea"/>
                <a:cs typeface="+mn-cs"/>
              </a:rPr>
              <a:t>справочников</a:t>
            </a:r>
            <a:r>
              <a:rPr lang="de-DE" sz="1200" b="0" i="0" dirty="0">
                <a:ea typeface="+mn-ea"/>
                <a:cs typeface="+mn-cs"/>
              </a:rPr>
              <a:t> (</a:t>
            </a:r>
            <a:r>
              <a:rPr lang="de-DE" sz="1200" b="0" i="0" dirty="0" err="1">
                <a:ea typeface="+mn-ea"/>
                <a:cs typeface="+mn-cs"/>
              </a:rPr>
              <a:t>напр</a:t>
            </a:r>
            <a:r>
              <a:rPr lang="de-DE" sz="1200" b="0" i="0" dirty="0">
                <a:ea typeface="+mn-ea"/>
                <a:cs typeface="+mn-cs"/>
              </a:rPr>
              <a:t>. </a:t>
            </a:r>
            <a:r>
              <a:rPr lang="de-DE" sz="1200" b="0" i="0" dirty="0">
                <a:ea typeface="+mn-ea"/>
                <a:cs typeface="+mn-cs"/>
                <a:hlinkClick r:id="rId5"/>
              </a:rPr>
              <a:t>APQC</a:t>
            </a:r>
            <a:r>
              <a:rPr lang="de-DE" sz="1200" b="0" i="0" dirty="0">
                <a:ea typeface="+mn-ea"/>
                <a:cs typeface="+mn-cs"/>
              </a:rPr>
              <a:t>)</a:t>
            </a:r>
          </a:p>
          <a:p>
            <a:pPr marL="274320" lvl="2" indent="-182880" algn="l" defTabSz="914400">
              <a:spcBef>
                <a:spcPts val="420"/>
              </a:spcBef>
              <a:buClr>
                <a:srgbClr val="F0AB00"/>
              </a:buClr>
              <a:buSzPct val="100000"/>
              <a:buFont typeface="Wingdings"/>
              <a:buChar char=""/>
            </a:pPr>
            <a:r>
              <a:rPr lang="de-DE" sz="1200" b="0" i="0" dirty="0" err="1">
                <a:ea typeface="+mn-ea"/>
                <a:cs typeface="+mn-cs"/>
              </a:rPr>
              <a:t>Возможность</a:t>
            </a:r>
            <a:r>
              <a:rPr lang="de-DE" sz="1200" b="0" i="0" dirty="0">
                <a:ea typeface="+mn-ea"/>
                <a:cs typeface="+mn-cs"/>
              </a:rPr>
              <a:t> </a:t>
            </a:r>
            <a:r>
              <a:rPr lang="de-DE" sz="1200" b="0" i="0" dirty="0" err="1">
                <a:ea typeface="+mn-ea"/>
                <a:cs typeface="+mn-cs"/>
              </a:rPr>
              <a:t>оперативного</a:t>
            </a:r>
            <a:r>
              <a:rPr lang="de-DE" sz="1200" b="0" i="0" dirty="0">
                <a:ea typeface="+mn-ea"/>
                <a:cs typeface="+mn-cs"/>
              </a:rPr>
              <a:t> </a:t>
            </a:r>
            <a:r>
              <a:rPr lang="de-DE" sz="1200" b="0" i="0" dirty="0" err="1">
                <a:ea typeface="+mn-ea"/>
                <a:cs typeface="+mn-cs"/>
              </a:rPr>
              <a:t>контроля</a:t>
            </a:r>
            <a:r>
              <a:rPr lang="de-DE" sz="1200" b="0" i="0" dirty="0">
                <a:ea typeface="+mn-ea"/>
                <a:cs typeface="+mn-cs"/>
              </a:rPr>
              <a:t> ИТ-</a:t>
            </a:r>
            <a:r>
              <a:rPr lang="de-DE" sz="1200" b="0" i="0" dirty="0" err="1">
                <a:ea typeface="+mn-ea"/>
                <a:cs typeface="+mn-cs"/>
              </a:rPr>
              <a:t>процессов</a:t>
            </a:r>
            <a:r>
              <a:rPr lang="de-DE" sz="1200" b="0" i="0" dirty="0">
                <a:ea typeface="+mn-ea"/>
                <a:cs typeface="+mn-cs"/>
              </a:rPr>
              <a:t> </a:t>
            </a:r>
            <a:r>
              <a:rPr lang="de-DE" sz="1200" b="0" i="0" dirty="0" err="1">
                <a:ea typeface="+mn-ea"/>
                <a:cs typeface="+mn-cs"/>
              </a:rPr>
              <a:t>со</a:t>
            </a:r>
            <a:r>
              <a:rPr lang="de-DE" sz="1200" b="0" i="0" dirty="0">
                <a:ea typeface="+mn-ea"/>
                <a:cs typeface="+mn-cs"/>
              </a:rPr>
              <a:t> </a:t>
            </a:r>
            <a:r>
              <a:rPr lang="de-DE" sz="1200" b="0" i="0" dirty="0" err="1">
                <a:ea typeface="+mn-ea"/>
                <a:cs typeface="+mn-cs"/>
              </a:rPr>
              <a:t>стороны</a:t>
            </a:r>
            <a:r>
              <a:rPr lang="de-DE" sz="1200" b="0" i="0" dirty="0">
                <a:ea typeface="+mn-ea"/>
                <a:cs typeface="+mn-cs"/>
              </a:rPr>
              <a:t> </a:t>
            </a:r>
            <a:r>
              <a:rPr lang="de-DE" sz="1200" b="0" i="0" dirty="0" err="1">
                <a:ea typeface="+mn-ea"/>
                <a:cs typeface="+mn-cs"/>
              </a:rPr>
              <a:t>бизнеса</a:t>
            </a:r>
            <a:endParaRPr lang="de-DE" sz="1200" b="0" i="0" dirty="0">
              <a:ea typeface="+mn-ea"/>
              <a:cs typeface="+mn-cs"/>
            </a:endParaRPr>
          </a:p>
          <a:p>
            <a:pPr marL="274320" lvl="2" indent="-182880" algn="l" defTabSz="914400">
              <a:spcBef>
                <a:spcPts val="420"/>
              </a:spcBef>
              <a:buClr>
                <a:srgbClr val="F0AB00"/>
              </a:buClr>
              <a:buSzPct val="100000"/>
              <a:buFont typeface="Wingdings"/>
              <a:buChar char=""/>
            </a:pPr>
            <a:r>
              <a:rPr lang="de-DE" sz="1200" b="0" i="0" dirty="0" err="1">
                <a:ea typeface="+mn-ea"/>
                <a:cs typeface="+mn-cs"/>
              </a:rPr>
              <a:t>Совместный</a:t>
            </a:r>
            <a:r>
              <a:rPr lang="de-DE" sz="1200" b="0" i="0" dirty="0">
                <a:ea typeface="+mn-ea"/>
                <a:cs typeface="+mn-cs"/>
              </a:rPr>
              <a:t> </a:t>
            </a:r>
            <a:r>
              <a:rPr lang="de-DE" sz="1200" b="0" i="0" dirty="0" err="1">
                <a:ea typeface="+mn-ea"/>
                <a:cs typeface="+mn-cs"/>
              </a:rPr>
              <a:t>отказ</a:t>
            </a:r>
            <a:r>
              <a:rPr lang="de-DE" sz="1200" b="0" i="0" dirty="0">
                <a:ea typeface="+mn-ea"/>
                <a:cs typeface="+mn-cs"/>
              </a:rPr>
              <a:t> </a:t>
            </a:r>
            <a:r>
              <a:rPr lang="de-DE" sz="1200" b="0" i="0" dirty="0" err="1">
                <a:ea typeface="+mn-ea"/>
                <a:cs typeface="+mn-cs"/>
              </a:rPr>
              <a:t>от</a:t>
            </a:r>
            <a:r>
              <a:rPr lang="de-DE" sz="1200" b="0" i="0" dirty="0">
                <a:ea typeface="+mn-ea"/>
                <a:cs typeface="+mn-cs"/>
              </a:rPr>
              <a:t> </a:t>
            </a:r>
            <a:r>
              <a:rPr lang="de-DE" sz="1200" b="0" i="0" dirty="0" err="1">
                <a:ea typeface="+mn-ea"/>
                <a:cs typeface="+mn-cs"/>
              </a:rPr>
              <a:t>артефактов</a:t>
            </a:r>
            <a:r>
              <a:rPr lang="de-DE" sz="1200" b="0" i="0" dirty="0">
                <a:ea typeface="+mn-ea"/>
                <a:cs typeface="+mn-cs"/>
              </a:rPr>
              <a:t> ИТ и </a:t>
            </a:r>
            <a:r>
              <a:rPr lang="de-DE" sz="1200" b="0" i="0" dirty="0" err="1" smtClean="0">
                <a:ea typeface="+mn-ea"/>
                <a:cs typeface="+mn-cs"/>
              </a:rPr>
              <a:t>бизнеса</a:t>
            </a:r>
            <a:r>
              <a:rPr lang="de-DE" sz="1200" b="0" i="0" dirty="0" smtClean="0">
                <a:ea typeface="+mn-ea"/>
                <a:cs typeface="+mn-cs"/>
              </a:rPr>
              <a:t> </a:t>
            </a:r>
            <a:endParaRPr lang="de-DE" sz="1200" b="0" i="0" dirty="0">
              <a:ea typeface="+mn-ea"/>
              <a:cs typeface="+mn-cs"/>
            </a:endParaRPr>
          </a:p>
          <a:p>
            <a:pPr marL="274320" lvl="2" indent="-182880" algn="l" defTabSz="914400">
              <a:spcBef>
                <a:spcPts val="420"/>
              </a:spcBef>
              <a:buClr>
                <a:srgbClr val="F0AB00"/>
              </a:buClr>
              <a:buSzPct val="100000"/>
              <a:buFont typeface="Wingdings"/>
              <a:buChar char=""/>
            </a:pPr>
            <a:r>
              <a:rPr lang="en-US" sz="1200" b="0" i="0" dirty="0" err="1">
                <a:ea typeface="+mn-ea"/>
                <a:cs typeface="+mn-cs"/>
              </a:rPr>
              <a:t>Расширение</a:t>
            </a:r>
            <a:r>
              <a:rPr lang="en-US" sz="1200" b="0" i="0" dirty="0">
                <a:ea typeface="+mn-ea"/>
                <a:cs typeface="+mn-cs"/>
              </a:rPr>
              <a:t> </a:t>
            </a:r>
            <a:r>
              <a:rPr lang="en-US" sz="1200" b="0" i="0" dirty="0" err="1">
                <a:ea typeface="+mn-ea"/>
                <a:cs typeface="+mn-cs"/>
              </a:rPr>
              <a:t>детальных</a:t>
            </a:r>
            <a:r>
              <a:rPr lang="en-US" sz="1200" b="0" i="0" dirty="0">
                <a:ea typeface="+mn-ea"/>
                <a:cs typeface="+mn-cs"/>
              </a:rPr>
              <a:t> </a:t>
            </a:r>
            <a:r>
              <a:rPr lang="en-US" sz="1200" b="0" i="0" dirty="0" err="1">
                <a:ea typeface="+mn-ea"/>
                <a:cs typeface="+mn-cs"/>
              </a:rPr>
              <a:t>бизнес-процессов</a:t>
            </a:r>
            <a:r>
              <a:rPr lang="en-US" sz="1200" b="0" i="0" dirty="0">
                <a:ea typeface="+mn-ea"/>
                <a:cs typeface="+mn-cs"/>
              </a:rPr>
              <a:t> в NW «</a:t>
            </a:r>
            <a:r>
              <a:rPr lang="en-US" sz="1200" b="0" i="0" dirty="0" err="1">
                <a:ea typeface="+mn-ea"/>
                <a:cs typeface="+mn-cs"/>
              </a:rPr>
              <a:t>Управление</a:t>
            </a:r>
            <a:r>
              <a:rPr lang="en-US" sz="1200" b="0" i="0" dirty="0">
                <a:ea typeface="+mn-ea"/>
                <a:cs typeface="+mn-cs"/>
              </a:rPr>
              <a:t> </a:t>
            </a:r>
            <a:r>
              <a:rPr lang="en-US" sz="1200" b="0" i="0" dirty="0" err="1">
                <a:ea typeface="+mn-ea"/>
                <a:cs typeface="+mn-cs"/>
              </a:rPr>
              <a:t>бизнес-процессами</a:t>
            </a:r>
            <a:r>
              <a:rPr lang="en-US" sz="1200" b="0" i="0" dirty="0">
                <a:ea typeface="+mn-ea"/>
                <a:cs typeface="+mn-cs"/>
              </a:rPr>
              <a:t>»</a:t>
            </a:r>
          </a:p>
          <a:p>
            <a:pPr marL="274320" lvl="2" indent="-182880" algn="l" defTabSz="914400">
              <a:spcBef>
                <a:spcPts val="420"/>
              </a:spcBef>
              <a:buClr>
                <a:srgbClr val="F0AB00"/>
              </a:buClr>
              <a:buSzPct val="100000"/>
              <a:buFont typeface="Wingdings"/>
              <a:buChar char=""/>
            </a:pPr>
            <a:r>
              <a:rPr lang="de-DE" sz="1200" b="0" i="0" dirty="0" err="1">
                <a:ea typeface="+mn-ea"/>
                <a:cs typeface="+mn-cs"/>
              </a:rPr>
              <a:t>Гибкие</a:t>
            </a:r>
            <a:r>
              <a:rPr lang="de-DE" sz="1200" b="0" i="0" dirty="0">
                <a:ea typeface="+mn-ea"/>
                <a:cs typeface="+mn-cs"/>
              </a:rPr>
              <a:t> </a:t>
            </a:r>
            <a:r>
              <a:rPr lang="de-DE" sz="1200" b="0" i="0" dirty="0" err="1">
                <a:ea typeface="+mn-ea"/>
                <a:cs typeface="+mn-cs"/>
              </a:rPr>
              <a:t>модели</a:t>
            </a:r>
            <a:r>
              <a:rPr lang="de-DE" sz="1200" b="0" i="0" dirty="0">
                <a:ea typeface="+mn-ea"/>
                <a:cs typeface="+mn-cs"/>
              </a:rPr>
              <a:t> </a:t>
            </a:r>
            <a:r>
              <a:rPr lang="de-DE" sz="1200" b="0" i="0" dirty="0" err="1">
                <a:ea typeface="+mn-ea"/>
                <a:cs typeface="+mn-cs"/>
              </a:rPr>
              <a:t>внедрения</a:t>
            </a:r>
            <a:r>
              <a:rPr lang="de-DE" sz="1200" b="0" i="0" dirty="0">
                <a:ea typeface="+mn-ea"/>
                <a:cs typeface="+mn-cs"/>
              </a:rPr>
              <a:t> (</a:t>
            </a:r>
            <a:r>
              <a:rPr lang="de-DE" sz="1200" b="0" i="0" dirty="0" err="1" smtClean="0">
                <a:ea typeface="+mn-ea"/>
                <a:cs typeface="+mn-cs"/>
              </a:rPr>
              <a:t>локально</a:t>
            </a:r>
            <a:r>
              <a:rPr lang="de-DE" sz="1200" b="0" i="0" dirty="0" smtClean="0">
                <a:ea typeface="+mn-ea"/>
                <a:cs typeface="+mn-cs"/>
              </a:rPr>
              <a:t> </a:t>
            </a:r>
            <a:r>
              <a:rPr lang="de-DE" sz="1200" b="0" i="0" dirty="0">
                <a:ea typeface="+mn-ea"/>
                <a:cs typeface="+mn-cs"/>
              </a:rPr>
              <a:t>и </a:t>
            </a:r>
            <a:r>
              <a:rPr lang="de-DE" sz="1200" b="0" i="0" dirty="0" err="1">
                <a:ea typeface="+mn-ea"/>
                <a:cs typeface="+mn-cs"/>
              </a:rPr>
              <a:t>по</a:t>
            </a:r>
            <a:r>
              <a:rPr lang="de-DE" sz="1200" b="0" i="0" dirty="0">
                <a:ea typeface="+mn-ea"/>
                <a:cs typeface="+mn-cs"/>
              </a:rPr>
              <a:t> </a:t>
            </a:r>
            <a:r>
              <a:rPr lang="de-DE" sz="1200" b="0" i="0" dirty="0" err="1">
                <a:ea typeface="+mn-ea"/>
                <a:cs typeface="+mn-cs"/>
              </a:rPr>
              <a:t>требованию</a:t>
            </a:r>
            <a:r>
              <a:rPr lang="de-DE" sz="1200" b="0" i="0" dirty="0">
                <a:ea typeface="+mn-ea"/>
                <a:cs typeface="+mn-cs"/>
              </a:rPr>
              <a:t>)</a:t>
            </a:r>
          </a:p>
          <a:p>
            <a:pPr marL="0" marR="0" lvl="1" indent="0" algn="l" defTabSz="914400">
              <a:lnSpc>
                <a:spcPct val="100000"/>
              </a:lnSpc>
              <a:spcBef>
                <a:spcPts val="500"/>
              </a:spcBef>
              <a:spcAft>
                <a:spcPts val="0"/>
              </a:spcAft>
              <a:buNone/>
            </a:pPr>
            <a:endParaRPr lang="en-US" sz="1200" strike="noStrike" dirty="0" smtClean="0">
              <a:solidFill>
                <a:schemeClr val="tx1"/>
              </a:solidFill>
              <a:latin typeface="+mn-lt"/>
              <a:ea typeface="+mn-ea"/>
              <a:cs typeface="+mn-cs"/>
            </a:endParaRPr>
          </a:p>
          <a:p>
            <a:pPr marL="0" marR="0" lvl="1" indent="0" algn="l" defTabSz="914400">
              <a:lnSpc>
                <a:spcPct val="100000"/>
              </a:lnSpc>
              <a:spcBef>
                <a:spcPts val="500"/>
              </a:spcBef>
              <a:spcAft>
                <a:spcPts val="0"/>
              </a:spcAft>
              <a:buNone/>
            </a:pPr>
            <a:endParaRPr lang="en-US" sz="1200" strike="noStrike" dirty="0" smtClean="0">
              <a:solidFill>
                <a:schemeClr val="tx1"/>
              </a:solidFill>
              <a:latin typeface="+mn-lt"/>
              <a:ea typeface="+mn-ea"/>
              <a:cs typeface="+mn-cs"/>
            </a:endParaRPr>
          </a:p>
        </p:txBody>
      </p:sp>
      <p:sp>
        <p:nvSpPr>
          <p:cNvPr id="14" name="Title 1"/>
          <p:cNvSpPr txBox="1">
            <a:spLocks/>
          </p:cNvSpPr>
          <p:nvPr/>
        </p:nvSpPr>
        <p:spPr bwMode="gray">
          <a:xfrm>
            <a:off x="324000" y="324000"/>
            <a:ext cx="8496000" cy="756000"/>
          </a:xfrm>
          <a:prstGeom prst="rect">
            <a:avLst/>
          </a:prstGeom>
        </p:spPr>
        <p:txBody>
          <a:bodyPr vert="horz" lIns="0" tIns="0" rIns="0" bIns="0" rtlCol="0" anchor="ctr" anchorCtr="0">
            <a:noAutofit/>
          </a:bodyPr>
          <a:lstStyle/>
          <a:p>
            <a:pPr marL="0" marR="0" indent="0" algn="l" defTabSz="914400">
              <a:lnSpc>
                <a:spcPct val="100000"/>
              </a:lnSpc>
              <a:spcBef>
                <a:spcPts val="0"/>
              </a:spcBef>
              <a:spcAft>
                <a:spcPts val="0"/>
              </a:spcAft>
              <a:buNone/>
            </a:pPr>
            <a:r>
              <a:rPr lang="en-US" sz="2400" b="1" i="0" u="none" strike="noStrike" cap="none" spc="0" baseline="0">
                <a:solidFill>
                  <a:srgbClr val="666666"/>
                </a:solidFill>
                <a:effectLst/>
                <a:latin typeface="Arial"/>
                <a:ea typeface="+mj-ea"/>
                <a:cs typeface="+mj-cs"/>
              </a:rPr>
              <a:t>Библиотека бизнес-процессов (BPL)</a:t>
            </a:r>
          </a:p>
          <a:p>
            <a:pPr marL="0" marR="0" indent="0" algn="l" defTabSz="914400">
              <a:lnSpc>
                <a:spcPct val="100000"/>
              </a:lnSpc>
              <a:spcBef>
                <a:spcPts val="0"/>
              </a:spcBef>
              <a:spcAft>
                <a:spcPts val="0"/>
              </a:spcAft>
              <a:buNone/>
            </a:pPr>
            <a:r>
              <a:rPr lang="en-US" sz="2000" b="0" i="0">
                <a:solidFill>
                  <a:srgbClr val="666666"/>
                </a:solidFill>
                <a:latin typeface="Arial"/>
                <a:ea typeface="+mj-ea"/>
                <a:cs typeface="+mj-cs"/>
              </a:rPr>
              <a:t>Выявление процессов, определение их состава и коммуникация</a:t>
            </a:r>
          </a:p>
        </p:txBody>
      </p:sp>
      <p:sp>
        <p:nvSpPr>
          <p:cNvPr id="19" name="TextBox 18"/>
          <p:cNvSpPr txBox="1"/>
          <p:nvPr/>
        </p:nvSpPr>
        <p:spPr>
          <a:xfrm rot="1323944">
            <a:off x="6727476" y="3206798"/>
            <a:ext cx="1894459" cy="461665"/>
          </a:xfrm>
          <a:prstGeom prst="rect">
            <a:avLst/>
          </a:prstGeom>
          <a:solidFill>
            <a:schemeClr val="accent1">
              <a:lumMod val="60000"/>
              <a:lumOff val="40000"/>
            </a:schemeClr>
          </a:solidFill>
        </p:spPr>
        <p:txBody>
          <a:bodyPr wrap="square" rtlCol="0">
            <a:spAutoFit/>
          </a:bodyPr>
          <a:lstStyle/>
          <a:p>
            <a:pPr marL="155448" indent="-155448" algn="ctr" defTabSz="914400">
              <a:spcBef>
                <a:spcPts val="720"/>
              </a:spcBef>
              <a:spcAft>
                <a:spcPts val="0"/>
              </a:spcAft>
              <a:buNone/>
            </a:pPr>
            <a:r>
              <a:rPr lang="de-DE" sz="1200" b="0" i="0" dirty="0" smtClean="0">
                <a:solidFill>
                  <a:srgbClr val="000000"/>
                </a:solidFill>
                <a:latin typeface="Arial"/>
                <a:ea typeface="Arial Unicode MS"/>
                <a:cs typeface="Arial Unicode MS"/>
              </a:rPr>
              <a:t>ПРЕД</a:t>
            </a:r>
            <a:r>
              <a:rPr lang="ru-RU" sz="1200" b="0" i="0" dirty="0" smtClean="0">
                <a:solidFill>
                  <a:srgbClr val="000000"/>
                </a:solidFill>
                <a:latin typeface="Arial"/>
                <a:ea typeface="Arial Unicode MS"/>
                <a:cs typeface="Arial Unicode MS"/>
              </a:rPr>
              <a:t>ВАРИТЕЛЬНЫЙ </a:t>
            </a:r>
            <a:r>
              <a:rPr lang="de-DE" sz="1200" b="0" i="0" dirty="0" smtClean="0">
                <a:solidFill>
                  <a:srgbClr val="000000"/>
                </a:solidFill>
                <a:latin typeface="Arial"/>
                <a:ea typeface="Arial Unicode MS"/>
                <a:cs typeface="Arial Unicode MS"/>
              </a:rPr>
              <a:t>ПРОСМОТР</a:t>
            </a:r>
            <a:endParaRPr lang="de-DE" sz="1200" b="0" i="0" dirty="0">
              <a:solidFill>
                <a:srgbClr val="000000"/>
              </a:solidFill>
              <a:latin typeface="Arial"/>
              <a:ea typeface="Arial Unicode MS"/>
              <a:cs typeface="Arial Unicode M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1+#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2000" fill="hold"/>
                                        <p:tgtEl>
                                          <p:spTgt spid="8"/>
                                        </p:tgtEl>
                                        <p:attrNameLst>
                                          <p:attrName>ppt_x</p:attrName>
                                        </p:attrNameLst>
                                      </p:cBhvr>
                                      <p:tavLst>
                                        <p:tav tm="0">
                                          <p:val>
                                            <p:strVal val="1+#ppt_w/2"/>
                                          </p:val>
                                        </p:tav>
                                        <p:tav tm="100000">
                                          <p:val>
                                            <p:strVal val="#ppt_x"/>
                                          </p:val>
                                        </p:tav>
                                      </p:tavLst>
                                    </p:anim>
                                    <p:anim calcmode="lin" valueType="num">
                                      <p:cBhvr additive="base">
                                        <p:cTn id="22"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en-US" sz="2400" b="1" i="0">
                <a:solidFill>
                  <a:srgbClr val="666666"/>
                </a:solidFill>
                <a:latin typeface="Arial"/>
                <a:ea typeface="+mj-ea"/>
                <a:cs typeface="+mj-cs"/>
              </a:rPr>
              <a:t>Частично структурированные процессы</a:t>
            </a:r>
            <a:br>
              <a:rPr lang="en-US" sz="2400" b="1" i="0">
                <a:solidFill>
                  <a:srgbClr val="666666"/>
                </a:solidFill>
                <a:latin typeface="Arial"/>
                <a:ea typeface="+mj-ea"/>
                <a:cs typeface="+mj-cs"/>
              </a:rPr>
            </a:br>
            <a:r>
              <a:rPr lang="en-US" sz="2000" b="0" i="0">
                <a:solidFill>
                  <a:srgbClr val="666666"/>
                </a:solidFill>
                <a:latin typeface="Arial"/>
                <a:ea typeface="+mj-ea"/>
                <a:cs typeface="+mj-cs"/>
              </a:rPr>
              <a:t>Новые возможности для сотрудников</a:t>
            </a:r>
          </a:p>
        </p:txBody>
      </p:sp>
      <p:sp>
        <p:nvSpPr>
          <p:cNvPr id="113" name="Text Placeholder 112"/>
          <p:cNvSpPr>
            <a:spLocks noGrp="1"/>
          </p:cNvSpPr>
          <p:nvPr>
            <p:ph type="body" sz="quarter" idx="11"/>
          </p:nvPr>
        </p:nvSpPr>
        <p:spPr>
          <a:xfrm>
            <a:off x="323999" y="1691999"/>
            <a:ext cx="3798736" cy="4721864"/>
          </a:xfrm>
        </p:spPr>
        <p:txBody>
          <a:bodyPr/>
          <a:lstStyle/>
          <a:p>
            <a:pPr marL="274320" lvl="1" indent="-182880" algn="l" defTabSz="914400">
              <a:spcBef>
                <a:spcPts val="500"/>
              </a:spcBef>
              <a:buClr>
                <a:srgbClr val="FFC000"/>
              </a:buClr>
              <a:buSzPct val="100000"/>
              <a:buFont typeface="Wingdings"/>
              <a:buChar char=""/>
            </a:pPr>
            <a:r>
              <a:rPr lang="en-US" sz="1400" b="0" i="0" dirty="0" err="1" smtClean="0">
                <a:solidFill>
                  <a:srgbClr val="000000"/>
                </a:solidFill>
                <a:latin typeface="Arial"/>
                <a:ea typeface="+mn-ea"/>
                <a:cs typeface="+mn-cs"/>
              </a:rPr>
              <a:t>Поддержка</a:t>
            </a:r>
            <a:r>
              <a:rPr lang="en-US" sz="1400" b="0" i="0" dirty="0" smtClean="0">
                <a:solidFill>
                  <a:srgbClr val="000000"/>
                </a:solidFill>
                <a:latin typeface="Arial"/>
                <a:ea typeface="+mn-ea"/>
                <a:cs typeface="+mn-cs"/>
              </a:rPr>
              <a:t> </a:t>
            </a:r>
            <a:r>
              <a:rPr lang="en-US" sz="1400" b="0" i="0" dirty="0" err="1">
                <a:solidFill>
                  <a:srgbClr val="000000"/>
                </a:solidFill>
                <a:latin typeface="Arial"/>
                <a:ea typeface="+mn-ea"/>
                <a:cs typeface="+mn-cs"/>
              </a:rPr>
              <a:t>частично</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структурированных</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процессов</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для</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бизнес-пользователей</a:t>
            </a:r>
            <a:r>
              <a:rPr lang="en-US" sz="1400" b="0" i="0" dirty="0">
                <a:solidFill>
                  <a:srgbClr val="000000"/>
                </a:solidFill>
                <a:latin typeface="Arial"/>
                <a:ea typeface="+mn-ea"/>
                <a:cs typeface="+mn-cs"/>
              </a:rPr>
              <a:t> </a:t>
            </a:r>
            <a:r>
              <a:rPr lang="en-US" sz="1400" b="0" i="0" dirty="0" smtClean="0">
                <a:solidFill>
                  <a:srgbClr val="000000"/>
                </a:solidFill>
                <a:latin typeface="Arial"/>
                <a:ea typeface="+mn-ea"/>
                <a:cs typeface="+mn-cs"/>
              </a:rPr>
              <a:t>(</a:t>
            </a:r>
            <a:r>
              <a:rPr lang="ru-RU" sz="1400" b="0" i="0" dirty="0" smtClean="0">
                <a:solidFill>
                  <a:srgbClr val="000000"/>
                </a:solidFill>
                <a:latin typeface="Arial"/>
                <a:ea typeface="+mn-ea"/>
                <a:cs typeface="+mn-cs"/>
              </a:rPr>
              <a:t>«</a:t>
            </a:r>
            <a:r>
              <a:rPr lang="en-US" sz="1400" b="0" i="0" dirty="0" err="1" smtClean="0">
                <a:solidFill>
                  <a:srgbClr val="000000"/>
                </a:solidFill>
                <a:latin typeface="Arial"/>
                <a:ea typeface="+mn-ea"/>
                <a:cs typeface="+mn-cs"/>
              </a:rPr>
              <a:t>Мой</a:t>
            </a:r>
            <a:r>
              <a:rPr lang="en-US" sz="1400" b="0" i="0" dirty="0" smtClean="0">
                <a:solidFill>
                  <a:srgbClr val="000000"/>
                </a:solidFill>
                <a:latin typeface="Arial"/>
                <a:ea typeface="+mn-ea"/>
                <a:cs typeface="+mn-cs"/>
              </a:rPr>
              <a:t> </a:t>
            </a:r>
            <a:r>
              <a:rPr lang="en-US" sz="1400" b="0" i="0" dirty="0" err="1" smtClean="0">
                <a:solidFill>
                  <a:srgbClr val="000000"/>
                </a:solidFill>
                <a:latin typeface="Arial"/>
                <a:ea typeface="+mn-ea"/>
                <a:cs typeface="+mn-cs"/>
              </a:rPr>
              <a:t>процесс</a:t>
            </a:r>
            <a:r>
              <a:rPr lang="ru-RU" sz="1400" b="0" i="0" dirty="0" smtClean="0">
                <a:solidFill>
                  <a:srgbClr val="000000"/>
                </a:solidFill>
                <a:latin typeface="Arial"/>
                <a:ea typeface="+mn-ea"/>
                <a:cs typeface="+mn-cs"/>
              </a:rPr>
              <a:t>»</a:t>
            </a:r>
            <a:r>
              <a:rPr lang="en-US" sz="1400" b="0" i="0" dirty="0" smtClean="0">
                <a:solidFill>
                  <a:srgbClr val="000000"/>
                </a:solidFill>
                <a:latin typeface="Arial"/>
                <a:ea typeface="+mn-ea"/>
                <a:cs typeface="+mn-cs"/>
              </a:rPr>
              <a:t>)</a:t>
            </a:r>
            <a:endParaRPr lang="en-US" sz="1400" b="0" i="0" dirty="0">
              <a:solidFill>
                <a:srgbClr val="000000"/>
              </a:solidFill>
              <a:latin typeface="Arial"/>
              <a:ea typeface="+mn-ea"/>
              <a:cs typeface="+mn-cs"/>
            </a:endParaRPr>
          </a:p>
          <a:p>
            <a:pPr marL="448056" lvl="3" indent="-173736" algn="l" defTabSz="914400">
              <a:spcBef>
                <a:spcPts val="420"/>
              </a:spcBef>
              <a:buClr>
                <a:srgbClr val="666666"/>
              </a:buClr>
              <a:buSzPct val="100000"/>
              <a:buFont typeface="Arial"/>
              <a:buChar char="–"/>
            </a:pPr>
            <a:r>
              <a:rPr lang="en-US" sz="1200" b="0" i="0" dirty="0" err="1">
                <a:solidFill>
                  <a:srgbClr val="000000"/>
                </a:solidFill>
                <a:latin typeface="Arial"/>
                <a:ea typeface="+mn-ea"/>
                <a:cs typeface="+mn-cs"/>
              </a:rPr>
              <a:t>Выполняется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сотрудниками</a:t>
            </a:r>
            <a:endParaRPr lang="en-US" sz="1200" b="0" i="0" dirty="0">
              <a:solidFill>
                <a:srgbClr val="000000"/>
              </a:solidFill>
              <a:latin typeface="Arial"/>
              <a:ea typeface="+mn-ea"/>
              <a:cs typeface="+mn-cs"/>
            </a:endParaRPr>
          </a:p>
          <a:p>
            <a:pPr marL="448056" lvl="3" indent="-173736" algn="l" defTabSz="914400">
              <a:spcBef>
                <a:spcPts val="420"/>
              </a:spcBef>
              <a:buClr>
                <a:srgbClr val="666666"/>
              </a:buClr>
              <a:buSzPct val="100000"/>
              <a:buFont typeface="Arial"/>
              <a:buChar char="–"/>
            </a:pPr>
            <a:r>
              <a:rPr lang="en-US" sz="1200" b="0" i="0" dirty="0" err="1">
                <a:solidFill>
                  <a:srgbClr val="000000"/>
                </a:solidFill>
                <a:latin typeface="Arial"/>
                <a:ea typeface="+mn-ea"/>
                <a:cs typeface="+mn-cs"/>
              </a:rPr>
              <a:t>Совместное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выполнение</a:t>
            </a:r>
            <a:r>
              <a:rPr lang="en-US" sz="1200" b="0" i="0" dirty="0">
                <a:solidFill>
                  <a:srgbClr val="000000"/>
                </a:solidFill>
                <a:latin typeface="Arial"/>
                <a:ea typeface="+mn-ea"/>
                <a:cs typeface="+mn-cs"/>
              </a:rPr>
              <a:t> </a:t>
            </a:r>
          </a:p>
          <a:p>
            <a:pPr marL="448056" lvl="3" indent="-173736" algn="l" defTabSz="914400">
              <a:spcBef>
                <a:spcPts val="420"/>
              </a:spcBef>
              <a:buClr>
                <a:srgbClr val="666666"/>
              </a:buClr>
              <a:buSzPct val="100000"/>
              <a:buFont typeface="Arial"/>
              <a:buChar char="–"/>
            </a:pPr>
            <a:r>
              <a:rPr lang="en-US" sz="1200" b="0" i="0" dirty="0" err="1">
                <a:solidFill>
                  <a:srgbClr val="000000"/>
                </a:solidFill>
                <a:latin typeface="Arial"/>
                <a:ea typeface="+mn-ea"/>
                <a:cs typeface="+mn-cs"/>
              </a:rPr>
              <a:t>Динамическая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настройка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время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выполнения</a:t>
            </a:r>
            <a:endParaRPr lang="en-US" sz="1200" b="0" i="0" dirty="0">
              <a:solidFill>
                <a:srgbClr val="000000"/>
              </a:solidFill>
              <a:latin typeface="Arial"/>
              <a:ea typeface="+mn-ea"/>
              <a:cs typeface="+mn-cs"/>
            </a:endParaRPr>
          </a:p>
          <a:p>
            <a:pPr marL="274320" lvl="1" indent="-182880" algn="l" defTabSz="914400">
              <a:spcBef>
                <a:spcPts val="500"/>
              </a:spcBef>
              <a:buSzPct val="100000"/>
              <a:buFont typeface="Wingdings"/>
              <a:buChar char=""/>
            </a:pPr>
            <a:endParaRPr lang="en-US" dirty="0" smtClean="0"/>
          </a:p>
          <a:p>
            <a:pPr marL="274320" lvl="1" indent="-182880" algn="l" defTabSz="914400">
              <a:spcBef>
                <a:spcPts val="500"/>
              </a:spcBef>
              <a:buClr>
                <a:srgbClr val="FFC000"/>
              </a:buClr>
              <a:buSzPct val="100000"/>
              <a:buFont typeface="Wingdings"/>
              <a:buChar char=""/>
            </a:pPr>
            <a:r>
              <a:rPr lang="en-US" sz="1400" b="0" i="0" dirty="0" err="1">
                <a:solidFill>
                  <a:srgbClr val="000000"/>
                </a:solidFill>
                <a:latin typeface="Arial"/>
                <a:ea typeface="+mn-ea"/>
                <a:cs typeface="+mn-cs"/>
              </a:rPr>
              <a:t>Сотрудники</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получат</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возможность</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беспрепятственной</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работы</a:t>
            </a:r>
            <a:r>
              <a:rPr lang="en-US" sz="1400" b="0" i="0" dirty="0">
                <a:solidFill>
                  <a:srgbClr val="000000"/>
                </a:solidFill>
                <a:latin typeface="Arial"/>
                <a:ea typeface="+mn-ea"/>
                <a:cs typeface="+mn-cs"/>
              </a:rPr>
              <a:t> </a:t>
            </a:r>
            <a:r>
              <a:rPr lang="en-US" sz="1400" b="0" i="0" dirty="0" smtClean="0">
                <a:solidFill>
                  <a:srgbClr val="000000"/>
                </a:solidFill>
                <a:latin typeface="Arial"/>
                <a:ea typeface="+mn-ea"/>
                <a:cs typeface="+mn-cs"/>
              </a:rPr>
              <a:t>с</a:t>
            </a:r>
            <a:r>
              <a:rPr lang="ru-RU" sz="1400" b="0" i="0" dirty="0" smtClean="0">
                <a:solidFill>
                  <a:srgbClr val="000000"/>
                </a:solidFill>
                <a:latin typeface="Arial"/>
                <a:ea typeface="+mn-ea"/>
                <a:cs typeface="+mn-cs"/>
              </a:rPr>
              <a:t> </a:t>
            </a:r>
            <a:r>
              <a:rPr lang="en-US" sz="1400" b="0" i="0" dirty="0" err="1" smtClean="0">
                <a:solidFill>
                  <a:srgbClr val="000000"/>
                </a:solidFill>
                <a:latin typeface="Arial"/>
                <a:ea typeface="+mn-ea"/>
                <a:cs typeface="+mn-cs"/>
              </a:rPr>
              <a:t>запланированным</a:t>
            </a:r>
            <a:r>
              <a:rPr lang="en-US" sz="1400" b="0" i="0" dirty="0" smtClean="0">
                <a:solidFill>
                  <a:srgbClr val="000000"/>
                </a:solidFill>
                <a:latin typeface="Arial"/>
                <a:ea typeface="+mn-ea"/>
                <a:cs typeface="+mn-cs"/>
              </a:rPr>
              <a:t> </a:t>
            </a:r>
            <a:r>
              <a:rPr lang="en-US" sz="1400" b="0" i="0" dirty="0" err="1">
                <a:solidFill>
                  <a:srgbClr val="000000"/>
                </a:solidFill>
                <a:latin typeface="Arial"/>
                <a:ea typeface="+mn-ea"/>
                <a:cs typeface="+mn-cs"/>
              </a:rPr>
              <a:t>действиями</a:t>
            </a:r>
            <a:r>
              <a:rPr lang="en-US" sz="1400" b="0" i="0" dirty="0">
                <a:solidFill>
                  <a:srgbClr val="000000"/>
                </a:solidFill>
                <a:latin typeface="Arial"/>
                <a:ea typeface="+mn-ea"/>
                <a:cs typeface="+mn-cs"/>
              </a:rPr>
              <a:t> </a:t>
            </a:r>
            <a:r>
              <a:rPr lang="en-US" sz="1400" b="0" i="0" dirty="0" smtClean="0">
                <a:solidFill>
                  <a:srgbClr val="000000"/>
                </a:solidFill>
                <a:latin typeface="Arial"/>
                <a:ea typeface="+mn-ea"/>
                <a:cs typeface="+mn-cs"/>
              </a:rPr>
              <a:t>и</a:t>
            </a:r>
            <a:r>
              <a:rPr lang="ru-RU" sz="1400" b="0" i="0" dirty="0" smtClean="0">
                <a:solidFill>
                  <a:srgbClr val="000000"/>
                </a:solidFill>
                <a:latin typeface="Arial"/>
                <a:ea typeface="+mn-ea"/>
                <a:cs typeface="+mn-cs"/>
              </a:rPr>
              <a:t> </a:t>
            </a:r>
            <a:r>
              <a:rPr lang="en-US" sz="1400" b="0" i="0" dirty="0" err="1" smtClean="0">
                <a:solidFill>
                  <a:srgbClr val="000000"/>
                </a:solidFill>
                <a:latin typeface="Arial"/>
                <a:ea typeface="+mn-ea"/>
                <a:cs typeface="+mn-cs"/>
              </a:rPr>
              <a:t>действиями</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выходящими</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за</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эти</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рамки</a:t>
            </a:r>
            <a:r>
              <a:rPr lang="en-US" sz="1400" b="0" i="0" dirty="0">
                <a:solidFill>
                  <a:srgbClr val="000000"/>
                </a:solidFill>
                <a:latin typeface="Arial"/>
                <a:ea typeface="+mn-ea"/>
                <a:cs typeface="+mn-cs"/>
              </a:rPr>
              <a:t> в </a:t>
            </a:r>
            <a:r>
              <a:rPr lang="en-US" sz="1400" b="0" i="0" dirty="0" err="1">
                <a:solidFill>
                  <a:srgbClr val="000000"/>
                </a:solidFill>
                <a:latin typeface="Arial"/>
                <a:ea typeface="+mn-ea"/>
                <a:cs typeface="+mn-cs"/>
              </a:rPr>
              <a:t>контексте</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процессов</a:t>
            </a:r>
            <a:endParaRPr lang="en-US" sz="1400" b="0" i="0" dirty="0">
              <a:solidFill>
                <a:srgbClr val="000000"/>
              </a:solidFill>
              <a:latin typeface="Arial"/>
              <a:ea typeface="+mn-ea"/>
              <a:cs typeface="+mn-cs"/>
            </a:endParaRPr>
          </a:p>
          <a:p>
            <a:pPr marL="274320" lvl="1" indent="-182880" algn="l" defTabSz="914400">
              <a:spcBef>
                <a:spcPts val="500"/>
              </a:spcBef>
              <a:buSzPct val="100000"/>
              <a:buFont typeface="Wingdings"/>
              <a:buChar char=""/>
            </a:pPr>
            <a:endParaRPr lang="en-US" dirty="0" smtClean="0"/>
          </a:p>
          <a:p>
            <a:pPr marL="274320" lvl="1" indent="-182880" algn="l" defTabSz="914400">
              <a:spcBef>
                <a:spcPts val="500"/>
              </a:spcBef>
              <a:buClr>
                <a:srgbClr val="FFC000"/>
              </a:buClr>
              <a:buSzPct val="100000"/>
              <a:buFont typeface="Wingdings"/>
              <a:buChar char=""/>
            </a:pPr>
            <a:r>
              <a:rPr lang="en-US" sz="1400" b="0" i="0" dirty="0" err="1">
                <a:solidFill>
                  <a:srgbClr val="000000"/>
                </a:solidFill>
                <a:latin typeface="Arial"/>
                <a:ea typeface="+mn-ea"/>
                <a:cs typeface="+mn-cs"/>
              </a:rPr>
              <a:t>Настраиваемые</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потоки</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операций</a:t>
            </a:r>
            <a:r>
              <a:rPr lang="en-US" sz="1400" b="0" i="0" dirty="0">
                <a:solidFill>
                  <a:srgbClr val="000000"/>
                </a:solidFill>
                <a:latin typeface="Arial"/>
                <a:ea typeface="+mn-ea"/>
                <a:cs typeface="+mn-cs"/>
              </a:rPr>
              <a:t>, </a:t>
            </a:r>
            <a:r>
              <a:rPr lang="en-US" sz="1400" b="0" i="0" dirty="0" err="1" smtClean="0">
                <a:solidFill>
                  <a:srgbClr val="000000"/>
                </a:solidFill>
                <a:latin typeface="Arial"/>
                <a:ea typeface="+mn-ea"/>
                <a:cs typeface="+mn-cs"/>
              </a:rPr>
              <a:t>не</a:t>
            </a:r>
            <a:r>
              <a:rPr lang="ru-RU" dirty="0">
                <a:solidFill>
                  <a:srgbClr val="000000"/>
                </a:solidFill>
                <a:latin typeface="Arial"/>
              </a:rPr>
              <a:t> </a:t>
            </a:r>
            <a:r>
              <a:rPr lang="en-US" sz="1400" b="0" i="0" dirty="0" err="1" smtClean="0">
                <a:solidFill>
                  <a:srgbClr val="000000"/>
                </a:solidFill>
                <a:latin typeface="Arial"/>
                <a:ea typeface="+mn-ea"/>
                <a:cs typeface="+mn-cs"/>
              </a:rPr>
              <a:t>требующие</a:t>
            </a:r>
            <a:r>
              <a:rPr lang="en-US" sz="1400" b="0" i="0" dirty="0" smtClean="0">
                <a:solidFill>
                  <a:srgbClr val="000000"/>
                </a:solidFill>
                <a:latin typeface="Arial"/>
                <a:ea typeface="+mn-ea"/>
                <a:cs typeface="+mn-cs"/>
              </a:rPr>
              <a:t> </a:t>
            </a:r>
            <a:r>
              <a:rPr lang="en-US" sz="1400" b="0" i="0" dirty="0" err="1">
                <a:solidFill>
                  <a:srgbClr val="000000"/>
                </a:solidFill>
                <a:latin typeface="Arial"/>
                <a:ea typeface="+mn-ea"/>
                <a:cs typeface="+mn-cs"/>
              </a:rPr>
              <a:t>моделирования</a:t>
            </a:r>
            <a:r>
              <a:rPr lang="en-US" sz="1400" b="0" i="0" dirty="0">
                <a:solidFill>
                  <a:srgbClr val="000000"/>
                </a:solidFill>
                <a:latin typeface="Arial"/>
                <a:ea typeface="+mn-ea"/>
                <a:cs typeface="+mn-cs"/>
              </a:rPr>
              <a:t> </a:t>
            </a:r>
            <a:r>
              <a:rPr lang="ru-RU" sz="1400" b="0" i="0" dirty="0" smtClean="0">
                <a:solidFill>
                  <a:srgbClr val="000000"/>
                </a:solidFill>
                <a:latin typeface="Arial"/>
                <a:ea typeface="+mn-ea"/>
                <a:cs typeface="+mn-cs"/>
              </a:rPr>
              <a:t/>
            </a:r>
            <a:br>
              <a:rPr lang="ru-RU" sz="1400" b="0" i="0" dirty="0" smtClean="0">
                <a:solidFill>
                  <a:srgbClr val="000000"/>
                </a:solidFill>
                <a:latin typeface="Arial"/>
                <a:ea typeface="+mn-ea"/>
                <a:cs typeface="+mn-cs"/>
              </a:rPr>
            </a:br>
            <a:r>
              <a:rPr lang="en-US" sz="1400" b="0" i="0" dirty="0" err="1" smtClean="0">
                <a:solidFill>
                  <a:srgbClr val="000000"/>
                </a:solidFill>
                <a:latin typeface="Arial"/>
                <a:ea typeface="+mn-ea"/>
                <a:cs typeface="+mn-cs"/>
              </a:rPr>
              <a:t>по</a:t>
            </a:r>
            <a:r>
              <a:rPr lang="en-US" sz="1400" b="0" i="0" dirty="0" smtClean="0">
                <a:solidFill>
                  <a:srgbClr val="000000"/>
                </a:solidFill>
                <a:latin typeface="Arial"/>
                <a:ea typeface="+mn-ea"/>
                <a:cs typeface="+mn-cs"/>
              </a:rPr>
              <a:t> </a:t>
            </a:r>
            <a:r>
              <a:rPr lang="en-US" sz="1400" b="0" i="0" dirty="0">
                <a:solidFill>
                  <a:srgbClr val="000000"/>
                </a:solidFill>
                <a:latin typeface="Arial"/>
                <a:ea typeface="+mn-ea"/>
                <a:cs typeface="+mn-cs"/>
              </a:rPr>
              <a:t>ИТ-</a:t>
            </a:r>
            <a:r>
              <a:rPr lang="en-US" sz="1400" b="0" i="0" dirty="0" err="1">
                <a:solidFill>
                  <a:srgbClr val="000000"/>
                </a:solidFill>
                <a:latin typeface="Arial"/>
                <a:ea typeface="+mn-ea"/>
                <a:cs typeface="+mn-cs"/>
              </a:rPr>
              <a:t>центричной</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нотации</a:t>
            </a:r>
            <a:endParaRPr lang="en-US" sz="1400" b="0" i="0" dirty="0">
              <a:solidFill>
                <a:srgbClr val="000000"/>
              </a:solidFill>
              <a:latin typeface="Arial"/>
              <a:ea typeface="+mn-ea"/>
              <a:cs typeface="+mn-cs"/>
            </a:endParaRPr>
          </a:p>
          <a:p>
            <a:pPr marL="0" indent="0" algn="l" defTabSz="914400">
              <a:spcBef>
                <a:spcPts val="1620"/>
              </a:spcBef>
              <a:buNone/>
            </a:pPr>
            <a:endParaRPr lang="en-US" dirty="0" smtClean="0"/>
          </a:p>
        </p:txBody>
      </p:sp>
      <p:sp>
        <p:nvSpPr>
          <p:cNvPr id="11" name="Rectangle 3"/>
          <p:cNvSpPr txBox="1">
            <a:spLocks noChangeArrowheads="1"/>
          </p:cNvSpPr>
          <p:nvPr/>
        </p:nvSpPr>
        <p:spPr bwMode="gray">
          <a:xfrm>
            <a:off x="906134" y="543199"/>
            <a:ext cx="7156450" cy="71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l" defTabSz="914400">
              <a:buNone/>
            </a:pPr>
            <a:r>
              <a:rPr lang="en-US" sz="2200" b="0" i="0">
                <a:solidFill>
                  <a:srgbClr val="44697D"/>
                </a:solidFill>
                <a:latin typeface="Arial Black"/>
                <a:ea typeface="+mn-ea"/>
                <a:cs typeface="+mn-cs"/>
              </a:rPr>
              <a:t/>
            </a:r>
            <a:br>
              <a:rPr lang="en-US" sz="2200" b="0" i="0">
                <a:solidFill>
                  <a:srgbClr val="44697D"/>
                </a:solidFill>
                <a:latin typeface="Arial Black"/>
                <a:ea typeface="+mn-ea"/>
                <a:cs typeface="+mn-cs"/>
              </a:rPr>
            </a:br>
            <a:endParaRPr lang="en-US" sz="2200" b="0" i="0">
              <a:solidFill>
                <a:srgbClr val="44697D"/>
              </a:solidFill>
              <a:latin typeface="Arial Black"/>
              <a:ea typeface="+mn-ea"/>
              <a:cs typeface="+mn-cs"/>
            </a:endParaRPr>
          </a:p>
        </p:txBody>
      </p:sp>
      <p:pic>
        <p:nvPicPr>
          <p:cNvPr id="107" name="Picture 0" descr="Quinn%20figure%201.jpg"/>
          <p:cNvPicPr>
            <a:picLocks noChangeAspect="1" noChangeArrowheads="1"/>
          </p:cNvPicPr>
          <p:nvPr/>
        </p:nvPicPr>
        <p:blipFill>
          <a:blip r:embed="rId3" cstate="print"/>
          <a:stretch>
            <a:fillRect/>
          </a:stretch>
        </p:blipFill>
        <p:spPr bwMode="auto">
          <a:xfrm>
            <a:off x="4607318" y="2156309"/>
            <a:ext cx="4376345" cy="2892358"/>
          </a:xfrm>
          <a:prstGeom prst="rect">
            <a:avLst/>
          </a:prstGeom>
          <a:noFill/>
          <a:ln w="9525">
            <a:noFill/>
            <a:miter lim="800000"/>
            <a:headEnd/>
            <a:tailEnd/>
          </a:ln>
        </p:spPr>
      </p:pic>
      <p:sp>
        <p:nvSpPr>
          <p:cNvPr id="108" name="Down Arrow 107"/>
          <p:cNvSpPr/>
          <p:nvPr/>
        </p:nvSpPr>
        <p:spPr bwMode="gray">
          <a:xfrm>
            <a:off x="4357992" y="2266544"/>
            <a:ext cx="437745" cy="2636196"/>
          </a:xfrm>
          <a:prstGeom prst="downArrow">
            <a:avLst/>
          </a:prstGeom>
          <a:gradFill flip="none" rotWithShape="1">
            <a:gsLst>
              <a:gs pos="0">
                <a:srgbClr val="FFE8AF"/>
              </a:gs>
              <a:gs pos="100000">
                <a:srgbClr val="FFBC13"/>
              </a:gs>
            </a:gsLst>
            <a:path path="circle">
              <a:fillToRect l="100000" t="100000"/>
            </a:path>
            <a:tileRect r="-100000" b="-100000"/>
          </a:gradFill>
          <a:ln w="6350" algn="ctr">
            <a:noFill/>
            <a:miter lim="800000"/>
            <a:headEnd/>
            <a:tailEnd/>
          </a:ln>
        </p:spPr>
        <p:txBody>
          <a:bodyPr vert="vert270" lIns="90000" tIns="72000" rIns="90000" bIns="72000" rtlCol="0" anchor="ctr"/>
          <a:lstStyle/>
          <a:p>
            <a:pPr marR="0" algn="ctr" defTabSz="914400">
              <a:lnSpc>
                <a:spcPct val="100000"/>
              </a:lnSpc>
              <a:spcBef>
                <a:spcPts val="600"/>
              </a:spcBef>
              <a:spcAft>
                <a:spcPts val="0"/>
              </a:spcAft>
              <a:buNone/>
            </a:pPr>
            <a:r>
              <a:rPr lang="en-US" sz="1000" b="1" i="0" u="none" strike="noStrike" cap="none" spc="0" baseline="0">
                <a:effectLst/>
                <a:latin typeface="Arial"/>
                <a:ea typeface="Arial Unicode MS"/>
                <a:cs typeface="Arial Unicode MS"/>
              </a:rPr>
              <a:t>Ценность для бизнеса</a:t>
            </a:r>
          </a:p>
        </p:txBody>
      </p:sp>
      <p:sp>
        <p:nvSpPr>
          <p:cNvPr id="8" name="TextBox 7"/>
          <p:cNvSpPr txBox="1"/>
          <p:nvPr/>
        </p:nvSpPr>
        <p:spPr>
          <a:xfrm>
            <a:off x="6343650" y="2273300"/>
            <a:ext cx="361950" cy="190500"/>
          </a:xfrm>
          <a:prstGeom prst="rect">
            <a:avLst/>
          </a:prstGeom>
          <a:noFill/>
        </p:spPr>
        <p:txBody>
          <a:bodyPr wrap="square" lIns="0" tIns="0" rIns="0" bIns="0" rtlCol="0">
            <a:spAutoFit/>
          </a:bodyPr>
          <a:lstStyle/>
          <a:p>
            <a:pPr algn="l" defTabSz="914400">
              <a:spcBef>
                <a:spcPts val="720"/>
              </a:spcBef>
              <a:spcAft>
                <a:spcPts val="0"/>
              </a:spcAft>
              <a:buNone/>
            </a:pPr>
            <a:r>
              <a:rPr lang="en-US" sz="1200" b="0" i="0">
                <a:latin typeface="Arial"/>
                <a:ea typeface="Arial Unicode MS"/>
                <a:cs typeface="Arial Unicode MS"/>
              </a:rPr>
              <a:t>3%</a:t>
            </a:r>
          </a:p>
        </p:txBody>
      </p:sp>
      <p:sp>
        <p:nvSpPr>
          <p:cNvPr id="9" name="TextBox 8"/>
          <p:cNvSpPr txBox="1"/>
          <p:nvPr/>
        </p:nvSpPr>
        <p:spPr>
          <a:xfrm>
            <a:off x="6172200" y="2520950"/>
            <a:ext cx="361950" cy="190500"/>
          </a:xfrm>
          <a:prstGeom prst="rect">
            <a:avLst/>
          </a:prstGeom>
          <a:noFill/>
        </p:spPr>
        <p:txBody>
          <a:bodyPr wrap="square" lIns="0" tIns="0" rIns="0" bIns="0" rtlCol="0">
            <a:spAutoFit/>
          </a:bodyPr>
          <a:lstStyle/>
          <a:p>
            <a:pPr algn="l" defTabSz="914400">
              <a:spcBef>
                <a:spcPts val="720"/>
              </a:spcBef>
              <a:spcAft>
                <a:spcPts val="0"/>
              </a:spcAft>
              <a:buNone/>
            </a:pPr>
            <a:r>
              <a:rPr lang="en-US" sz="1200" b="0" i="0">
                <a:latin typeface="Arial"/>
                <a:ea typeface="Arial Unicode MS"/>
                <a:cs typeface="Arial Unicode MS"/>
              </a:rPr>
              <a:t>5%</a:t>
            </a:r>
          </a:p>
        </p:txBody>
      </p:sp>
      <p:sp>
        <p:nvSpPr>
          <p:cNvPr id="10" name="TextBox 9"/>
          <p:cNvSpPr txBox="1"/>
          <p:nvPr/>
        </p:nvSpPr>
        <p:spPr>
          <a:xfrm>
            <a:off x="5829300" y="2997200"/>
            <a:ext cx="361950" cy="190500"/>
          </a:xfrm>
          <a:prstGeom prst="rect">
            <a:avLst/>
          </a:prstGeom>
          <a:noFill/>
        </p:spPr>
        <p:txBody>
          <a:bodyPr wrap="square" lIns="0" tIns="0" rIns="0" bIns="0" rtlCol="0">
            <a:spAutoFit/>
          </a:bodyPr>
          <a:lstStyle/>
          <a:p>
            <a:pPr algn="l" defTabSz="914400">
              <a:spcBef>
                <a:spcPts val="720"/>
              </a:spcBef>
              <a:spcAft>
                <a:spcPts val="0"/>
              </a:spcAft>
              <a:buNone/>
            </a:pPr>
            <a:r>
              <a:rPr lang="en-US" sz="1200" b="0" i="0">
                <a:latin typeface="Arial"/>
                <a:ea typeface="Arial Unicode MS"/>
                <a:cs typeface="Arial Unicode MS"/>
              </a:rPr>
              <a:t>7%</a:t>
            </a:r>
          </a:p>
        </p:txBody>
      </p:sp>
      <p:sp>
        <p:nvSpPr>
          <p:cNvPr id="12" name="TextBox 11"/>
          <p:cNvSpPr txBox="1"/>
          <p:nvPr/>
        </p:nvSpPr>
        <p:spPr>
          <a:xfrm>
            <a:off x="5022850" y="4013200"/>
            <a:ext cx="361950" cy="190500"/>
          </a:xfrm>
          <a:prstGeom prst="rect">
            <a:avLst/>
          </a:prstGeom>
          <a:noFill/>
        </p:spPr>
        <p:txBody>
          <a:bodyPr wrap="square" lIns="0" tIns="0" rIns="0" bIns="0" rtlCol="0">
            <a:spAutoFit/>
          </a:bodyPr>
          <a:lstStyle/>
          <a:p>
            <a:pPr algn="l" defTabSz="914400">
              <a:spcBef>
                <a:spcPts val="720"/>
              </a:spcBef>
              <a:spcAft>
                <a:spcPts val="0"/>
              </a:spcAft>
              <a:buNone/>
            </a:pPr>
            <a:r>
              <a:rPr lang="en-US" sz="1200" b="0" i="0">
                <a:latin typeface="Arial"/>
                <a:ea typeface="Arial Unicode MS"/>
                <a:cs typeface="Arial Unicode MS"/>
              </a:rPr>
              <a:t>85%</a:t>
            </a:r>
          </a:p>
        </p:txBody>
      </p:sp>
      <p:sp>
        <p:nvSpPr>
          <p:cNvPr id="13" name="Скругленный прямоугольник 12"/>
          <p:cNvSpPr/>
          <p:nvPr/>
        </p:nvSpPr>
        <p:spPr bwMode="gray">
          <a:xfrm>
            <a:off x="7734300" y="2247900"/>
            <a:ext cx="1231900" cy="120650"/>
          </a:xfrm>
          <a:prstGeom prst="roundRect">
            <a:avLst/>
          </a:prstGeom>
          <a:gradFill flip="none" rotWithShape="1">
            <a:gsLst>
              <a:gs pos="100000">
                <a:srgbClr val="F8D8FC"/>
              </a:gs>
              <a:gs pos="0">
                <a:schemeClr val="bg1"/>
              </a:gs>
              <a:gs pos="100000">
                <a:srgbClr val="D1C39F"/>
              </a:gs>
            </a:gsLst>
            <a:path path="circle">
              <a:fillToRect l="100000" t="100000"/>
            </a:path>
            <a:tileRect r="-100000" b="-100000"/>
          </a:gradFill>
          <a:ln w="6350" algn="ctr">
            <a:noFill/>
            <a:miter lim="800000"/>
            <a:headEnd/>
            <a:tailEnd/>
          </a:ln>
        </p:spPr>
        <p:txBody>
          <a:bodyPr lIns="90000" tIns="72000" rIns="90000" bIns="72000" rtlCol="0" anchor="ctr"/>
          <a:lstStyle/>
          <a:p>
            <a:pPr marR="0" algn="r" defTabSz="914400">
              <a:lnSpc>
                <a:spcPct val="100000"/>
              </a:lnSpc>
              <a:spcBef>
                <a:spcPts val="420"/>
              </a:spcBef>
              <a:spcAft>
                <a:spcPts val="0"/>
              </a:spcAft>
              <a:buNone/>
            </a:pPr>
            <a:r>
              <a:rPr lang="en-US" sz="700" b="1" i="0" u="none" strike="noStrike" cap="none" spc="0" baseline="0">
                <a:effectLst/>
                <a:latin typeface="Arial"/>
                <a:ea typeface="Arial Unicode MS"/>
                <a:cs typeface="Arial Unicode MS"/>
              </a:rPr>
              <a:t>ИТ-разработчик</a:t>
            </a:r>
          </a:p>
        </p:txBody>
      </p:sp>
      <p:sp>
        <p:nvSpPr>
          <p:cNvPr id="14" name="Скругленный прямоугольник 13"/>
          <p:cNvSpPr/>
          <p:nvPr/>
        </p:nvSpPr>
        <p:spPr bwMode="gray">
          <a:xfrm>
            <a:off x="7721600" y="2457450"/>
            <a:ext cx="1231900" cy="158750"/>
          </a:xfrm>
          <a:prstGeom prst="roundRect">
            <a:avLst/>
          </a:prstGeom>
          <a:gradFill flip="none" rotWithShape="1">
            <a:gsLst>
              <a:gs pos="42000">
                <a:schemeClr val="bg1"/>
              </a:gs>
              <a:gs pos="74000">
                <a:srgbClr val="FFFF00"/>
              </a:gs>
              <a:gs pos="100000">
                <a:srgbClr val="D1C39F"/>
              </a:gs>
            </a:gsLst>
            <a:path path="circle">
              <a:fillToRect l="100000" t="100000"/>
            </a:path>
            <a:tileRect r="-100000" b="-100000"/>
          </a:gradFill>
          <a:ln w="6350" algn="ctr">
            <a:noFill/>
            <a:miter lim="800000"/>
            <a:headEnd/>
            <a:tailEnd/>
          </a:ln>
        </p:spPr>
        <p:txBody>
          <a:bodyPr lIns="90000" tIns="72000" rIns="90000" bIns="72000" rtlCol="0" anchor="ctr"/>
          <a:lstStyle/>
          <a:p>
            <a:pPr marR="0" algn="r" defTabSz="914400">
              <a:lnSpc>
                <a:spcPct val="100000"/>
              </a:lnSpc>
              <a:spcBef>
                <a:spcPts val="420"/>
              </a:spcBef>
              <a:spcAft>
                <a:spcPts val="0"/>
              </a:spcAft>
              <a:buNone/>
            </a:pPr>
            <a:r>
              <a:rPr lang="en-US" sz="700" b="1" i="0" u="none" strike="noStrike" cap="none" spc="0" baseline="0">
                <a:effectLst/>
                <a:latin typeface="Arial"/>
                <a:ea typeface="Arial Unicode MS"/>
                <a:cs typeface="Arial Unicode MS"/>
              </a:rPr>
              <a:t>Опытный пользователь</a:t>
            </a:r>
          </a:p>
        </p:txBody>
      </p:sp>
      <p:sp>
        <p:nvSpPr>
          <p:cNvPr id="15" name="Скругленный прямоугольник 14"/>
          <p:cNvSpPr/>
          <p:nvPr/>
        </p:nvSpPr>
        <p:spPr bwMode="gray">
          <a:xfrm>
            <a:off x="7721600" y="3028950"/>
            <a:ext cx="1231900" cy="120650"/>
          </a:xfrm>
          <a:prstGeom prst="roundRect">
            <a:avLst/>
          </a:prstGeom>
          <a:gradFill flip="none" rotWithShape="1">
            <a:gsLst>
              <a:gs pos="42000">
                <a:schemeClr val="bg1"/>
              </a:gs>
              <a:gs pos="55000">
                <a:schemeClr val="accent4">
                  <a:lumMod val="60000"/>
                  <a:lumOff val="40000"/>
                </a:schemeClr>
              </a:gs>
              <a:gs pos="100000">
                <a:srgbClr val="D1C39F"/>
              </a:gs>
            </a:gsLst>
            <a:path path="circle">
              <a:fillToRect l="100000" t="100000"/>
            </a:path>
            <a:tileRect r="-100000" b="-100000"/>
          </a:gradFill>
          <a:ln w="6350" algn="ctr">
            <a:noFill/>
            <a:miter lim="800000"/>
            <a:headEnd/>
            <a:tailEnd/>
          </a:ln>
        </p:spPr>
        <p:txBody>
          <a:bodyPr lIns="90000" tIns="72000" rIns="90000" bIns="72000" rtlCol="0" anchor="ctr"/>
          <a:lstStyle/>
          <a:p>
            <a:pPr marR="0" algn="r" defTabSz="914400">
              <a:lnSpc>
                <a:spcPct val="100000"/>
              </a:lnSpc>
              <a:spcBef>
                <a:spcPts val="420"/>
              </a:spcBef>
              <a:spcAft>
                <a:spcPts val="0"/>
              </a:spcAft>
              <a:buNone/>
            </a:pPr>
            <a:r>
              <a:rPr lang="en-US" sz="700" b="1" i="0" u="none" strike="noStrike" cap="none" spc="0" baseline="0">
                <a:effectLst/>
                <a:latin typeface="Arial"/>
                <a:ea typeface="Arial Unicode MS"/>
                <a:cs typeface="Arial Unicode MS"/>
              </a:rPr>
              <a:t>Аналитик</a:t>
            </a:r>
          </a:p>
        </p:txBody>
      </p:sp>
      <p:sp>
        <p:nvSpPr>
          <p:cNvPr id="17" name="Скругленный прямоугольник 16"/>
          <p:cNvSpPr/>
          <p:nvPr/>
        </p:nvSpPr>
        <p:spPr bwMode="gray">
          <a:xfrm>
            <a:off x="7613650" y="3886200"/>
            <a:ext cx="1454150" cy="317500"/>
          </a:xfrm>
          <a:prstGeom prst="roundRect">
            <a:avLst/>
          </a:prstGeom>
          <a:gradFill flip="none" rotWithShape="1">
            <a:gsLst>
              <a:gs pos="100000">
                <a:schemeClr val="bg1"/>
              </a:gs>
              <a:gs pos="56000">
                <a:srgbClr val="DEA0EA"/>
              </a:gs>
              <a:gs pos="0">
                <a:schemeClr val="bg1"/>
              </a:gs>
            </a:gsLst>
            <a:path path="circle">
              <a:fillToRect l="100000" t="100000"/>
            </a:path>
            <a:tileRect r="-100000" b="-100000"/>
          </a:gradFill>
          <a:ln w="6350" algn="ctr">
            <a:noFill/>
            <a:miter lim="800000"/>
            <a:headEnd/>
            <a:tailEnd/>
          </a:ln>
        </p:spPr>
        <p:txBody>
          <a:bodyPr lIns="90000" tIns="72000" rIns="90000" bIns="72000" rtlCol="0" anchor="ctr"/>
          <a:lstStyle/>
          <a:p>
            <a:pPr marR="0" algn="ctr" defTabSz="914400">
              <a:lnSpc>
                <a:spcPct val="100000"/>
              </a:lnSpc>
              <a:spcBef>
                <a:spcPts val="420"/>
              </a:spcBef>
              <a:spcAft>
                <a:spcPts val="0"/>
              </a:spcAft>
              <a:buNone/>
            </a:pPr>
            <a:r>
              <a:rPr lang="en-US" sz="700" b="1" i="0" u="none" strike="noStrike" cap="none" spc="0" baseline="0" dirty="0" err="1">
                <a:effectLst/>
                <a:latin typeface="Arial"/>
                <a:ea typeface="Arial Unicode MS"/>
                <a:cs typeface="Arial Unicode MS"/>
              </a:rPr>
              <a:t>Бизнес-пользователь</a:t>
            </a:r>
            <a:r>
              <a:rPr lang="en-US" sz="700" b="1" i="0" u="none" strike="noStrike" cap="none" spc="0" baseline="0" dirty="0">
                <a:effectLst/>
                <a:latin typeface="Arial"/>
                <a:ea typeface="Arial Unicode MS"/>
                <a:cs typeface="Arial Unicode MS"/>
              </a:rPr>
              <a:t>, </a:t>
            </a:r>
            <a:r>
              <a:rPr lang="en-US" sz="700" b="1" i="0" u="none" strike="noStrike" cap="none" spc="0" baseline="0" dirty="0" err="1" smtClean="0">
                <a:effectLst/>
                <a:latin typeface="Arial"/>
                <a:ea typeface="Arial Unicode MS"/>
                <a:cs typeface="Arial Unicode MS"/>
              </a:rPr>
              <a:t>не</a:t>
            </a:r>
            <a:r>
              <a:rPr lang="ru-RU" sz="700" b="1" dirty="0">
                <a:ea typeface="Arial Unicode MS"/>
                <a:cs typeface="Arial Unicode MS"/>
              </a:rPr>
              <a:t> </a:t>
            </a:r>
            <a:r>
              <a:rPr lang="en-US" sz="700" b="1" i="0" u="none" strike="noStrike" cap="none" spc="0" baseline="0" dirty="0" err="1" smtClean="0">
                <a:effectLst/>
                <a:latin typeface="Arial"/>
                <a:ea typeface="Arial Unicode MS"/>
                <a:cs typeface="Arial Unicode MS"/>
              </a:rPr>
              <a:t>обладающий</a:t>
            </a:r>
            <a:r>
              <a:rPr lang="en-US" sz="700" b="1" i="0" u="none" strike="noStrike" cap="none" spc="0" baseline="0" dirty="0" smtClean="0">
                <a:effectLst/>
                <a:latin typeface="Arial"/>
                <a:ea typeface="Arial Unicode MS"/>
                <a:cs typeface="Arial Unicode MS"/>
              </a:rPr>
              <a:t> </a:t>
            </a:r>
            <a:r>
              <a:rPr lang="en-US" sz="700" b="1" i="0" u="none" strike="noStrike" cap="none" spc="0" baseline="0" dirty="0" err="1">
                <a:effectLst/>
                <a:latin typeface="Arial"/>
                <a:ea typeface="Arial Unicode MS"/>
                <a:cs typeface="Arial Unicode MS"/>
              </a:rPr>
              <a:t>техническими</a:t>
            </a:r>
            <a:r>
              <a:rPr lang="en-US" sz="700" b="1" i="0" u="none" strike="noStrike" cap="none" spc="0" baseline="0" dirty="0">
                <a:effectLst/>
                <a:latin typeface="Arial"/>
                <a:ea typeface="Arial Unicode MS"/>
                <a:cs typeface="Arial Unicode MS"/>
              </a:rPr>
              <a:t> </a:t>
            </a:r>
            <a:r>
              <a:rPr lang="en-US" sz="700" b="1" i="0" u="none" strike="noStrike" cap="none" spc="0" baseline="0" dirty="0" err="1">
                <a:effectLst/>
                <a:latin typeface="Arial"/>
                <a:ea typeface="Arial Unicode MS"/>
                <a:cs typeface="Arial Unicode MS"/>
              </a:rPr>
              <a:t>навыками</a:t>
            </a:r>
            <a:endParaRPr lang="en-US" sz="700" b="1" i="0" u="none" strike="noStrike" cap="none" spc="0" baseline="0" dirty="0">
              <a:effectLst/>
              <a:latin typeface="Arial"/>
              <a:ea typeface="Arial Unicode MS"/>
              <a:cs typeface="Arial Unicode MS"/>
            </a:endParaRPr>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AutoShape 237"/>
          <p:cNvSpPr>
            <a:spLocks noChangeArrowheads="1"/>
          </p:cNvSpPr>
          <p:nvPr/>
        </p:nvSpPr>
        <p:spPr bwMode="gray">
          <a:xfrm rot="16200000">
            <a:off x="7356344" y="2699110"/>
            <a:ext cx="712879" cy="451626"/>
          </a:xfrm>
          <a:prstGeom prst="leftArrow">
            <a:avLst>
              <a:gd name="adj1" fmla="val 50000"/>
              <a:gd name="adj2" fmla="val 51684"/>
            </a:avLst>
          </a:prstGeom>
          <a:solidFill>
            <a:schemeClr val="accent1"/>
          </a:solidFill>
          <a:ln w="3175" algn="ctr">
            <a:noFill/>
            <a:miter lim="800000"/>
            <a:headEnd/>
            <a:tailEnd/>
          </a:ln>
        </p:spPr>
        <p:txBody>
          <a:bodyPr rot="10800000" vert="eaVert" wrap="none" lIns="90000" tIns="46800" rIns="90000" bIns="46800" anchor="ctr"/>
          <a:lstStyle/>
          <a:p>
            <a:pPr>
              <a:buClr>
                <a:srgbClr val="F0AB00"/>
              </a:buClr>
            </a:pPr>
            <a:endParaRPr lang="en-US" sz="1100">
              <a:solidFill>
                <a:srgbClr val="000000"/>
              </a:solidFill>
              <a:ea typeface="Arial Unicode MS"/>
            </a:endParaRPr>
          </a:p>
        </p:txBody>
      </p:sp>
      <p:sp>
        <p:nvSpPr>
          <p:cNvPr id="115" name="Text Box 56"/>
          <p:cNvSpPr txBox="1">
            <a:spLocks noChangeArrowheads="1"/>
          </p:cNvSpPr>
          <p:nvPr/>
        </p:nvSpPr>
        <p:spPr bwMode="gray">
          <a:xfrm rot="5400000">
            <a:off x="7430649" y="2759465"/>
            <a:ext cx="550448" cy="225319"/>
          </a:xfrm>
          <a:prstGeom prst="rect">
            <a:avLst/>
          </a:prstGeom>
          <a:noFill/>
          <a:ln w="9525" algn="ctr">
            <a:noFill/>
            <a:miter lim="800000"/>
            <a:headEnd/>
            <a:tailEnd/>
          </a:ln>
        </p:spPr>
        <p:txBody>
          <a:bodyPr wrap="none" lIns="90000" tIns="46800" rIns="90000" bIns="46800">
            <a:spAutoFit/>
          </a:bodyPr>
          <a:lstStyle/>
          <a:p>
            <a:pPr algn="l" defTabSz="1307592">
              <a:lnSpc>
                <a:spcPct val="85000"/>
              </a:lnSpc>
              <a:spcBef>
                <a:spcPts val="600"/>
              </a:spcBef>
              <a:buNone/>
            </a:pPr>
            <a:r>
              <a:rPr lang="en-US" sz="1000" b="1" i="0">
                <a:solidFill>
                  <a:srgbClr val="000000"/>
                </a:solidFill>
                <a:latin typeface="Arial"/>
                <a:ea typeface="Arial Unicode MS"/>
                <a:cs typeface="+mn-cs"/>
              </a:rPr>
              <a:t>Запрос</a:t>
            </a:r>
          </a:p>
        </p:txBody>
      </p:sp>
      <p:grpSp>
        <p:nvGrpSpPr>
          <p:cNvPr id="3" name="Group 76"/>
          <p:cNvGrpSpPr/>
          <p:nvPr/>
        </p:nvGrpSpPr>
        <p:grpSpPr>
          <a:xfrm>
            <a:off x="5035616" y="3227678"/>
            <a:ext cx="782347" cy="782347"/>
            <a:chOff x="7050153" y="4713578"/>
            <a:chExt cx="782347" cy="782347"/>
          </a:xfrm>
        </p:grpSpPr>
        <p:pic>
          <p:nvPicPr>
            <p:cNvPr id="79" name="Picture 1"/>
            <p:cNvPicPr>
              <a:picLocks noChangeAspect="1" noChangeArrowheads="1"/>
            </p:cNvPicPr>
            <p:nvPr/>
          </p:nvPicPr>
          <p:blipFill>
            <a:blip r:embed="rId5" cstate="print"/>
            <a:srcRect/>
            <a:stretch>
              <a:fillRect/>
            </a:stretch>
          </p:blipFill>
          <p:spPr bwMode="auto">
            <a:xfrm>
              <a:off x="7050153" y="4713578"/>
              <a:ext cx="782347" cy="782347"/>
            </a:xfrm>
            <a:prstGeom prst="rect">
              <a:avLst/>
            </a:prstGeom>
            <a:noFill/>
            <a:ln w="9525">
              <a:noFill/>
              <a:miter lim="800000"/>
              <a:headEnd/>
              <a:tailEnd/>
            </a:ln>
            <a:effectLst/>
          </p:spPr>
        </p:pic>
        <p:sp>
          <p:nvSpPr>
            <p:cNvPr id="121" name="Text Box 51"/>
            <p:cNvSpPr txBox="1">
              <a:spLocks noChangeArrowheads="1"/>
            </p:cNvSpPr>
            <p:nvPr/>
          </p:nvSpPr>
          <p:spPr bwMode="gray">
            <a:xfrm>
              <a:off x="7255105" y="5103898"/>
              <a:ext cx="179536" cy="215444"/>
            </a:xfrm>
            <a:prstGeom prst="rect">
              <a:avLst/>
            </a:prstGeom>
            <a:noFill/>
            <a:ln w="9525" algn="ctr">
              <a:noFill/>
              <a:miter lim="800000"/>
              <a:headEnd/>
              <a:tailEnd/>
            </a:ln>
          </p:spPr>
          <p:txBody>
            <a:bodyPr wrap="none" lIns="0" tIns="0" rIns="0" bIns="0">
              <a:spAutoFit/>
            </a:bodyPr>
            <a:lstStyle/>
            <a:p>
              <a:pPr algn="ctr" defTabSz="914400">
                <a:buNone/>
              </a:pPr>
              <a:r>
                <a:rPr lang="en-US" sz="1400" b="1" i="0">
                  <a:latin typeface="Arial"/>
                  <a:ea typeface="Arial Unicode MS"/>
                  <a:cs typeface="+mn-cs"/>
                </a:rPr>
                <a:t>BI</a:t>
              </a:r>
            </a:p>
          </p:txBody>
        </p:sp>
      </p:grpSp>
      <p:sp>
        <p:nvSpPr>
          <p:cNvPr id="2" name="Title 1"/>
          <p:cNvSpPr>
            <a:spLocks noGrp="1"/>
          </p:cNvSpPr>
          <p:nvPr>
            <p:ph type="title"/>
          </p:nvPr>
        </p:nvSpPr>
        <p:spPr/>
        <p:txBody>
          <a:bodyPr/>
          <a:lstStyle/>
          <a:p>
            <a:pPr algn="l" defTabSz="914400">
              <a:spcBef>
                <a:spcPts val="0"/>
              </a:spcBef>
              <a:buNone/>
            </a:pPr>
            <a:r>
              <a:rPr lang="en-US" sz="2400" b="1" i="0">
                <a:solidFill>
                  <a:srgbClr val="666666"/>
                </a:solidFill>
                <a:latin typeface="Arial"/>
                <a:ea typeface="+mj-ea"/>
                <a:cs typeface="+mj-cs"/>
              </a:rPr>
              <a:t>Интеллектуальные процессы</a:t>
            </a:r>
            <a:br>
              <a:rPr lang="en-US" sz="2400" b="1" i="0">
                <a:solidFill>
                  <a:srgbClr val="666666"/>
                </a:solidFill>
                <a:latin typeface="Arial"/>
                <a:ea typeface="+mj-ea"/>
                <a:cs typeface="+mj-cs"/>
              </a:rPr>
            </a:br>
            <a:r>
              <a:rPr lang="en-US" sz="2000" b="0" i="0">
                <a:solidFill>
                  <a:srgbClr val="666666"/>
                </a:solidFill>
                <a:latin typeface="Arial"/>
                <a:ea typeface="+mj-ea"/>
                <a:cs typeface="+mj-cs"/>
              </a:rPr>
              <a:t>Конвергенция BPM/BI</a:t>
            </a:r>
          </a:p>
        </p:txBody>
      </p:sp>
      <p:sp>
        <p:nvSpPr>
          <p:cNvPr id="72" name="Text Placeholder 71"/>
          <p:cNvSpPr>
            <a:spLocks noGrp="1"/>
          </p:cNvSpPr>
          <p:nvPr>
            <p:ph type="body" sz="quarter" idx="11"/>
          </p:nvPr>
        </p:nvSpPr>
        <p:spPr>
          <a:xfrm>
            <a:off x="323999" y="1476098"/>
            <a:ext cx="3798736" cy="5051702"/>
          </a:xfrm>
        </p:spPr>
        <p:txBody>
          <a:bodyPr/>
          <a:lstStyle/>
          <a:p>
            <a:pPr marL="0" indent="0" algn="l" defTabSz="914400">
              <a:spcBef>
                <a:spcPts val="1620"/>
              </a:spcBef>
              <a:spcAft>
                <a:spcPts val="0"/>
              </a:spcAft>
              <a:buNone/>
            </a:pPr>
            <a:r>
              <a:rPr lang="en-US" sz="1600" b="1" i="0" dirty="0" err="1">
                <a:solidFill>
                  <a:srgbClr val="000000"/>
                </a:solidFill>
                <a:latin typeface="Arial"/>
                <a:ea typeface="+mn-ea"/>
                <a:cs typeface="+mn-cs"/>
              </a:rPr>
              <a:t>Мониторинг</a:t>
            </a:r>
            <a:r>
              <a:rPr lang="en-US" sz="1600" b="1" i="0" dirty="0">
                <a:solidFill>
                  <a:srgbClr val="000000"/>
                </a:solidFill>
                <a:latin typeface="Arial"/>
                <a:ea typeface="+mn-ea"/>
                <a:cs typeface="+mn-cs"/>
              </a:rPr>
              <a:t> </a:t>
            </a:r>
            <a:r>
              <a:rPr lang="en-US" sz="1600" b="1" i="0" dirty="0" err="1">
                <a:solidFill>
                  <a:srgbClr val="000000"/>
                </a:solidFill>
                <a:latin typeface="Arial"/>
                <a:ea typeface="+mn-ea"/>
                <a:cs typeface="+mn-cs"/>
              </a:rPr>
              <a:t>комплексных</a:t>
            </a:r>
            <a:r>
              <a:rPr lang="en-US" sz="1600" b="1" i="0" dirty="0">
                <a:solidFill>
                  <a:srgbClr val="000000"/>
                </a:solidFill>
                <a:latin typeface="Arial"/>
                <a:ea typeface="+mn-ea"/>
                <a:cs typeface="+mn-cs"/>
              </a:rPr>
              <a:t> </a:t>
            </a:r>
            <a:r>
              <a:rPr lang="en-US" sz="1600" b="1" i="0" dirty="0" err="1">
                <a:solidFill>
                  <a:srgbClr val="000000"/>
                </a:solidFill>
                <a:latin typeface="Arial"/>
                <a:ea typeface="+mn-ea"/>
                <a:cs typeface="+mn-cs"/>
              </a:rPr>
              <a:t>процессов</a:t>
            </a:r>
            <a:r>
              <a:rPr lang="en-US" sz="1600" b="1" i="0" dirty="0">
                <a:solidFill>
                  <a:srgbClr val="000000"/>
                </a:solidFill>
                <a:latin typeface="Arial"/>
                <a:ea typeface="+mn-ea"/>
                <a:cs typeface="+mn-cs"/>
              </a:rPr>
              <a:t> в </a:t>
            </a:r>
            <a:r>
              <a:rPr lang="en-US" sz="1600" b="1" i="0" dirty="0" err="1">
                <a:solidFill>
                  <a:srgbClr val="000000"/>
                </a:solidFill>
                <a:latin typeface="Arial"/>
                <a:ea typeface="+mn-ea"/>
                <a:cs typeface="+mn-cs"/>
              </a:rPr>
              <a:t>реальном</a:t>
            </a:r>
            <a:r>
              <a:rPr lang="en-US" sz="1600" b="1" i="0" dirty="0">
                <a:solidFill>
                  <a:srgbClr val="000000"/>
                </a:solidFill>
                <a:latin typeface="Arial"/>
                <a:ea typeface="+mn-ea"/>
                <a:cs typeface="+mn-cs"/>
              </a:rPr>
              <a:t> </a:t>
            </a:r>
            <a:r>
              <a:rPr lang="en-US" sz="1600" b="1" i="0" dirty="0" err="1">
                <a:solidFill>
                  <a:srgbClr val="000000"/>
                </a:solidFill>
                <a:latin typeface="Arial"/>
                <a:ea typeface="+mn-ea"/>
                <a:cs typeface="+mn-cs"/>
              </a:rPr>
              <a:t>времени</a:t>
            </a:r>
            <a:endParaRPr lang="en-US" sz="1600" b="1" i="0" dirty="0">
              <a:solidFill>
                <a:srgbClr val="000000"/>
              </a:solidFill>
              <a:latin typeface="Arial"/>
              <a:ea typeface="+mn-ea"/>
              <a:cs typeface="+mn-cs"/>
            </a:endParaRPr>
          </a:p>
          <a:p>
            <a:pPr marL="274320" lvl="1" indent="-182880" algn="l" defTabSz="914400">
              <a:spcBef>
                <a:spcPts val="0"/>
              </a:spcBef>
              <a:spcAft>
                <a:spcPts val="0"/>
              </a:spcAft>
              <a:buClr>
                <a:srgbClr val="FFC000"/>
              </a:buClr>
              <a:buSzPct val="100000"/>
              <a:buFont typeface="Wingdings"/>
              <a:buChar char=""/>
            </a:pPr>
            <a:r>
              <a:rPr lang="en-US" sz="1200" b="0" i="0" dirty="0" err="1">
                <a:solidFill>
                  <a:srgbClr val="000000"/>
                </a:solidFill>
                <a:latin typeface="Arial"/>
                <a:ea typeface="+mn-ea"/>
                <a:cs typeface="+mn-cs"/>
              </a:rPr>
              <a:t>Настраиваемые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информационные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панели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отображающие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показатели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задач</a:t>
            </a:r>
            <a:r>
              <a:rPr lang="en-US" sz="1200" b="0" i="0" dirty="0">
                <a:solidFill>
                  <a:srgbClr val="000000"/>
                </a:solidFill>
                <a:latin typeface="Arial"/>
                <a:ea typeface="+mn-ea"/>
                <a:cs typeface="+mn-cs"/>
              </a:rPr>
              <a:t> и </a:t>
            </a:r>
            <a:r>
              <a:rPr lang="en-US" sz="1200" b="0" i="0" dirty="0" err="1">
                <a:solidFill>
                  <a:srgbClr val="000000"/>
                </a:solidFill>
                <a:latin typeface="Arial"/>
                <a:ea typeface="+mn-ea"/>
                <a:cs typeface="+mn-cs"/>
              </a:rPr>
              <a:t>процессов</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ключевые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показатели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эффективности</a:t>
            </a:r>
            <a:endParaRPr lang="en-US" sz="1200" b="0" i="0" dirty="0">
              <a:solidFill>
                <a:srgbClr val="000000"/>
              </a:solidFill>
              <a:latin typeface="Arial"/>
              <a:ea typeface="+mn-ea"/>
              <a:cs typeface="+mn-cs"/>
            </a:endParaRPr>
          </a:p>
          <a:p>
            <a:pPr marL="274320" lvl="1" indent="-182880" algn="l" defTabSz="914400">
              <a:spcBef>
                <a:spcPts val="0"/>
              </a:spcBef>
              <a:spcAft>
                <a:spcPts val="0"/>
              </a:spcAft>
              <a:buClr>
                <a:srgbClr val="FFC000"/>
              </a:buClr>
              <a:buSzPct val="100000"/>
              <a:buFont typeface="Wingdings"/>
              <a:buChar char=""/>
            </a:pPr>
            <a:r>
              <a:rPr lang="en-US" sz="1200" b="0" i="0" dirty="0" err="1">
                <a:solidFill>
                  <a:srgbClr val="000000"/>
                </a:solidFill>
                <a:latin typeface="Arial"/>
                <a:ea typeface="+mn-ea"/>
                <a:cs typeface="+mn-cs"/>
              </a:rPr>
              <a:t>Прозрачность</a:t>
            </a:r>
            <a:r>
              <a:rPr lang="en-US" sz="1200" b="0" i="0" dirty="0">
                <a:solidFill>
                  <a:srgbClr val="000000"/>
                </a:solidFill>
                <a:latin typeface="Arial"/>
                <a:ea typeface="+mn-ea"/>
                <a:cs typeface="+mn-cs"/>
              </a:rPr>
              <a:t> в </a:t>
            </a:r>
            <a:r>
              <a:rPr lang="en-US" sz="1200" b="0" i="0" dirty="0" err="1">
                <a:solidFill>
                  <a:srgbClr val="000000"/>
                </a:solidFill>
                <a:latin typeface="Arial"/>
                <a:ea typeface="+mn-ea"/>
                <a:cs typeface="+mn-cs"/>
              </a:rPr>
              <a:t>реальном</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времени</a:t>
            </a:r>
            <a:endParaRPr lang="en-US" sz="1200" b="0" i="0" dirty="0">
              <a:solidFill>
                <a:srgbClr val="000000"/>
              </a:solidFill>
              <a:latin typeface="Arial"/>
              <a:ea typeface="+mn-ea"/>
              <a:cs typeface="+mn-cs"/>
            </a:endParaRPr>
          </a:p>
          <a:p>
            <a:pPr marL="274320" lvl="1" indent="-182880" algn="l" defTabSz="914400">
              <a:spcBef>
                <a:spcPts val="0"/>
              </a:spcBef>
              <a:spcAft>
                <a:spcPts val="0"/>
              </a:spcAft>
              <a:buClr>
                <a:srgbClr val="FFC000"/>
              </a:buClr>
              <a:buSzPct val="100000"/>
              <a:buFont typeface="Wingdings"/>
              <a:buChar char=""/>
            </a:pPr>
            <a:r>
              <a:rPr lang="en-US" sz="1200" b="0" i="0" dirty="0" err="1">
                <a:solidFill>
                  <a:srgbClr val="000000"/>
                </a:solidFill>
                <a:latin typeface="Arial"/>
                <a:ea typeface="+mn-ea"/>
                <a:cs typeface="+mn-cs"/>
              </a:rPr>
              <a:t>Комплексный</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охват</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процессов</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готовое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унифицированное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решение</a:t>
            </a:r>
            <a:r>
              <a:rPr lang="en-US" sz="1200" b="0" i="0" dirty="0">
                <a:solidFill>
                  <a:srgbClr val="000000"/>
                </a:solidFill>
                <a:latin typeface="Arial"/>
                <a:ea typeface="+mn-ea"/>
                <a:cs typeface="+mn-cs"/>
              </a:rPr>
              <a:t> и </a:t>
            </a:r>
            <a:r>
              <a:rPr lang="en-US" sz="1200" b="0" i="0" dirty="0" err="1">
                <a:solidFill>
                  <a:srgbClr val="000000"/>
                </a:solidFill>
                <a:latin typeface="Arial"/>
                <a:ea typeface="+mn-ea"/>
                <a:cs typeface="+mn-cs"/>
              </a:rPr>
              <a:t>индивидуальные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процессы</a:t>
            </a:r>
            <a:endParaRPr lang="en-US" sz="1200" b="0" i="0" dirty="0">
              <a:solidFill>
                <a:srgbClr val="000000"/>
              </a:solidFill>
              <a:latin typeface="Arial"/>
              <a:ea typeface="+mn-ea"/>
              <a:cs typeface="+mn-cs"/>
            </a:endParaRPr>
          </a:p>
          <a:p>
            <a:pPr marL="0" indent="0" algn="l" defTabSz="914400">
              <a:spcBef>
                <a:spcPts val="1620"/>
              </a:spcBef>
              <a:spcAft>
                <a:spcPts val="0"/>
              </a:spcAft>
              <a:buNone/>
            </a:pPr>
            <a:r>
              <a:rPr lang="ru-RU" dirty="0" smtClean="0">
                <a:solidFill>
                  <a:srgbClr val="000000"/>
                </a:solidFill>
                <a:latin typeface="Arial"/>
              </a:rPr>
              <a:t>«</a:t>
            </a:r>
            <a:r>
              <a:rPr lang="en-US" sz="1600" b="1" i="0" dirty="0" err="1" smtClean="0">
                <a:solidFill>
                  <a:srgbClr val="000000"/>
                </a:solidFill>
                <a:latin typeface="Arial"/>
                <a:ea typeface="+mn-ea"/>
                <a:cs typeface="+mn-cs"/>
              </a:rPr>
              <a:t>Процесс</a:t>
            </a:r>
            <a:r>
              <a:rPr lang="en-US" sz="1600" b="1" i="0" dirty="0" smtClean="0">
                <a:solidFill>
                  <a:srgbClr val="000000"/>
                </a:solidFill>
                <a:latin typeface="Arial"/>
                <a:ea typeface="+mn-ea"/>
                <a:cs typeface="+mn-cs"/>
              </a:rPr>
              <a:t> </a:t>
            </a:r>
            <a:r>
              <a:rPr lang="en-US" sz="1600" b="1" i="0" dirty="0">
                <a:solidFill>
                  <a:srgbClr val="000000"/>
                </a:solidFill>
                <a:latin typeface="Arial"/>
                <a:ea typeface="+mn-ea"/>
                <a:cs typeface="+mn-cs"/>
              </a:rPr>
              <a:t>в </a:t>
            </a:r>
            <a:r>
              <a:rPr lang="en-US" sz="1600" b="1" i="0" dirty="0" err="1" smtClean="0">
                <a:solidFill>
                  <a:srgbClr val="000000"/>
                </a:solidFill>
                <a:latin typeface="Arial"/>
                <a:ea typeface="+mn-ea"/>
                <a:cs typeface="+mn-cs"/>
              </a:rPr>
              <a:t>бизнес-аналитике</a:t>
            </a:r>
            <a:r>
              <a:rPr lang="ru-RU" sz="1600" b="1" i="0" dirty="0" smtClean="0">
                <a:solidFill>
                  <a:srgbClr val="000000"/>
                </a:solidFill>
                <a:latin typeface="Arial"/>
                <a:ea typeface="+mn-ea"/>
                <a:cs typeface="+mn-cs"/>
              </a:rPr>
              <a:t>»</a:t>
            </a:r>
            <a:endParaRPr lang="en-US" sz="1600" b="1" i="0" dirty="0">
              <a:solidFill>
                <a:srgbClr val="000000"/>
              </a:solidFill>
              <a:latin typeface="Arial"/>
              <a:ea typeface="+mn-ea"/>
              <a:cs typeface="+mn-cs"/>
            </a:endParaRPr>
          </a:p>
          <a:p>
            <a:pPr marL="274320" lvl="1" indent="-182880" algn="l" defTabSz="914400">
              <a:spcBef>
                <a:spcPts val="0"/>
              </a:spcBef>
              <a:spcAft>
                <a:spcPts val="0"/>
              </a:spcAft>
              <a:buClr>
                <a:srgbClr val="FFC000"/>
              </a:buClr>
              <a:buSzPct val="100000"/>
              <a:buFont typeface="Wingdings"/>
              <a:buChar char=""/>
            </a:pPr>
            <a:r>
              <a:rPr lang="en-US" sz="1200" b="0" i="0" dirty="0" err="1">
                <a:solidFill>
                  <a:srgbClr val="000000"/>
                </a:solidFill>
                <a:latin typeface="Arial"/>
                <a:ea typeface="+mn-ea"/>
                <a:cs typeface="+mn-cs"/>
              </a:rPr>
              <a:t>Объединение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событий</a:t>
            </a:r>
            <a:r>
              <a:rPr lang="en-US" sz="1200" b="0" i="0" dirty="0">
                <a:solidFill>
                  <a:srgbClr val="000000"/>
                </a:solidFill>
                <a:latin typeface="Arial"/>
                <a:ea typeface="+mn-ea"/>
                <a:cs typeface="+mn-cs"/>
              </a:rPr>
              <a:t> в </a:t>
            </a:r>
            <a:r>
              <a:rPr lang="en-US" sz="1200" b="0" i="0" dirty="0" err="1">
                <a:solidFill>
                  <a:srgbClr val="000000"/>
                </a:solidFill>
                <a:latin typeface="Arial"/>
                <a:ea typeface="+mn-ea"/>
                <a:cs typeface="+mn-cs"/>
              </a:rPr>
              <a:t>рамках</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процесса</a:t>
            </a:r>
            <a:r>
              <a:rPr lang="en-US" sz="1200" b="0" i="0" dirty="0">
                <a:solidFill>
                  <a:srgbClr val="000000"/>
                </a:solidFill>
                <a:latin typeface="Arial"/>
                <a:ea typeface="+mn-ea"/>
                <a:cs typeface="+mn-cs"/>
              </a:rPr>
              <a:t> </a:t>
            </a:r>
            <a:r>
              <a:rPr lang="en-US" sz="1200" b="0" i="0" dirty="0" smtClean="0">
                <a:solidFill>
                  <a:srgbClr val="000000"/>
                </a:solidFill>
                <a:latin typeface="Arial"/>
                <a:ea typeface="+mn-ea"/>
                <a:cs typeface="+mn-cs"/>
              </a:rPr>
              <a:t>и</a:t>
            </a:r>
            <a:r>
              <a:rPr lang="ru-RU"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данных</a:t>
            </a:r>
            <a:r>
              <a:rPr lang="en-US" sz="1200" b="0" i="0" dirty="0" smtClean="0">
                <a:solidFill>
                  <a:srgbClr val="000000"/>
                </a:solidFill>
                <a:latin typeface="Arial"/>
                <a:ea typeface="+mn-ea"/>
                <a:cs typeface="+mn-cs"/>
              </a:rPr>
              <a:t> </a:t>
            </a:r>
            <a:r>
              <a:rPr lang="en-US" sz="1200" b="0" i="0" dirty="0" err="1">
                <a:solidFill>
                  <a:srgbClr val="000000"/>
                </a:solidFill>
                <a:latin typeface="Arial"/>
                <a:ea typeface="+mn-ea"/>
                <a:cs typeface="+mn-cs"/>
              </a:rPr>
              <a:t>транзакций</a:t>
            </a:r>
            <a:endParaRPr lang="en-US" sz="1200" b="0" i="0" dirty="0">
              <a:solidFill>
                <a:srgbClr val="000000"/>
              </a:solidFill>
              <a:latin typeface="Arial"/>
              <a:ea typeface="+mn-ea"/>
              <a:cs typeface="+mn-cs"/>
            </a:endParaRPr>
          </a:p>
          <a:p>
            <a:pPr marL="274320" lvl="1" indent="-182880" algn="l" defTabSz="914400">
              <a:spcBef>
                <a:spcPts val="0"/>
              </a:spcBef>
              <a:spcAft>
                <a:spcPts val="0"/>
              </a:spcAft>
              <a:buClr>
                <a:srgbClr val="FFC000"/>
              </a:buClr>
              <a:buSzPct val="100000"/>
              <a:buFont typeface="Wingdings"/>
              <a:buChar char=""/>
            </a:pPr>
            <a:r>
              <a:rPr lang="en-US" sz="1200" b="0" i="0" dirty="0" err="1">
                <a:solidFill>
                  <a:srgbClr val="000000"/>
                </a:solidFill>
                <a:latin typeface="Arial"/>
                <a:ea typeface="+mn-ea"/>
                <a:cs typeface="+mn-cs"/>
              </a:rPr>
              <a:t>Новые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бизнес-идеи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помогающие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достичь</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желаемых</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результатов</a:t>
            </a:r>
            <a:endParaRPr lang="en-US" sz="1200" b="0" i="0" dirty="0">
              <a:solidFill>
                <a:srgbClr val="000000"/>
              </a:solidFill>
              <a:latin typeface="Arial"/>
              <a:ea typeface="+mn-ea"/>
              <a:cs typeface="+mn-cs"/>
            </a:endParaRPr>
          </a:p>
          <a:p>
            <a:pPr marL="0" indent="0" algn="l" defTabSz="914400">
              <a:spcBef>
                <a:spcPts val="1620"/>
              </a:spcBef>
              <a:spcAft>
                <a:spcPts val="0"/>
              </a:spcAft>
              <a:buNone/>
            </a:pPr>
            <a:r>
              <a:rPr lang="ru-RU" dirty="0" smtClean="0">
                <a:solidFill>
                  <a:srgbClr val="000000"/>
                </a:solidFill>
                <a:latin typeface="Arial"/>
              </a:rPr>
              <a:t>«</a:t>
            </a:r>
            <a:r>
              <a:rPr lang="en-US" sz="1600" b="1" i="0" dirty="0" err="1" smtClean="0">
                <a:solidFill>
                  <a:srgbClr val="000000"/>
                </a:solidFill>
                <a:latin typeface="Arial"/>
                <a:ea typeface="+mn-ea"/>
                <a:cs typeface="+mn-cs"/>
              </a:rPr>
              <a:t>Бизнес-аналитика</a:t>
            </a:r>
            <a:r>
              <a:rPr lang="en-US" sz="1600" b="1" i="0" dirty="0" smtClean="0">
                <a:solidFill>
                  <a:srgbClr val="000000"/>
                </a:solidFill>
                <a:latin typeface="Arial"/>
                <a:ea typeface="+mn-ea"/>
                <a:cs typeface="+mn-cs"/>
              </a:rPr>
              <a:t> </a:t>
            </a:r>
            <a:r>
              <a:rPr lang="en-US" sz="1600" b="1" i="0" dirty="0">
                <a:solidFill>
                  <a:srgbClr val="000000"/>
                </a:solidFill>
                <a:latin typeface="Arial"/>
                <a:ea typeface="+mn-ea"/>
                <a:cs typeface="+mn-cs"/>
              </a:rPr>
              <a:t>в </a:t>
            </a:r>
            <a:r>
              <a:rPr lang="en-US" sz="1600" b="1" i="0" dirty="0" err="1" smtClean="0">
                <a:solidFill>
                  <a:srgbClr val="000000"/>
                </a:solidFill>
                <a:latin typeface="Arial"/>
                <a:ea typeface="+mn-ea"/>
                <a:cs typeface="+mn-cs"/>
              </a:rPr>
              <a:t>процессе</a:t>
            </a:r>
            <a:r>
              <a:rPr lang="ru-RU" sz="1600" b="1" i="0" dirty="0" smtClean="0">
                <a:solidFill>
                  <a:srgbClr val="000000"/>
                </a:solidFill>
                <a:latin typeface="Arial"/>
                <a:ea typeface="+mn-ea"/>
                <a:cs typeface="+mn-cs"/>
              </a:rPr>
              <a:t>»</a:t>
            </a:r>
            <a:endParaRPr lang="en-US" sz="1600" b="1" i="0" dirty="0">
              <a:solidFill>
                <a:srgbClr val="000000"/>
              </a:solidFill>
              <a:latin typeface="Arial"/>
              <a:ea typeface="+mn-ea"/>
              <a:cs typeface="+mn-cs"/>
            </a:endParaRPr>
          </a:p>
          <a:p>
            <a:pPr marL="274320" lvl="1" indent="-182880" algn="l" defTabSz="914400">
              <a:spcBef>
                <a:spcPts val="0"/>
              </a:spcBef>
              <a:spcAft>
                <a:spcPts val="0"/>
              </a:spcAft>
              <a:buClr>
                <a:srgbClr val="FFC000"/>
              </a:buClr>
              <a:buSzPct val="100000"/>
              <a:buFont typeface="Wingdings"/>
              <a:buChar char=""/>
            </a:pPr>
            <a:r>
              <a:rPr lang="en-US" sz="1200" b="0" i="0" dirty="0" err="1">
                <a:solidFill>
                  <a:srgbClr val="000000"/>
                </a:solidFill>
                <a:latin typeface="Arial"/>
                <a:ea typeface="+mn-ea"/>
                <a:cs typeface="+mn-cs"/>
              </a:rPr>
              <a:t>Механизм</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правил</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обращается</a:t>
            </a:r>
            <a:r>
              <a:rPr lang="en-US" sz="1200" b="0" i="0" dirty="0">
                <a:solidFill>
                  <a:srgbClr val="000000"/>
                </a:solidFill>
                <a:latin typeface="Arial"/>
                <a:ea typeface="+mn-ea"/>
                <a:cs typeface="+mn-cs"/>
              </a:rPr>
              <a:t> к </a:t>
            </a:r>
            <a:r>
              <a:rPr lang="en-US" sz="1200" b="0" i="0" dirty="0" err="1">
                <a:solidFill>
                  <a:srgbClr val="000000"/>
                </a:solidFill>
                <a:latin typeface="Arial"/>
                <a:ea typeface="+mn-ea"/>
                <a:cs typeface="+mn-cs"/>
              </a:rPr>
              <a:t>бизнес-аналитике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как</a:t>
            </a:r>
            <a:r>
              <a:rPr lang="en-US" sz="1200" b="0" i="0" dirty="0">
                <a:solidFill>
                  <a:srgbClr val="000000"/>
                </a:solidFill>
                <a:latin typeface="Arial"/>
                <a:ea typeface="+mn-ea"/>
                <a:cs typeface="+mn-cs"/>
              </a:rPr>
              <a:t> к </a:t>
            </a:r>
            <a:r>
              <a:rPr lang="en-US" sz="1200" b="0" i="0" dirty="0" err="1">
                <a:solidFill>
                  <a:srgbClr val="000000"/>
                </a:solidFill>
                <a:latin typeface="Arial"/>
                <a:ea typeface="+mn-ea"/>
                <a:cs typeface="+mn-cs"/>
              </a:rPr>
              <a:t>службе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автоматизированной</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аналитики</a:t>
            </a:r>
            <a:endParaRPr lang="en-US" sz="1200" b="0" i="0" dirty="0">
              <a:solidFill>
                <a:srgbClr val="000000"/>
              </a:solidFill>
              <a:latin typeface="Arial"/>
              <a:ea typeface="+mn-ea"/>
              <a:cs typeface="+mn-cs"/>
            </a:endParaRPr>
          </a:p>
          <a:p>
            <a:pPr marL="274320" lvl="1" indent="-182880" algn="l" defTabSz="914400">
              <a:spcBef>
                <a:spcPts val="0"/>
              </a:spcBef>
              <a:spcAft>
                <a:spcPts val="0"/>
              </a:spcAft>
              <a:buClr>
                <a:srgbClr val="FFC000"/>
              </a:buClr>
              <a:buSzPct val="100000"/>
              <a:buFont typeface="Wingdings"/>
              <a:buChar char=""/>
            </a:pPr>
            <a:r>
              <a:rPr lang="en-US" sz="1200" b="0" i="0" dirty="0" err="1">
                <a:solidFill>
                  <a:srgbClr val="000000"/>
                </a:solidFill>
                <a:latin typeface="Arial"/>
                <a:ea typeface="+mn-ea"/>
                <a:cs typeface="+mn-cs"/>
              </a:rPr>
              <a:t>Участникам</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процессов</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доступны</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контекстные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информационные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панели</a:t>
            </a:r>
            <a:r>
              <a:rPr lang="en-US" sz="1200" b="0" i="0" dirty="0">
                <a:solidFill>
                  <a:srgbClr val="000000"/>
                </a:solidFill>
                <a:latin typeface="Arial"/>
                <a:ea typeface="+mn-ea"/>
                <a:cs typeface="+mn-cs"/>
              </a:rPr>
              <a:t> </a:t>
            </a:r>
            <a:r>
              <a:rPr lang="en-US" sz="1200" b="0" i="0" dirty="0" smtClean="0">
                <a:solidFill>
                  <a:srgbClr val="000000"/>
                </a:solidFill>
                <a:latin typeface="Arial"/>
                <a:ea typeface="+mn-ea"/>
                <a:cs typeface="+mn-cs"/>
              </a:rPr>
              <a:t>и</a:t>
            </a:r>
            <a:r>
              <a:rPr lang="ru-RU"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инструменты</a:t>
            </a:r>
            <a:r>
              <a:rPr lang="en-US" sz="1200" b="0" i="0" dirty="0" smtClean="0">
                <a:solidFill>
                  <a:srgbClr val="000000"/>
                </a:solidFill>
                <a:latin typeface="Arial"/>
                <a:ea typeface="+mn-ea"/>
                <a:cs typeface="+mn-cs"/>
              </a:rPr>
              <a:t> </a:t>
            </a:r>
            <a:r>
              <a:rPr lang="en-US" sz="1200" b="0" i="0" dirty="0" err="1">
                <a:solidFill>
                  <a:srgbClr val="000000"/>
                </a:solidFill>
                <a:latin typeface="Arial"/>
                <a:ea typeface="+mn-ea"/>
                <a:cs typeface="+mn-cs"/>
              </a:rPr>
              <a:t>запросов</a:t>
            </a:r>
            <a:r>
              <a:rPr lang="en-US" sz="1200" b="0" i="0" dirty="0">
                <a:solidFill>
                  <a:srgbClr val="000000"/>
                </a:solidFill>
                <a:latin typeface="Arial"/>
                <a:ea typeface="+mn-ea"/>
                <a:cs typeface="+mn-cs"/>
              </a:rPr>
              <a:t>, </a:t>
            </a:r>
            <a:r>
              <a:rPr lang="en-US" sz="1200" b="0" i="0" dirty="0" err="1" smtClean="0">
                <a:solidFill>
                  <a:srgbClr val="000000"/>
                </a:solidFill>
                <a:latin typeface="Arial"/>
                <a:ea typeface="+mn-ea"/>
                <a:cs typeface="+mn-cs"/>
              </a:rPr>
              <a:t>помогающие</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принять</a:t>
            </a:r>
            <a:r>
              <a:rPr lang="en-US" sz="1200" b="0" i="0" dirty="0" smtClean="0">
                <a:solidFill>
                  <a:srgbClr val="000000"/>
                </a:solidFill>
                <a:latin typeface="Arial"/>
                <a:ea typeface="+mn-ea"/>
                <a:cs typeface="+mn-cs"/>
              </a:rPr>
              <a:t> </a:t>
            </a:r>
            <a:r>
              <a:rPr lang="en-US" sz="1200" b="0" i="0" dirty="0" err="1">
                <a:solidFill>
                  <a:srgbClr val="000000"/>
                </a:solidFill>
                <a:latin typeface="Arial"/>
                <a:ea typeface="+mn-ea"/>
                <a:cs typeface="+mn-cs"/>
              </a:rPr>
              <a:t>оптимальное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решение</a:t>
            </a:r>
            <a:endParaRPr lang="en-US" sz="1200" b="0" i="0" dirty="0">
              <a:solidFill>
                <a:srgbClr val="000000"/>
              </a:solidFill>
              <a:latin typeface="Arial"/>
              <a:ea typeface="+mn-ea"/>
              <a:cs typeface="+mn-cs"/>
            </a:endParaRPr>
          </a:p>
          <a:p>
            <a:pPr marL="274320" lvl="1" indent="-182880" algn="l" defTabSz="914400">
              <a:spcBef>
                <a:spcPts val="500"/>
              </a:spcBef>
              <a:buSzPct val="100000"/>
              <a:buFont typeface="Wingdings"/>
              <a:buChar char=""/>
            </a:pPr>
            <a:endParaRPr lang="en-US" dirty="0" smtClean="0"/>
          </a:p>
          <a:p>
            <a:pPr marL="274320" lvl="1" indent="-182880" algn="l" defTabSz="914400">
              <a:spcBef>
                <a:spcPts val="500"/>
              </a:spcBef>
              <a:buSzPct val="100000"/>
              <a:buFont typeface="Wingdings"/>
              <a:buChar char=""/>
            </a:pPr>
            <a:endParaRPr lang="en-US" dirty="0" smtClean="0"/>
          </a:p>
        </p:txBody>
      </p:sp>
      <p:sp>
        <p:nvSpPr>
          <p:cNvPr id="11" name="Rectangle 3"/>
          <p:cNvSpPr txBox="1">
            <a:spLocks noChangeArrowheads="1"/>
          </p:cNvSpPr>
          <p:nvPr/>
        </p:nvSpPr>
        <p:spPr bwMode="gray">
          <a:xfrm>
            <a:off x="906134" y="543199"/>
            <a:ext cx="7156450" cy="71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l" defTabSz="914400">
              <a:buNone/>
            </a:pPr>
            <a:r>
              <a:rPr lang="en-US" sz="2200" b="0" i="0">
                <a:solidFill>
                  <a:srgbClr val="44697D"/>
                </a:solidFill>
                <a:latin typeface="Arial Black"/>
                <a:ea typeface="+mn-ea"/>
                <a:cs typeface="+mn-cs"/>
              </a:rPr>
              <a:t/>
            </a:r>
            <a:br>
              <a:rPr lang="en-US" sz="2200" b="0" i="0">
                <a:solidFill>
                  <a:srgbClr val="44697D"/>
                </a:solidFill>
                <a:latin typeface="Arial Black"/>
                <a:ea typeface="+mn-ea"/>
                <a:cs typeface="+mn-cs"/>
              </a:rPr>
            </a:br>
            <a:endParaRPr lang="en-US" sz="2200" b="0" i="0">
              <a:solidFill>
                <a:srgbClr val="44697D"/>
              </a:solidFill>
              <a:latin typeface="Arial Black"/>
              <a:ea typeface="+mn-ea"/>
              <a:cs typeface="+mn-cs"/>
            </a:endParaRPr>
          </a:p>
        </p:txBody>
      </p:sp>
      <p:grpSp>
        <p:nvGrpSpPr>
          <p:cNvPr id="4" name="Group 72"/>
          <p:cNvGrpSpPr/>
          <p:nvPr/>
        </p:nvGrpSpPr>
        <p:grpSpPr>
          <a:xfrm>
            <a:off x="4458750" y="5149952"/>
            <a:ext cx="1591608" cy="483342"/>
            <a:chOff x="4306300" y="3793351"/>
            <a:chExt cx="2316173" cy="612394"/>
          </a:xfrm>
          <a:solidFill>
            <a:schemeClr val="bg2"/>
          </a:solidFill>
        </p:grpSpPr>
        <p:sp>
          <p:nvSpPr>
            <p:cNvPr id="207" name="AutoShape 120"/>
            <p:cNvSpPr>
              <a:spLocks noChangeArrowheads="1"/>
            </p:cNvSpPr>
            <p:nvPr>
              <p:custDataLst>
                <p:tags r:id="rId2"/>
              </p:custDataLst>
            </p:nvPr>
          </p:nvSpPr>
          <p:spPr bwMode="gray">
            <a:xfrm>
              <a:off x="4306300" y="3793351"/>
              <a:ext cx="2316173" cy="612394"/>
            </a:xfrm>
            <a:prstGeom prst="chevron">
              <a:avLst>
                <a:gd name="adj" fmla="val 37480"/>
              </a:avLst>
            </a:prstGeom>
            <a:grpFill/>
            <a:ln w="12700" algn="ctr">
              <a:noFill/>
              <a:miter lim="800000"/>
              <a:headEnd/>
              <a:tailEnd/>
            </a:ln>
          </p:spPr>
          <p:txBody>
            <a:bodyPr wrap="none" lIns="126000" tIns="10800" rIns="90000" bIns="46800"/>
            <a:lstStyle/>
            <a:p>
              <a:pPr>
                <a:buClr>
                  <a:srgbClr val="F0AB00"/>
                </a:buClr>
              </a:pPr>
              <a:endParaRPr lang="en-US" sz="1050">
                <a:solidFill>
                  <a:srgbClr val="FFFFFF"/>
                </a:solidFill>
                <a:ea typeface="Arial Unicode MS"/>
              </a:endParaRPr>
            </a:p>
          </p:txBody>
        </p:sp>
        <p:grpSp>
          <p:nvGrpSpPr>
            <p:cNvPr id="5" name="Gruppieren 243"/>
            <p:cNvGrpSpPr>
              <a:grpSpLocks/>
            </p:cNvGrpSpPr>
            <p:nvPr/>
          </p:nvGrpSpPr>
          <p:grpSpPr bwMode="auto">
            <a:xfrm>
              <a:off x="4544292" y="3950695"/>
              <a:ext cx="1477817" cy="322732"/>
              <a:chOff x="733957" y="1454855"/>
              <a:chExt cx="554554" cy="188664"/>
            </a:xfrm>
            <a:grpFill/>
          </p:grpSpPr>
          <p:sp>
            <p:nvSpPr>
              <p:cNvPr id="209" name="AutoShape 120"/>
              <p:cNvSpPr>
                <a:spLocks noChangeArrowheads="1"/>
              </p:cNvSpPr>
              <p:nvPr/>
            </p:nvSpPr>
            <p:spPr bwMode="gray">
              <a:xfrm>
                <a:off x="733957" y="1454855"/>
                <a:ext cx="192784" cy="188664"/>
              </a:xfrm>
              <a:prstGeom prst="chevron">
                <a:avLst>
                  <a:gd name="adj" fmla="val 37396"/>
                </a:avLst>
              </a:prstGeom>
              <a:solidFill>
                <a:schemeClr val="bg2">
                  <a:lumMod val="75000"/>
                </a:schemeClr>
              </a:solidFill>
              <a:ln w="12700" algn="ctr">
                <a:noFill/>
                <a:miter lim="800000"/>
                <a:headEnd/>
                <a:tailEnd/>
              </a:ln>
            </p:spPr>
            <p:txBody>
              <a:bodyPr wrap="none" lIns="126000" tIns="10800" rIns="90000" bIns="46800"/>
              <a:lstStyle/>
              <a:p>
                <a:pPr>
                  <a:buClr>
                    <a:srgbClr val="F0AB00"/>
                  </a:buClr>
                </a:pPr>
                <a:endParaRPr lang="en-US" sz="1050">
                  <a:solidFill>
                    <a:srgbClr val="FFFFFF"/>
                  </a:solidFill>
                  <a:ea typeface="Arial Unicode MS"/>
                </a:endParaRPr>
              </a:p>
            </p:txBody>
          </p:sp>
          <p:sp>
            <p:nvSpPr>
              <p:cNvPr id="210" name="AutoShape 120"/>
              <p:cNvSpPr>
                <a:spLocks noChangeArrowheads="1"/>
              </p:cNvSpPr>
              <p:nvPr/>
            </p:nvSpPr>
            <p:spPr bwMode="gray">
              <a:xfrm>
                <a:off x="914842" y="1454855"/>
                <a:ext cx="192784" cy="188664"/>
              </a:xfrm>
              <a:prstGeom prst="chevron">
                <a:avLst>
                  <a:gd name="adj" fmla="val 37396"/>
                </a:avLst>
              </a:prstGeom>
              <a:solidFill>
                <a:schemeClr val="bg2">
                  <a:lumMod val="75000"/>
                </a:schemeClr>
              </a:solidFill>
              <a:ln w="12700" algn="ctr">
                <a:noFill/>
                <a:miter lim="800000"/>
                <a:headEnd/>
                <a:tailEnd/>
              </a:ln>
            </p:spPr>
            <p:txBody>
              <a:bodyPr wrap="none" lIns="126000" tIns="10800" rIns="90000" bIns="46800"/>
              <a:lstStyle/>
              <a:p>
                <a:pPr>
                  <a:buClr>
                    <a:srgbClr val="F0AB00"/>
                  </a:buClr>
                </a:pPr>
                <a:endParaRPr lang="en-US" sz="1050">
                  <a:solidFill>
                    <a:srgbClr val="FFFFFF"/>
                  </a:solidFill>
                  <a:ea typeface="Arial Unicode MS"/>
                </a:endParaRPr>
              </a:p>
            </p:txBody>
          </p:sp>
          <p:sp>
            <p:nvSpPr>
              <p:cNvPr id="211" name="AutoShape 120"/>
              <p:cNvSpPr>
                <a:spLocks noChangeArrowheads="1"/>
              </p:cNvSpPr>
              <p:nvPr/>
            </p:nvSpPr>
            <p:spPr bwMode="gray">
              <a:xfrm>
                <a:off x="1095727" y="1454855"/>
                <a:ext cx="192784" cy="188664"/>
              </a:xfrm>
              <a:prstGeom prst="chevron">
                <a:avLst>
                  <a:gd name="adj" fmla="val 37396"/>
                </a:avLst>
              </a:prstGeom>
              <a:solidFill>
                <a:schemeClr val="bg2">
                  <a:lumMod val="75000"/>
                </a:schemeClr>
              </a:solidFill>
              <a:ln w="12700" algn="ctr">
                <a:noFill/>
                <a:miter lim="800000"/>
                <a:headEnd/>
                <a:tailEnd/>
              </a:ln>
            </p:spPr>
            <p:txBody>
              <a:bodyPr wrap="none" lIns="126000" tIns="10800" rIns="90000" bIns="46800"/>
              <a:lstStyle/>
              <a:p>
                <a:pPr>
                  <a:buClr>
                    <a:srgbClr val="F0AB00"/>
                  </a:buClr>
                </a:pPr>
                <a:endParaRPr lang="en-US" sz="1050">
                  <a:solidFill>
                    <a:srgbClr val="FFFFFF"/>
                  </a:solidFill>
                  <a:ea typeface="Arial Unicode MS"/>
                </a:endParaRPr>
              </a:p>
            </p:txBody>
          </p:sp>
        </p:grpSp>
      </p:grpSp>
      <p:sp>
        <p:nvSpPr>
          <p:cNvPr id="83" name="AutoShape 237"/>
          <p:cNvSpPr>
            <a:spLocks noChangeArrowheads="1"/>
          </p:cNvSpPr>
          <p:nvPr/>
        </p:nvSpPr>
        <p:spPr bwMode="gray">
          <a:xfrm rot="5400000">
            <a:off x="4063161" y="4200654"/>
            <a:ext cx="1435206" cy="451626"/>
          </a:xfrm>
          <a:prstGeom prst="leftArrow">
            <a:avLst>
              <a:gd name="adj1" fmla="val 50000"/>
              <a:gd name="adj2" fmla="val 51684"/>
            </a:avLst>
          </a:prstGeom>
          <a:solidFill>
            <a:schemeClr val="accent1"/>
          </a:solidFill>
          <a:ln w="3175" algn="ctr">
            <a:noFill/>
            <a:miter lim="800000"/>
            <a:headEnd/>
            <a:tailEnd/>
          </a:ln>
        </p:spPr>
        <p:txBody>
          <a:bodyPr rot="10800000" vert="eaVert" wrap="none" lIns="90000" tIns="46800" rIns="90000" bIns="46800" anchor="ctr"/>
          <a:lstStyle/>
          <a:p>
            <a:pPr>
              <a:buClr>
                <a:srgbClr val="F0AB00"/>
              </a:buClr>
            </a:pPr>
            <a:endParaRPr lang="en-US" sz="1100">
              <a:solidFill>
                <a:srgbClr val="000000"/>
              </a:solidFill>
              <a:ea typeface="Arial Unicode MS"/>
            </a:endParaRPr>
          </a:p>
        </p:txBody>
      </p:sp>
      <p:sp>
        <p:nvSpPr>
          <p:cNvPr id="84" name="AutoShape 237"/>
          <p:cNvSpPr>
            <a:spLocks noChangeArrowheads="1"/>
          </p:cNvSpPr>
          <p:nvPr/>
        </p:nvSpPr>
        <p:spPr bwMode="gray">
          <a:xfrm rot="5400000">
            <a:off x="5076240" y="4080712"/>
            <a:ext cx="583196" cy="451626"/>
          </a:xfrm>
          <a:prstGeom prst="leftArrow">
            <a:avLst>
              <a:gd name="adj1" fmla="val 50000"/>
              <a:gd name="adj2" fmla="val 51684"/>
            </a:avLst>
          </a:prstGeom>
          <a:solidFill>
            <a:schemeClr val="accent1">
              <a:alpha val="98000"/>
            </a:schemeClr>
          </a:solidFill>
          <a:ln w="3175" algn="ctr">
            <a:noFill/>
            <a:miter lim="800000"/>
            <a:headEnd/>
            <a:tailEnd/>
          </a:ln>
        </p:spPr>
        <p:txBody>
          <a:bodyPr rot="10800000" vert="eaVert" wrap="none" lIns="90000" tIns="46800" rIns="90000" bIns="46800" anchor="ctr"/>
          <a:lstStyle/>
          <a:p>
            <a:pPr>
              <a:buClr>
                <a:srgbClr val="F0AB00"/>
              </a:buClr>
            </a:pPr>
            <a:endParaRPr lang="en-US" sz="1100">
              <a:solidFill>
                <a:srgbClr val="000000"/>
              </a:solidFill>
              <a:ea typeface="Arial Unicode MS"/>
            </a:endParaRPr>
          </a:p>
        </p:txBody>
      </p:sp>
      <p:sp>
        <p:nvSpPr>
          <p:cNvPr id="86" name="TextBox 140"/>
          <p:cNvSpPr txBox="1"/>
          <p:nvPr/>
        </p:nvSpPr>
        <p:spPr>
          <a:xfrm rot="16200000">
            <a:off x="4473097" y="4528413"/>
            <a:ext cx="603050" cy="246221"/>
          </a:xfrm>
          <a:prstGeom prst="rect">
            <a:avLst/>
          </a:prstGeom>
          <a:noFill/>
        </p:spPr>
        <p:txBody>
          <a:bodyPr wrap="none" rtlCol="0">
            <a:spAutoFit/>
          </a:bodyPr>
          <a:lstStyle/>
          <a:p>
            <a:pPr algn="l" defTabSz="914400">
              <a:buNone/>
            </a:pPr>
            <a:r>
              <a:rPr lang="en-US" sz="1000" b="1" i="0">
                <a:solidFill>
                  <a:srgbClr val="000000"/>
                </a:solidFill>
                <a:latin typeface="Arial"/>
                <a:ea typeface="Arial Unicode MS"/>
                <a:cs typeface="+mn-cs"/>
              </a:rPr>
              <a:t>События</a:t>
            </a:r>
          </a:p>
        </p:txBody>
      </p:sp>
      <p:sp>
        <p:nvSpPr>
          <p:cNvPr id="87" name="AutoShape 41"/>
          <p:cNvSpPr>
            <a:spLocks noChangeArrowheads="1"/>
          </p:cNvSpPr>
          <p:nvPr/>
        </p:nvSpPr>
        <p:spPr bwMode="gray">
          <a:xfrm>
            <a:off x="5075081" y="4561670"/>
            <a:ext cx="611344" cy="532166"/>
          </a:xfrm>
          <a:prstGeom prst="can">
            <a:avLst>
              <a:gd name="adj" fmla="val 25000"/>
            </a:avLst>
          </a:prstGeom>
          <a:solidFill>
            <a:schemeClr val="bg2"/>
          </a:solidFill>
          <a:ln w="9525">
            <a:solidFill>
              <a:schemeClr val="bg1"/>
            </a:solidFill>
            <a:round/>
            <a:headEnd/>
            <a:tailEnd/>
          </a:ln>
        </p:spPr>
        <p:txBody>
          <a:bodyPr wrap="none" lIns="90000" tIns="46800" rIns="90000" bIns="0" anchor="ctr"/>
          <a:lstStyle/>
          <a:p>
            <a:pPr algn="ctr" defTabSz="914400">
              <a:buNone/>
            </a:pPr>
            <a:r>
              <a:rPr lang="en-US" sz="700" b="1" i="0">
                <a:latin typeface="Arial"/>
                <a:ea typeface="Arial Unicode MS"/>
                <a:cs typeface="+mn-cs"/>
              </a:rPr>
              <a:t>Данные</a:t>
            </a:r>
            <a:br>
              <a:rPr lang="en-US" sz="700" b="1" i="0">
                <a:latin typeface="Arial"/>
                <a:ea typeface="Arial Unicode MS"/>
                <a:cs typeface="+mn-cs"/>
              </a:rPr>
            </a:br>
            <a:r>
              <a:rPr lang="en-US" sz="700" b="1" i="0">
                <a:latin typeface="Arial"/>
                <a:ea typeface="Arial Unicode MS"/>
                <a:cs typeface="+mn-cs"/>
              </a:rPr>
              <a:t>транзакции</a:t>
            </a:r>
          </a:p>
        </p:txBody>
      </p:sp>
      <p:sp>
        <p:nvSpPr>
          <p:cNvPr id="88" name="TextBox 142"/>
          <p:cNvSpPr txBox="1"/>
          <p:nvPr/>
        </p:nvSpPr>
        <p:spPr>
          <a:xfrm rot="16200000">
            <a:off x="5068207" y="4226686"/>
            <a:ext cx="587020" cy="215444"/>
          </a:xfrm>
          <a:prstGeom prst="rect">
            <a:avLst/>
          </a:prstGeom>
          <a:noFill/>
        </p:spPr>
        <p:txBody>
          <a:bodyPr wrap="none" rtlCol="0">
            <a:spAutoFit/>
          </a:bodyPr>
          <a:lstStyle/>
          <a:p>
            <a:pPr algn="l" defTabSz="914400">
              <a:buNone/>
            </a:pPr>
            <a:r>
              <a:rPr lang="en-US" sz="800" b="1" i="0" dirty="0" err="1">
                <a:solidFill>
                  <a:srgbClr val="000000"/>
                </a:solidFill>
                <a:latin typeface="Arial"/>
                <a:ea typeface="Arial Unicode MS"/>
                <a:cs typeface="+mn-cs"/>
              </a:rPr>
              <a:t>Данные</a:t>
            </a:r>
            <a:endParaRPr lang="en-US" sz="800" b="1" i="0" dirty="0">
              <a:solidFill>
                <a:srgbClr val="000000"/>
              </a:solidFill>
              <a:latin typeface="Arial"/>
              <a:ea typeface="Arial Unicode MS"/>
              <a:cs typeface="+mn-cs"/>
            </a:endParaRPr>
          </a:p>
        </p:txBody>
      </p:sp>
      <p:sp>
        <p:nvSpPr>
          <p:cNvPr id="90" name="Oval 144"/>
          <p:cNvSpPr>
            <a:spLocks noChangeAspect="1"/>
          </p:cNvSpPr>
          <p:nvPr/>
        </p:nvSpPr>
        <p:spPr bwMode="auto">
          <a:xfrm>
            <a:off x="4838087" y="3616342"/>
            <a:ext cx="94709" cy="108152"/>
          </a:xfrm>
          <a:prstGeom prst="ellipse">
            <a:avLst/>
          </a:prstGeom>
          <a:solidFill>
            <a:schemeClr val="accent1">
              <a:lumMod val="40000"/>
              <a:lumOff val="60000"/>
            </a:schemeClr>
          </a:solidFill>
          <a:ln w="9525">
            <a:noFill/>
            <a:miter lim="800000"/>
            <a:headEnd/>
            <a:tailEnd/>
          </a:ln>
          <a:effectLst/>
        </p:spPr>
        <p:txBody>
          <a:bodyPr lIns="90000" tIns="46800" rIns="90000" bIns="46800" anchor="ctr"/>
          <a:lstStyle/>
          <a:p>
            <a:pPr>
              <a:buClr>
                <a:srgbClr val="F0AB00"/>
              </a:buClr>
              <a:defRPr/>
            </a:pPr>
            <a:endParaRPr lang="en-US" sz="1400" dirty="0">
              <a:solidFill>
                <a:srgbClr val="000000"/>
              </a:solidFill>
              <a:ea typeface="Arial Unicode MS"/>
            </a:endParaRPr>
          </a:p>
        </p:txBody>
      </p:sp>
      <p:sp>
        <p:nvSpPr>
          <p:cNvPr id="91" name="Regular Pentagon 145"/>
          <p:cNvSpPr>
            <a:spLocks noChangeAspect="1"/>
          </p:cNvSpPr>
          <p:nvPr/>
        </p:nvSpPr>
        <p:spPr bwMode="auto">
          <a:xfrm>
            <a:off x="4622290" y="3618905"/>
            <a:ext cx="84791" cy="97955"/>
          </a:xfrm>
          <a:prstGeom prst="pentagon">
            <a:avLst/>
          </a:prstGeom>
          <a:solidFill>
            <a:schemeClr val="bg2"/>
          </a:solidFill>
          <a:ln w="9525">
            <a:noFill/>
            <a:miter lim="800000"/>
            <a:headEnd/>
            <a:tailEnd/>
          </a:ln>
          <a:effectLst/>
        </p:spPr>
        <p:txBody>
          <a:bodyPr lIns="90000" tIns="46800" rIns="90000" bIns="46800" anchor="ctr"/>
          <a:lstStyle/>
          <a:p>
            <a:pPr>
              <a:buClr>
                <a:srgbClr val="F0AB00"/>
              </a:buClr>
              <a:defRPr/>
            </a:pPr>
            <a:endParaRPr lang="en-US" sz="1400" dirty="0">
              <a:solidFill>
                <a:srgbClr val="000000"/>
              </a:solidFill>
              <a:ea typeface="Arial Unicode MS"/>
            </a:endParaRPr>
          </a:p>
        </p:txBody>
      </p:sp>
      <p:sp>
        <p:nvSpPr>
          <p:cNvPr id="92" name="Diamond 146"/>
          <p:cNvSpPr>
            <a:spLocks noChangeAspect="1"/>
          </p:cNvSpPr>
          <p:nvPr/>
        </p:nvSpPr>
        <p:spPr bwMode="auto">
          <a:xfrm>
            <a:off x="4730189" y="3563508"/>
            <a:ext cx="73486" cy="84895"/>
          </a:xfrm>
          <a:prstGeom prst="diamond">
            <a:avLst/>
          </a:prstGeom>
          <a:solidFill>
            <a:schemeClr val="accent1"/>
          </a:solidFill>
          <a:ln w="9525">
            <a:noFill/>
            <a:miter lim="800000"/>
            <a:headEnd/>
            <a:tailEnd/>
          </a:ln>
          <a:effectLst/>
        </p:spPr>
        <p:txBody>
          <a:bodyPr lIns="90000" tIns="46800" rIns="90000" bIns="46800" anchor="ctr"/>
          <a:lstStyle/>
          <a:p>
            <a:pPr>
              <a:buClr>
                <a:srgbClr val="F0AB00"/>
              </a:buClr>
              <a:defRPr/>
            </a:pPr>
            <a:endParaRPr lang="en-US" sz="1400" dirty="0">
              <a:solidFill>
                <a:srgbClr val="000000"/>
              </a:solidFill>
              <a:ea typeface="Arial Unicode MS"/>
            </a:endParaRPr>
          </a:p>
        </p:txBody>
      </p:sp>
      <p:sp>
        <p:nvSpPr>
          <p:cNvPr id="93" name="Diamond 147"/>
          <p:cNvSpPr>
            <a:spLocks noChangeAspect="1"/>
          </p:cNvSpPr>
          <p:nvPr/>
        </p:nvSpPr>
        <p:spPr bwMode="auto">
          <a:xfrm>
            <a:off x="4733362" y="3435934"/>
            <a:ext cx="73486" cy="84895"/>
          </a:xfrm>
          <a:prstGeom prst="diamond">
            <a:avLst/>
          </a:prstGeom>
          <a:solidFill>
            <a:schemeClr val="accent1"/>
          </a:solidFill>
          <a:ln w="9525">
            <a:noFill/>
            <a:miter lim="800000"/>
            <a:headEnd/>
            <a:tailEnd/>
          </a:ln>
          <a:effectLst/>
        </p:spPr>
        <p:txBody>
          <a:bodyPr lIns="90000" tIns="46800" rIns="90000" bIns="46800" anchor="ctr"/>
          <a:lstStyle/>
          <a:p>
            <a:pPr>
              <a:buClr>
                <a:srgbClr val="F0AB00"/>
              </a:buClr>
              <a:defRPr/>
            </a:pPr>
            <a:endParaRPr lang="en-US" sz="1400" dirty="0">
              <a:solidFill>
                <a:srgbClr val="000000"/>
              </a:solidFill>
              <a:ea typeface="Arial Unicode MS"/>
            </a:endParaRPr>
          </a:p>
        </p:txBody>
      </p:sp>
      <p:sp>
        <p:nvSpPr>
          <p:cNvPr id="94" name="Regular Pentagon 148"/>
          <p:cNvSpPr>
            <a:spLocks noChangeAspect="1"/>
          </p:cNvSpPr>
          <p:nvPr/>
        </p:nvSpPr>
        <p:spPr bwMode="auto">
          <a:xfrm>
            <a:off x="4631811" y="3484041"/>
            <a:ext cx="84791" cy="97955"/>
          </a:xfrm>
          <a:prstGeom prst="pentagon">
            <a:avLst/>
          </a:prstGeom>
          <a:solidFill>
            <a:schemeClr val="bg2"/>
          </a:solidFill>
          <a:ln w="9525">
            <a:noFill/>
            <a:miter lim="800000"/>
            <a:headEnd/>
            <a:tailEnd/>
          </a:ln>
          <a:effectLst/>
        </p:spPr>
        <p:txBody>
          <a:bodyPr lIns="90000" tIns="46800" rIns="90000" bIns="46800" anchor="ctr"/>
          <a:lstStyle/>
          <a:p>
            <a:pPr>
              <a:buClr>
                <a:srgbClr val="F0AB00"/>
              </a:buClr>
              <a:defRPr/>
            </a:pPr>
            <a:endParaRPr lang="en-US" sz="1400" dirty="0">
              <a:solidFill>
                <a:srgbClr val="000000"/>
              </a:solidFill>
              <a:ea typeface="Arial Unicode MS"/>
            </a:endParaRPr>
          </a:p>
        </p:txBody>
      </p:sp>
      <p:sp>
        <p:nvSpPr>
          <p:cNvPr id="95" name="Diamond 149"/>
          <p:cNvSpPr>
            <a:spLocks noChangeAspect="1"/>
          </p:cNvSpPr>
          <p:nvPr/>
        </p:nvSpPr>
        <p:spPr bwMode="auto">
          <a:xfrm>
            <a:off x="4834914" y="3494254"/>
            <a:ext cx="73486" cy="84895"/>
          </a:xfrm>
          <a:prstGeom prst="diamond">
            <a:avLst/>
          </a:prstGeom>
          <a:solidFill>
            <a:schemeClr val="accent1"/>
          </a:solidFill>
          <a:ln w="9525">
            <a:noFill/>
            <a:miter lim="800000"/>
            <a:headEnd/>
            <a:tailEnd/>
          </a:ln>
          <a:effectLst/>
        </p:spPr>
        <p:txBody>
          <a:bodyPr lIns="90000" tIns="46800" rIns="90000" bIns="46800" anchor="ctr"/>
          <a:lstStyle/>
          <a:p>
            <a:pPr>
              <a:buClr>
                <a:srgbClr val="F0AB00"/>
              </a:buClr>
              <a:defRPr/>
            </a:pPr>
            <a:endParaRPr lang="en-US" sz="1400" dirty="0">
              <a:solidFill>
                <a:srgbClr val="000000"/>
              </a:solidFill>
              <a:ea typeface="Arial Unicode MS"/>
            </a:endParaRPr>
          </a:p>
        </p:txBody>
      </p:sp>
      <p:sp>
        <p:nvSpPr>
          <p:cNvPr id="96" name="Diamond 150"/>
          <p:cNvSpPr>
            <a:spLocks noChangeAspect="1"/>
          </p:cNvSpPr>
          <p:nvPr/>
        </p:nvSpPr>
        <p:spPr bwMode="auto">
          <a:xfrm>
            <a:off x="4736536" y="3674474"/>
            <a:ext cx="73486" cy="84895"/>
          </a:xfrm>
          <a:prstGeom prst="diamond">
            <a:avLst/>
          </a:prstGeom>
          <a:solidFill>
            <a:schemeClr val="accent2"/>
          </a:solidFill>
          <a:ln w="9525">
            <a:noFill/>
            <a:miter lim="800000"/>
            <a:headEnd/>
            <a:tailEnd/>
          </a:ln>
          <a:effectLst/>
        </p:spPr>
        <p:txBody>
          <a:bodyPr lIns="90000" tIns="46800" rIns="90000" bIns="46800" anchor="ctr"/>
          <a:lstStyle/>
          <a:p>
            <a:pPr>
              <a:buClr>
                <a:srgbClr val="F0AB00"/>
              </a:buClr>
              <a:defRPr/>
            </a:pPr>
            <a:endParaRPr lang="en-US" sz="1400" dirty="0">
              <a:solidFill>
                <a:srgbClr val="000000"/>
              </a:solidFill>
              <a:ea typeface="Arial Unicode MS"/>
            </a:endParaRPr>
          </a:p>
        </p:txBody>
      </p:sp>
      <p:sp>
        <p:nvSpPr>
          <p:cNvPr id="97" name="Diamond 151"/>
          <p:cNvSpPr>
            <a:spLocks noChangeAspect="1"/>
          </p:cNvSpPr>
          <p:nvPr/>
        </p:nvSpPr>
        <p:spPr bwMode="auto">
          <a:xfrm>
            <a:off x="4676240" y="3802049"/>
            <a:ext cx="73486" cy="84895"/>
          </a:xfrm>
          <a:prstGeom prst="diamond">
            <a:avLst/>
          </a:prstGeom>
          <a:solidFill>
            <a:schemeClr val="accent2"/>
          </a:solidFill>
          <a:ln w="9525">
            <a:noFill/>
            <a:miter lim="800000"/>
            <a:headEnd/>
            <a:tailEnd/>
          </a:ln>
          <a:effectLst/>
        </p:spPr>
        <p:txBody>
          <a:bodyPr lIns="90000" tIns="46800" rIns="90000" bIns="46800" anchor="ctr"/>
          <a:lstStyle/>
          <a:p>
            <a:pPr>
              <a:buClr>
                <a:srgbClr val="F0AB00"/>
              </a:buClr>
              <a:defRPr/>
            </a:pPr>
            <a:endParaRPr lang="en-US" sz="1400" dirty="0">
              <a:solidFill>
                <a:srgbClr val="000000"/>
              </a:solidFill>
              <a:ea typeface="Arial Unicode MS"/>
            </a:endParaRPr>
          </a:p>
        </p:txBody>
      </p:sp>
      <p:sp>
        <p:nvSpPr>
          <p:cNvPr id="98" name="Diamond 152"/>
          <p:cNvSpPr>
            <a:spLocks noChangeAspect="1"/>
          </p:cNvSpPr>
          <p:nvPr/>
        </p:nvSpPr>
        <p:spPr bwMode="auto">
          <a:xfrm flipV="1">
            <a:off x="4780965" y="3797982"/>
            <a:ext cx="107640" cy="124351"/>
          </a:xfrm>
          <a:prstGeom prst="diamond">
            <a:avLst/>
          </a:prstGeom>
          <a:solidFill>
            <a:schemeClr val="accent2"/>
          </a:solidFill>
          <a:ln w="9525">
            <a:noFill/>
            <a:miter lim="800000"/>
            <a:headEnd/>
            <a:tailEnd/>
          </a:ln>
          <a:effectLst/>
        </p:spPr>
        <p:txBody>
          <a:bodyPr lIns="90000" tIns="46800" rIns="90000" bIns="46800" anchor="ctr"/>
          <a:lstStyle/>
          <a:p>
            <a:pPr>
              <a:buClr>
                <a:srgbClr val="F0AB00"/>
              </a:buClr>
              <a:defRPr/>
            </a:pPr>
            <a:endParaRPr lang="en-US" sz="1400" dirty="0">
              <a:solidFill>
                <a:srgbClr val="000000"/>
              </a:solidFill>
              <a:ea typeface="Arial Unicode MS"/>
            </a:endParaRPr>
          </a:p>
        </p:txBody>
      </p:sp>
      <p:sp>
        <p:nvSpPr>
          <p:cNvPr id="99" name="Text Box 56"/>
          <p:cNvSpPr txBox="1">
            <a:spLocks noChangeArrowheads="1"/>
          </p:cNvSpPr>
          <p:nvPr/>
        </p:nvSpPr>
        <p:spPr bwMode="gray">
          <a:xfrm>
            <a:off x="6586856" y="1468741"/>
            <a:ext cx="1824836" cy="199158"/>
          </a:xfrm>
          <a:prstGeom prst="rect">
            <a:avLst/>
          </a:prstGeom>
          <a:noFill/>
          <a:ln w="9525" algn="ctr">
            <a:noFill/>
            <a:miter lim="800000"/>
            <a:headEnd/>
            <a:tailEnd/>
          </a:ln>
        </p:spPr>
        <p:txBody>
          <a:bodyPr wrap="none" lIns="90000" tIns="46800" rIns="90000" bIns="46800">
            <a:spAutoFit/>
          </a:bodyPr>
          <a:lstStyle/>
          <a:p>
            <a:pPr algn="ctr" defTabSz="1307592">
              <a:lnSpc>
                <a:spcPct val="85000"/>
              </a:lnSpc>
              <a:spcBef>
                <a:spcPts val="720"/>
              </a:spcBef>
              <a:buNone/>
            </a:pPr>
            <a:r>
              <a:rPr lang="ru-RU" sz="800" b="1" dirty="0" smtClean="0">
                <a:solidFill>
                  <a:srgbClr val="000000"/>
                </a:solidFill>
                <a:ea typeface="Arial Unicode MS"/>
              </a:rPr>
              <a:t>«</a:t>
            </a:r>
            <a:r>
              <a:rPr lang="en-US" sz="800" b="1" i="0" dirty="0" err="1" smtClean="0">
                <a:solidFill>
                  <a:srgbClr val="000000"/>
                </a:solidFill>
                <a:ea typeface="Arial Unicode MS"/>
              </a:rPr>
              <a:t>Бизнес-аналитика</a:t>
            </a:r>
            <a:r>
              <a:rPr lang="en-US" sz="800" b="1" i="0" dirty="0" smtClean="0">
                <a:solidFill>
                  <a:srgbClr val="000000"/>
                </a:solidFill>
                <a:ea typeface="Arial Unicode MS"/>
              </a:rPr>
              <a:t> </a:t>
            </a:r>
            <a:r>
              <a:rPr lang="en-US" sz="800" b="1" i="0" dirty="0">
                <a:solidFill>
                  <a:srgbClr val="000000"/>
                </a:solidFill>
                <a:ea typeface="Arial Unicode MS"/>
              </a:rPr>
              <a:t>в </a:t>
            </a:r>
            <a:r>
              <a:rPr lang="en-US" sz="800" b="1" i="0" dirty="0" err="1" smtClean="0">
                <a:solidFill>
                  <a:srgbClr val="000000"/>
                </a:solidFill>
                <a:ea typeface="Arial Unicode MS"/>
              </a:rPr>
              <a:t>процессе</a:t>
            </a:r>
            <a:r>
              <a:rPr lang="ru-RU" sz="800" b="1" i="0" dirty="0" smtClean="0">
                <a:solidFill>
                  <a:srgbClr val="000000"/>
                </a:solidFill>
                <a:ea typeface="Arial Unicode MS"/>
              </a:rPr>
              <a:t>»</a:t>
            </a:r>
            <a:endParaRPr lang="en-US" sz="800" b="1" i="0" dirty="0">
              <a:solidFill>
                <a:srgbClr val="000000"/>
              </a:solidFill>
              <a:ea typeface="Arial Unicode MS"/>
            </a:endParaRPr>
          </a:p>
        </p:txBody>
      </p:sp>
      <p:pic>
        <p:nvPicPr>
          <p:cNvPr id="100" name="Picture 2"/>
          <p:cNvPicPr>
            <a:picLocks noChangeAspect="1" noChangeArrowheads="1"/>
          </p:cNvPicPr>
          <p:nvPr/>
        </p:nvPicPr>
        <p:blipFill>
          <a:blip r:embed="rId6" cstate="print"/>
          <a:srcRect/>
          <a:stretch>
            <a:fillRect/>
          </a:stretch>
        </p:blipFill>
        <p:spPr bwMode="auto">
          <a:xfrm>
            <a:off x="4548684" y="2018012"/>
            <a:ext cx="1495327" cy="1131562"/>
          </a:xfrm>
          <a:prstGeom prst="rect">
            <a:avLst/>
          </a:prstGeom>
          <a:ln>
            <a:noFill/>
          </a:ln>
          <a:effectLst>
            <a:softEdge rad="112500"/>
          </a:effectLst>
        </p:spPr>
      </p:pic>
      <p:sp>
        <p:nvSpPr>
          <p:cNvPr id="101" name="AutoShape 120"/>
          <p:cNvSpPr>
            <a:spLocks noChangeArrowheads="1"/>
          </p:cNvSpPr>
          <p:nvPr/>
        </p:nvSpPr>
        <p:spPr bwMode="gray">
          <a:xfrm>
            <a:off x="5614466" y="5278592"/>
            <a:ext cx="353031" cy="254721"/>
          </a:xfrm>
          <a:prstGeom prst="chevron">
            <a:avLst>
              <a:gd name="adj" fmla="val 37396"/>
            </a:avLst>
          </a:prstGeom>
          <a:solidFill>
            <a:schemeClr val="bg2">
              <a:lumMod val="75000"/>
            </a:schemeClr>
          </a:solidFill>
          <a:ln w="12700" algn="ctr">
            <a:noFill/>
            <a:miter lim="800000"/>
            <a:headEnd/>
            <a:tailEnd/>
          </a:ln>
        </p:spPr>
        <p:txBody>
          <a:bodyPr wrap="none" lIns="126000" tIns="10800" rIns="90000" bIns="46800"/>
          <a:lstStyle/>
          <a:p>
            <a:pPr>
              <a:buClr>
                <a:srgbClr val="F0AB00"/>
              </a:buClr>
            </a:pPr>
            <a:endParaRPr lang="en-US" sz="1050">
              <a:solidFill>
                <a:srgbClr val="FFFFFF"/>
              </a:solidFill>
              <a:ea typeface="Arial Unicode MS"/>
            </a:endParaRPr>
          </a:p>
        </p:txBody>
      </p:sp>
      <p:sp>
        <p:nvSpPr>
          <p:cNvPr id="102" name="Text Box 56"/>
          <p:cNvSpPr txBox="1">
            <a:spLocks noChangeArrowheads="1"/>
          </p:cNvSpPr>
          <p:nvPr/>
        </p:nvSpPr>
        <p:spPr bwMode="gray">
          <a:xfrm>
            <a:off x="4522250" y="1468741"/>
            <a:ext cx="1916650" cy="408446"/>
          </a:xfrm>
          <a:prstGeom prst="rect">
            <a:avLst/>
          </a:prstGeom>
          <a:noFill/>
          <a:ln w="9525" algn="ctr">
            <a:noFill/>
            <a:miter lim="800000"/>
            <a:headEnd/>
            <a:tailEnd/>
          </a:ln>
        </p:spPr>
        <p:txBody>
          <a:bodyPr wrap="square" lIns="90000" tIns="46800" rIns="90000" bIns="46800">
            <a:spAutoFit/>
          </a:bodyPr>
          <a:lstStyle/>
          <a:p>
            <a:pPr algn="ctr" defTabSz="1307592">
              <a:lnSpc>
                <a:spcPct val="85000"/>
              </a:lnSpc>
              <a:spcBef>
                <a:spcPts val="720"/>
              </a:spcBef>
              <a:buNone/>
            </a:pPr>
            <a:r>
              <a:rPr lang="ru-RU" sz="800" b="1" dirty="0" smtClean="0">
                <a:solidFill>
                  <a:srgbClr val="000000"/>
                </a:solidFill>
                <a:ea typeface="Arial Unicode MS"/>
              </a:rPr>
              <a:t>«</a:t>
            </a:r>
            <a:r>
              <a:rPr lang="en-US" sz="800" b="1" i="0" dirty="0" err="1" smtClean="0">
                <a:solidFill>
                  <a:srgbClr val="000000"/>
                </a:solidFill>
                <a:ea typeface="Arial Unicode MS"/>
              </a:rPr>
              <a:t>Процесс</a:t>
            </a:r>
            <a:r>
              <a:rPr lang="en-US" sz="800" b="1" i="0" dirty="0" smtClean="0">
                <a:solidFill>
                  <a:srgbClr val="000000"/>
                </a:solidFill>
                <a:ea typeface="Arial Unicode MS"/>
              </a:rPr>
              <a:t> </a:t>
            </a:r>
            <a:r>
              <a:rPr lang="en-US" sz="800" b="1" i="0" dirty="0">
                <a:solidFill>
                  <a:srgbClr val="000000"/>
                </a:solidFill>
                <a:ea typeface="Arial Unicode MS"/>
              </a:rPr>
              <a:t>в </a:t>
            </a:r>
            <a:r>
              <a:rPr lang="en-US" sz="800" b="1" i="0" dirty="0" err="1" smtClean="0">
                <a:solidFill>
                  <a:srgbClr val="000000"/>
                </a:solidFill>
                <a:ea typeface="Arial Unicode MS"/>
              </a:rPr>
              <a:t>бизнес-аналитике</a:t>
            </a:r>
            <a:r>
              <a:rPr lang="ru-RU" sz="800" b="1" i="0" dirty="0" smtClean="0">
                <a:solidFill>
                  <a:srgbClr val="000000"/>
                </a:solidFill>
                <a:ea typeface="Arial Unicode MS"/>
              </a:rPr>
              <a:t>»</a:t>
            </a:r>
            <a:r>
              <a:rPr lang="en-US" sz="800" b="1" i="0" dirty="0" smtClean="0">
                <a:solidFill>
                  <a:srgbClr val="000000"/>
                </a:solidFill>
                <a:ea typeface="Arial Unicode MS"/>
              </a:rPr>
              <a:t> </a:t>
            </a:r>
            <a:r>
              <a:rPr lang="en-US" sz="800" b="1" i="0" dirty="0">
                <a:solidFill>
                  <a:srgbClr val="000000"/>
                </a:solidFill>
                <a:ea typeface="Arial Unicode MS"/>
              </a:rPr>
              <a:t>/ </a:t>
            </a:r>
            <a:r>
              <a:rPr lang="en-US" sz="800" b="1" i="0" dirty="0" err="1">
                <a:solidFill>
                  <a:srgbClr val="000000"/>
                </a:solidFill>
                <a:ea typeface="Arial Unicode MS"/>
              </a:rPr>
              <a:t>мониторинг</a:t>
            </a:r>
            <a:r>
              <a:rPr lang="en-US" sz="800" b="1" i="0" dirty="0">
                <a:solidFill>
                  <a:srgbClr val="000000"/>
                </a:solidFill>
                <a:ea typeface="Arial Unicode MS"/>
              </a:rPr>
              <a:t> </a:t>
            </a:r>
            <a:r>
              <a:rPr lang="en-US" sz="800" b="1" i="0" dirty="0" err="1">
                <a:solidFill>
                  <a:srgbClr val="000000"/>
                </a:solidFill>
                <a:ea typeface="Arial Unicode MS"/>
              </a:rPr>
              <a:t>бизнес-операций</a:t>
            </a:r>
            <a:r>
              <a:rPr lang="en-US" sz="800" b="1" i="0" dirty="0">
                <a:solidFill>
                  <a:srgbClr val="000000"/>
                </a:solidFill>
                <a:ea typeface="Arial Unicode MS"/>
              </a:rPr>
              <a:t> </a:t>
            </a:r>
            <a:r>
              <a:rPr lang="en-US" sz="800" b="1" i="0" dirty="0" smtClean="0">
                <a:solidFill>
                  <a:srgbClr val="000000"/>
                </a:solidFill>
                <a:ea typeface="Arial Unicode MS"/>
              </a:rPr>
              <a:t>в</a:t>
            </a:r>
            <a:r>
              <a:rPr lang="ru-RU" sz="800" b="1" i="0" dirty="0" smtClean="0">
                <a:solidFill>
                  <a:srgbClr val="000000"/>
                </a:solidFill>
                <a:ea typeface="Arial Unicode MS"/>
              </a:rPr>
              <a:t> </a:t>
            </a:r>
            <a:r>
              <a:rPr lang="en-US" sz="800" b="1" i="0" dirty="0" err="1" smtClean="0">
                <a:solidFill>
                  <a:srgbClr val="000000"/>
                </a:solidFill>
                <a:ea typeface="Arial Unicode MS"/>
              </a:rPr>
              <a:t>реальном</a:t>
            </a:r>
            <a:r>
              <a:rPr lang="en-US" sz="800" b="1" i="0" dirty="0" smtClean="0">
                <a:solidFill>
                  <a:srgbClr val="000000"/>
                </a:solidFill>
                <a:ea typeface="Arial Unicode MS"/>
              </a:rPr>
              <a:t> </a:t>
            </a:r>
            <a:r>
              <a:rPr lang="en-US" sz="800" b="1" i="0" dirty="0" err="1">
                <a:solidFill>
                  <a:srgbClr val="000000"/>
                </a:solidFill>
                <a:ea typeface="Arial Unicode MS"/>
              </a:rPr>
              <a:t>времени</a:t>
            </a:r>
            <a:endParaRPr lang="en-US" sz="800" b="1" i="0" dirty="0">
              <a:solidFill>
                <a:srgbClr val="000000"/>
              </a:solidFill>
              <a:ea typeface="Arial Unicode MS"/>
            </a:endParaRPr>
          </a:p>
        </p:txBody>
      </p:sp>
      <p:sp>
        <p:nvSpPr>
          <p:cNvPr id="103" name="Line 95"/>
          <p:cNvSpPr>
            <a:spLocks noChangeShapeType="1"/>
          </p:cNvSpPr>
          <p:nvPr/>
        </p:nvSpPr>
        <p:spPr bwMode="gray">
          <a:xfrm>
            <a:off x="6520414" y="1681163"/>
            <a:ext cx="0" cy="4062412"/>
          </a:xfrm>
          <a:prstGeom prst="line">
            <a:avLst/>
          </a:prstGeom>
          <a:noFill/>
          <a:ln w="6350">
            <a:solidFill>
              <a:schemeClr val="bg2">
                <a:lumMod val="90000"/>
              </a:schemeClr>
            </a:solidFill>
            <a:round/>
            <a:headEnd/>
            <a:tailEnd/>
          </a:ln>
        </p:spPr>
        <p:txBody>
          <a:bodyPr lIns="90000" tIns="46800" rIns="90000" bIns="46800" anchor="ctr"/>
          <a:lstStyle/>
          <a:p>
            <a:pPr>
              <a:buClr>
                <a:srgbClr val="F0AB00"/>
              </a:buClr>
            </a:pPr>
            <a:endParaRPr lang="en-US" sz="1400">
              <a:solidFill>
                <a:srgbClr val="000000"/>
              </a:solidFill>
              <a:ea typeface="Arial Unicode MS"/>
            </a:endParaRPr>
          </a:p>
        </p:txBody>
      </p:sp>
      <p:pic>
        <p:nvPicPr>
          <p:cNvPr id="106" name="Picture 168"/>
          <p:cNvPicPr>
            <a:picLocks noChangeAspect="1" noChangeArrowheads="1"/>
          </p:cNvPicPr>
          <p:nvPr/>
        </p:nvPicPr>
        <p:blipFill>
          <a:blip r:embed="rId7" cstate="print"/>
          <a:srcRect l="12500" t="17708" r="11719" b="9375"/>
          <a:stretch>
            <a:fillRect/>
          </a:stretch>
        </p:blipFill>
        <p:spPr bwMode="auto">
          <a:xfrm>
            <a:off x="6926119" y="3423552"/>
            <a:ext cx="1326516" cy="1099456"/>
          </a:xfrm>
          <a:prstGeom prst="roundRect">
            <a:avLst>
              <a:gd name="adj" fmla="val 3309"/>
            </a:avLst>
          </a:prstGeom>
          <a:solidFill>
            <a:srgbClr val="FFFFFF">
              <a:shade val="85000"/>
            </a:srgbClr>
          </a:solidFill>
          <a:ln>
            <a:noFill/>
          </a:ln>
          <a:effectLst/>
        </p:spPr>
      </p:pic>
      <p:grpSp>
        <p:nvGrpSpPr>
          <p:cNvPr id="6" name="Group 75"/>
          <p:cNvGrpSpPr/>
          <p:nvPr/>
        </p:nvGrpSpPr>
        <p:grpSpPr>
          <a:xfrm>
            <a:off x="7179693" y="4713578"/>
            <a:ext cx="782347" cy="782347"/>
            <a:chOff x="7050153" y="4713578"/>
            <a:chExt cx="782347" cy="782347"/>
          </a:xfrm>
        </p:grpSpPr>
        <p:pic>
          <p:nvPicPr>
            <p:cNvPr id="9217" name="Picture 1"/>
            <p:cNvPicPr>
              <a:picLocks noChangeAspect="1" noChangeArrowheads="1"/>
            </p:cNvPicPr>
            <p:nvPr/>
          </p:nvPicPr>
          <p:blipFill>
            <a:blip r:embed="rId5" cstate="print"/>
            <a:srcRect/>
            <a:stretch>
              <a:fillRect/>
            </a:stretch>
          </p:blipFill>
          <p:spPr bwMode="auto">
            <a:xfrm>
              <a:off x="7050153" y="4713578"/>
              <a:ext cx="782347" cy="782347"/>
            </a:xfrm>
            <a:prstGeom prst="rect">
              <a:avLst/>
            </a:prstGeom>
            <a:noFill/>
            <a:ln w="9525">
              <a:noFill/>
              <a:miter lim="800000"/>
              <a:headEnd/>
              <a:tailEnd/>
            </a:ln>
            <a:effectLst/>
          </p:spPr>
        </p:pic>
        <p:sp>
          <p:nvSpPr>
            <p:cNvPr id="107" name="Text Box 51"/>
            <p:cNvSpPr txBox="1">
              <a:spLocks noChangeArrowheads="1"/>
            </p:cNvSpPr>
            <p:nvPr/>
          </p:nvSpPr>
          <p:spPr bwMode="gray">
            <a:xfrm>
              <a:off x="7255105" y="5103898"/>
              <a:ext cx="179536" cy="215444"/>
            </a:xfrm>
            <a:prstGeom prst="rect">
              <a:avLst/>
            </a:prstGeom>
            <a:noFill/>
            <a:ln w="9525" algn="ctr">
              <a:noFill/>
              <a:miter lim="800000"/>
              <a:headEnd/>
              <a:tailEnd/>
            </a:ln>
          </p:spPr>
          <p:txBody>
            <a:bodyPr wrap="none" lIns="0" tIns="0" rIns="0" bIns="0">
              <a:spAutoFit/>
            </a:bodyPr>
            <a:lstStyle/>
            <a:p>
              <a:pPr algn="ctr" defTabSz="914400">
                <a:buNone/>
              </a:pPr>
              <a:r>
                <a:rPr lang="en-US" sz="1400" b="1" i="0">
                  <a:latin typeface="Arial"/>
                  <a:ea typeface="Arial Unicode MS"/>
                  <a:cs typeface="+mn-cs"/>
                </a:rPr>
                <a:t>BI</a:t>
              </a:r>
            </a:p>
          </p:txBody>
        </p:sp>
      </p:grpSp>
      <p:pic>
        <p:nvPicPr>
          <p:cNvPr id="108" name="Picture 145" descr="gold"/>
          <p:cNvPicPr>
            <a:picLocks noChangeAspect="1" noChangeArrowheads="1"/>
          </p:cNvPicPr>
          <p:nvPr/>
        </p:nvPicPr>
        <p:blipFill>
          <a:blip r:embed="rId8" cstate="print">
            <a:lum bright="-6000"/>
          </a:blip>
          <a:srcRect/>
          <a:stretch>
            <a:fillRect/>
          </a:stretch>
        </p:blipFill>
        <p:spPr bwMode="gray">
          <a:xfrm>
            <a:off x="7309638" y="4611768"/>
            <a:ext cx="235631" cy="233050"/>
          </a:xfrm>
          <a:prstGeom prst="rect">
            <a:avLst/>
          </a:prstGeom>
          <a:noFill/>
          <a:ln w="9525">
            <a:noFill/>
            <a:miter lim="800000"/>
            <a:headEnd/>
            <a:tailEnd/>
          </a:ln>
        </p:spPr>
      </p:pic>
      <p:pic>
        <p:nvPicPr>
          <p:cNvPr id="109" name="Picture 149" descr="gold"/>
          <p:cNvPicPr>
            <a:picLocks noChangeAspect="1" noChangeArrowheads="1"/>
          </p:cNvPicPr>
          <p:nvPr/>
        </p:nvPicPr>
        <p:blipFill>
          <a:blip r:embed="rId8" cstate="print">
            <a:lum bright="-6000"/>
          </a:blip>
          <a:srcRect/>
          <a:stretch>
            <a:fillRect/>
          </a:stretch>
        </p:blipFill>
        <p:spPr bwMode="gray">
          <a:xfrm>
            <a:off x="7565997" y="4611768"/>
            <a:ext cx="235631" cy="233050"/>
          </a:xfrm>
          <a:prstGeom prst="rect">
            <a:avLst/>
          </a:prstGeom>
          <a:noFill/>
          <a:ln w="9525">
            <a:noFill/>
            <a:miter lim="800000"/>
            <a:headEnd/>
            <a:tailEnd/>
          </a:ln>
        </p:spPr>
      </p:pic>
      <p:pic>
        <p:nvPicPr>
          <p:cNvPr id="110" name="Picture 101" descr="\\Emp\desktop\Graphic Tank\a6.tif"/>
          <p:cNvPicPr>
            <a:picLocks noChangeAspect="1" noChangeArrowheads="1"/>
          </p:cNvPicPr>
          <p:nvPr/>
        </p:nvPicPr>
        <p:blipFill>
          <a:blip r:embed="rId9" cstate="print">
            <a:grayscl/>
          </a:blip>
          <a:srcRect/>
          <a:stretch>
            <a:fillRect/>
          </a:stretch>
        </p:blipFill>
        <p:spPr bwMode="gray">
          <a:xfrm>
            <a:off x="4365625" y="5450209"/>
            <a:ext cx="277085" cy="340991"/>
          </a:xfrm>
          <a:prstGeom prst="rect">
            <a:avLst/>
          </a:prstGeom>
          <a:noFill/>
          <a:ln w="9525">
            <a:noFill/>
            <a:miter lim="800000"/>
            <a:headEnd/>
            <a:tailEnd/>
          </a:ln>
        </p:spPr>
      </p:pic>
      <p:grpSp>
        <p:nvGrpSpPr>
          <p:cNvPr id="7" name="Group 127"/>
          <p:cNvGrpSpPr/>
          <p:nvPr/>
        </p:nvGrpSpPr>
        <p:grpSpPr>
          <a:xfrm>
            <a:off x="6634802" y="2080485"/>
            <a:ext cx="1591608" cy="483342"/>
            <a:chOff x="4043064" y="5793009"/>
            <a:chExt cx="2316173" cy="612394"/>
          </a:xfrm>
        </p:grpSpPr>
        <p:sp>
          <p:nvSpPr>
            <p:cNvPr id="118" name="AutoShape 120"/>
            <p:cNvSpPr>
              <a:spLocks noChangeArrowheads="1"/>
            </p:cNvSpPr>
            <p:nvPr/>
          </p:nvSpPr>
          <p:spPr bwMode="gray">
            <a:xfrm>
              <a:off x="5724909" y="5955996"/>
              <a:ext cx="513745" cy="322732"/>
            </a:xfrm>
            <a:prstGeom prst="chevron">
              <a:avLst>
                <a:gd name="adj" fmla="val 37396"/>
              </a:avLst>
            </a:prstGeom>
            <a:solidFill>
              <a:schemeClr val="bg1">
                <a:alpha val="20000"/>
              </a:schemeClr>
            </a:solidFill>
            <a:ln w="28575" algn="ctr">
              <a:solidFill>
                <a:schemeClr val="accent1"/>
              </a:solidFill>
              <a:miter lim="800000"/>
              <a:headEnd/>
              <a:tailEnd/>
            </a:ln>
          </p:spPr>
          <p:txBody>
            <a:bodyPr wrap="none" lIns="126000" tIns="10800" rIns="90000" bIns="46800"/>
            <a:lstStyle/>
            <a:p>
              <a:pPr>
                <a:buClr>
                  <a:srgbClr val="F0AB00"/>
                </a:buClr>
              </a:pPr>
              <a:endParaRPr lang="en-US" sz="1050">
                <a:solidFill>
                  <a:srgbClr val="FFFFFF"/>
                </a:solidFill>
                <a:ea typeface="Arial Unicode MS"/>
              </a:endParaRPr>
            </a:p>
          </p:txBody>
        </p:sp>
        <p:grpSp>
          <p:nvGrpSpPr>
            <p:cNvPr id="8" name="Group 121"/>
            <p:cNvGrpSpPr/>
            <p:nvPr/>
          </p:nvGrpSpPr>
          <p:grpSpPr>
            <a:xfrm>
              <a:off x="4043064" y="5793009"/>
              <a:ext cx="2316173" cy="612394"/>
              <a:chOff x="4306300" y="3793351"/>
              <a:chExt cx="2316173" cy="612394"/>
            </a:xfrm>
          </p:grpSpPr>
          <p:sp>
            <p:nvSpPr>
              <p:cNvPr id="120" name="AutoShape 120"/>
              <p:cNvSpPr>
                <a:spLocks noChangeArrowheads="1"/>
              </p:cNvSpPr>
              <p:nvPr>
                <p:custDataLst>
                  <p:tags r:id="rId1"/>
                </p:custDataLst>
              </p:nvPr>
            </p:nvSpPr>
            <p:spPr bwMode="gray">
              <a:xfrm>
                <a:off x="4306300" y="3793351"/>
                <a:ext cx="2316173" cy="612394"/>
              </a:xfrm>
              <a:prstGeom prst="chevron">
                <a:avLst>
                  <a:gd name="adj" fmla="val 37480"/>
                </a:avLst>
              </a:prstGeom>
              <a:solidFill>
                <a:srgbClr val="F0AB00">
                  <a:alpha val="20000"/>
                </a:srgbClr>
              </a:solidFill>
              <a:ln w="28575" algn="ctr">
                <a:solidFill>
                  <a:schemeClr val="accent1"/>
                </a:solidFill>
                <a:miter lim="800000"/>
                <a:headEnd/>
                <a:tailEnd/>
              </a:ln>
            </p:spPr>
            <p:txBody>
              <a:bodyPr wrap="none" lIns="126000" tIns="10800" rIns="90000" bIns="46800"/>
              <a:lstStyle/>
              <a:p>
                <a:pPr>
                  <a:buClr>
                    <a:srgbClr val="F0AB00"/>
                  </a:buClr>
                </a:pPr>
                <a:endParaRPr lang="en-US" sz="1050">
                  <a:solidFill>
                    <a:srgbClr val="FFFFFF"/>
                  </a:solidFill>
                  <a:ea typeface="Arial Unicode MS"/>
                </a:endParaRPr>
              </a:p>
            </p:txBody>
          </p:sp>
          <p:grpSp>
            <p:nvGrpSpPr>
              <p:cNvPr id="9" name="Gruppieren 243"/>
              <p:cNvGrpSpPr>
                <a:grpSpLocks/>
              </p:cNvGrpSpPr>
              <p:nvPr/>
            </p:nvGrpSpPr>
            <p:grpSpPr bwMode="auto">
              <a:xfrm>
                <a:off x="4544292" y="3950695"/>
                <a:ext cx="1477817" cy="322732"/>
                <a:chOff x="733957" y="1454855"/>
                <a:chExt cx="554554" cy="188664"/>
              </a:xfrm>
            </p:grpSpPr>
            <p:sp>
              <p:nvSpPr>
                <p:cNvPr id="188" name="AutoShape 120"/>
                <p:cNvSpPr>
                  <a:spLocks noChangeArrowheads="1"/>
                </p:cNvSpPr>
                <p:nvPr/>
              </p:nvSpPr>
              <p:spPr bwMode="gray">
                <a:xfrm>
                  <a:off x="733957" y="1454855"/>
                  <a:ext cx="192784" cy="188664"/>
                </a:xfrm>
                <a:prstGeom prst="chevron">
                  <a:avLst>
                    <a:gd name="adj" fmla="val 37396"/>
                  </a:avLst>
                </a:prstGeom>
                <a:solidFill>
                  <a:schemeClr val="bg1">
                    <a:alpha val="20000"/>
                  </a:schemeClr>
                </a:solidFill>
                <a:ln w="28575" algn="ctr">
                  <a:solidFill>
                    <a:schemeClr val="accent1"/>
                  </a:solidFill>
                  <a:miter lim="800000"/>
                  <a:headEnd/>
                  <a:tailEnd/>
                </a:ln>
              </p:spPr>
              <p:txBody>
                <a:bodyPr wrap="none" lIns="126000" tIns="10800" rIns="90000" bIns="46800"/>
                <a:lstStyle/>
                <a:p>
                  <a:pPr>
                    <a:buClr>
                      <a:srgbClr val="F0AB00"/>
                    </a:buClr>
                  </a:pPr>
                  <a:endParaRPr lang="en-US" sz="1050">
                    <a:solidFill>
                      <a:srgbClr val="FFFFFF"/>
                    </a:solidFill>
                    <a:ea typeface="Arial Unicode MS"/>
                  </a:endParaRPr>
                </a:p>
              </p:txBody>
            </p:sp>
            <p:sp>
              <p:nvSpPr>
                <p:cNvPr id="189" name="AutoShape 120"/>
                <p:cNvSpPr>
                  <a:spLocks noChangeArrowheads="1"/>
                </p:cNvSpPr>
                <p:nvPr/>
              </p:nvSpPr>
              <p:spPr bwMode="gray">
                <a:xfrm>
                  <a:off x="914842" y="1454855"/>
                  <a:ext cx="192784" cy="188664"/>
                </a:xfrm>
                <a:prstGeom prst="chevron">
                  <a:avLst>
                    <a:gd name="adj" fmla="val 37396"/>
                  </a:avLst>
                </a:prstGeom>
                <a:solidFill>
                  <a:schemeClr val="bg1">
                    <a:alpha val="20000"/>
                  </a:schemeClr>
                </a:solidFill>
                <a:ln w="28575" algn="ctr">
                  <a:solidFill>
                    <a:schemeClr val="accent1"/>
                  </a:solidFill>
                  <a:miter lim="800000"/>
                  <a:headEnd/>
                  <a:tailEnd/>
                </a:ln>
              </p:spPr>
              <p:txBody>
                <a:bodyPr wrap="none" lIns="126000" tIns="10800" rIns="90000" bIns="46800"/>
                <a:lstStyle/>
                <a:p>
                  <a:pPr>
                    <a:buClr>
                      <a:srgbClr val="F0AB00"/>
                    </a:buClr>
                  </a:pPr>
                  <a:endParaRPr lang="en-US" sz="1050">
                    <a:solidFill>
                      <a:srgbClr val="FFFFFF"/>
                    </a:solidFill>
                    <a:ea typeface="Arial Unicode MS"/>
                  </a:endParaRPr>
                </a:p>
              </p:txBody>
            </p:sp>
            <p:sp>
              <p:nvSpPr>
                <p:cNvPr id="190" name="AutoShape 120"/>
                <p:cNvSpPr>
                  <a:spLocks noChangeArrowheads="1"/>
                </p:cNvSpPr>
                <p:nvPr/>
              </p:nvSpPr>
              <p:spPr bwMode="gray">
                <a:xfrm>
                  <a:off x="1095727" y="1454855"/>
                  <a:ext cx="192784" cy="188664"/>
                </a:xfrm>
                <a:prstGeom prst="chevron">
                  <a:avLst>
                    <a:gd name="adj" fmla="val 37396"/>
                  </a:avLst>
                </a:prstGeom>
                <a:solidFill>
                  <a:schemeClr val="bg1">
                    <a:alpha val="20000"/>
                  </a:schemeClr>
                </a:solidFill>
                <a:ln w="28575" algn="ctr">
                  <a:solidFill>
                    <a:schemeClr val="accent1"/>
                  </a:solidFill>
                  <a:miter lim="800000"/>
                  <a:headEnd/>
                  <a:tailEnd/>
                </a:ln>
              </p:spPr>
              <p:txBody>
                <a:bodyPr wrap="none" lIns="126000" tIns="10800" rIns="90000" bIns="46800"/>
                <a:lstStyle/>
                <a:p>
                  <a:pPr>
                    <a:buClr>
                      <a:srgbClr val="F0AB00"/>
                    </a:buClr>
                  </a:pPr>
                  <a:endParaRPr lang="en-US" sz="1050">
                    <a:solidFill>
                      <a:srgbClr val="FFFFFF"/>
                    </a:solidFill>
                    <a:ea typeface="Arial Unicode MS"/>
                  </a:endParaRPr>
                </a:p>
              </p:txBody>
            </p:sp>
          </p:grpSp>
        </p:grpSp>
      </p:grpSp>
      <p:grpSp>
        <p:nvGrpSpPr>
          <p:cNvPr id="10" name="Group 157"/>
          <p:cNvGrpSpPr/>
          <p:nvPr/>
        </p:nvGrpSpPr>
        <p:grpSpPr>
          <a:xfrm>
            <a:off x="6997101" y="2043414"/>
            <a:ext cx="898526" cy="557845"/>
            <a:chOff x="6624876" y="1840090"/>
            <a:chExt cx="1307572" cy="706790"/>
          </a:xfrm>
        </p:grpSpPr>
        <p:pic>
          <p:nvPicPr>
            <p:cNvPr id="116" name="Picture 4"/>
            <p:cNvPicPr>
              <a:picLocks noChangeAspect="1" noChangeArrowheads="1"/>
            </p:cNvPicPr>
            <p:nvPr/>
          </p:nvPicPr>
          <p:blipFill>
            <a:blip r:embed="rId10" cstate="print"/>
            <a:srcRect/>
            <a:stretch>
              <a:fillRect/>
            </a:stretch>
          </p:blipFill>
          <p:spPr bwMode="auto">
            <a:xfrm>
              <a:off x="6624876" y="1840090"/>
              <a:ext cx="1272223" cy="706790"/>
            </a:xfrm>
            <a:prstGeom prst="rect">
              <a:avLst/>
            </a:prstGeom>
            <a:noFill/>
            <a:ln w="9525">
              <a:noFill/>
              <a:miter lim="800000"/>
              <a:headEnd/>
              <a:tailEnd/>
            </a:ln>
          </p:spPr>
        </p:pic>
        <p:sp>
          <p:nvSpPr>
            <p:cNvPr id="117" name="Text Box 56"/>
            <p:cNvSpPr txBox="1">
              <a:spLocks noChangeArrowheads="1"/>
            </p:cNvSpPr>
            <p:nvPr/>
          </p:nvSpPr>
          <p:spPr bwMode="gray">
            <a:xfrm>
              <a:off x="7182734" y="1860519"/>
              <a:ext cx="749714" cy="219187"/>
            </a:xfrm>
            <a:prstGeom prst="rect">
              <a:avLst/>
            </a:prstGeom>
            <a:noFill/>
            <a:ln w="9525" algn="ctr">
              <a:noFill/>
              <a:miter lim="800000"/>
              <a:headEnd/>
              <a:tailEnd/>
            </a:ln>
          </p:spPr>
          <p:txBody>
            <a:bodyPr wrap="none" lIns="90000" tIns="46800" rIns="90000" bIns="46800">
              <a:spAutoFit/>
            </a:bodyPr>
            <a:lstStyle/>
            <a:p>
              <a:pPr algn="r" defTabSz="1307592">
                <a:lnSpc>
                  <a:spcPct val="85000"/>
                </a:lnSpc>
                <a:spcBef>
                  <a:spcPts val="480"/>
                </a:spcBef>
                <a:buNone/>
              </a:pPr>
              <a:r>
                <a:rPr lang="en-US" sz="600" b="1" i="1" dirty="0" err="1">
                  <a:solidFill>
                    <a:srgbClr val="FFFFFF"/>
                  </a:solidFill>
                  <a:latin typeface="Arial"/>
                  <a:ea typeface="Arial Unicode MS"/>
                  <a:cs typeface="+mn-cs"/>
                </a:rPr>
                <a:t>Правило</a:t>
              </a:r>
              <a:endParaRPr lang="en-US" sz="600" b="1" i="1" dirty="0">
                <a:solidFill>
                  <a:srgbClr val="FFFFFF"/>
                </a:solidFill>
                <a:latin typeface="Arial"/>
                <a:ea typeface="Arial Unicode MS"/>
                <a:cs typeface="+mn-cs"/>
              </a:endParaRPr>
            </a:p>
          </p:txBody>
        </p:sp>
      </p:gr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l" defTabSz="914400">
              <a:spcBef>
                <a:spcPts val="0"/>
              </a:spcBef>
              <a:buNone/>
            </a:pPr>
            <a:r>
              <a:rPr lang="en-US" sz="2400" b="1" i="0">
                <a:solidFill>
                  <a:srgbClr val="666666"/>
                </a:solidFill>
                <a:latin typeface="Arial"/>
                <a:ea typeface="+mj-ea"/>
                <a:cs typeface="+mj-cs"/>
              </a:rPr>
              <a:t>Унификация жизненного цикла</a:t>
            </a:r>
            <a:br>
              <a:rPr lang="en-US" sz="2400" b="1" i="0">
                <a:solidFill>
                  <a:srgbClr val="666666"/>
                </a:solidFill>
                <a:latin typeface="Arial"/>
                <a:ea typeface="+mj-ea"/>
                <a:cs typeface="+mj-cs"/>
              </a:rPr>
            </a:br>
            <a:r>
              <a:rPr lang="en-US" sz="2000" b="0" i="0">
                <a:solidFill>
                  <a:srgbClr val="666666"/>
                </a:solidFill>
                <a:latin typeface="Arial"/>
                <a:ea typeface="+mj-ea"/>
                <a:cs typeface="+mj-cs"/>
              </a:rPr>
              <a:t>Унификация вовлечения участников жизненного цикла</a:t>
            </a:r>
          </a:p>
        </p:txBody>
      </p:sp>
      <p:sp>
        <p:nvSpPr>
          <p:cNvPr id="37" name="Text Placeholder 3"/>
          <p:cNvSpPr>
            <a:spLocks noGrp="1"/>
          </p:cNvSpPr>
          <p:nvPr>
            <p:ph type="body" sz="quarter" idx="11"/>
          </p:nvPr>
        </p:nvSpPr>
        <p:spPr>
          <a:xfrm>
            <a:off x="324000" y="1639887"/>
            <a:ext cx="3605974" cy="4697413"/>
          </a:xfrm>
        </p:spPr>
        <p:txBody>
          <a:bodyPr/>
          <a:lstStyle/>
          <a:p>
            <a:pPr marL="274320" lvl="1" indent="-182880" algn="l" defTabSz="914400">
              <a:spcBef>
                <a:spcPts val="500"/>
              </a:spcBef>
              <a:buSzPct val="100000"/>
              <a:buFont typeface="Wingdings"/>
              <a:buChar char=""/>
            </a:pPr>
            <a:endParaRPr lang="en-US" dirty="0" smtClean="0"/>
          </a:p>
          <a:p>
            <a:pPr marL="274320" lvl="1" indent="-182880" algn="l" defTabSz="914400">
              <a:spcBef>
                <a:spcPts val="500"/>
              </a:spcBef>
              <a:buClr>
                <a:srgbClr val="FFC000"/>
              </a:buClr>
              <a:buSzPct val="100000"/>
              <a:buFont typeface="Wingdings"/>
              <a:buChar char=""/>
            </a:pPr>
            <a:r>
              <a:rPr lang="en-US" sz="1400" b="0" i="0" dirty="0" err="1">
                <a:solidFill>
                  <a:srgbClr val="000000"/>
                </a:solidFill>
                <a:latin typeface="Arial"/>
                <a:ea typeface="+mn-ea"/>
                <a:cs typeface="+mn-cs"/>
              </a:rPr>
              <a:t>Унификация</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жизненного</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цикла</a:t>
            </a:r>
            <a:r>
              <a:rPr lang="en-US" sz="1400" b="0" i="0" dirty="0">
                <a:solidFill>
                  <a:srgbClr val="000000"/>
                </a:solidFill>
                <a:latin typeface="Arial"/>
                <a:ea typeface="+mn-ea"/>
                <a:cs typeface="+mn-cs"/>
              </a:rPr>
              <a:t> и </a:t>
            </a:r>
            <a:r>
              <a:rPr lang="en-US" sz="1400" b="0" i="0" dirty="0" err="1">
                <a:solidFill>
                  <a:srgbClr val="000000"/>
                </a:solidFill>
                <a:latin typeface="Arial"/>
                <a:ea typeface="+mn-ea"/>
                <a:cs typeface="+mn-cs"/>
              </a:rPr>
              <a:t>его</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участников</a:t>
            </a:r>
            <a:endParaRPr lang="en-US" sz="1400" b="0" i="0" dirty="0">
              <a:solidFill>
                <a:srgbClr val="000000"/>
              </a:solidFill>
              <a:latin typeface="Arial"/>
              <a:ea typeface="+mn-ea"/>
              <a:cs typeface="+mn-cs"/>
            </a:endParaRPr>
          </a:p>
          <a:p>
            <a:pPr marL="448056" lvl="3" indent="-173736" algn="l" defTabSz="914400">
              <a:spcBef>
                <a:spcPts val="420"/>
              </a:spcBef>
              <a:buClr>
                <a:srgbClr val="666666"/>
              </a:buClr>
              <a:buSzPct val="100000"/>
              <a:buFont typeface="Arial"/>
              <a:buChar char="–"/>
            </a:pPr>
            <a:r>
              <a:rPr lang="en-US" sz="1200" b="0" i="0" dirty="0" err="1">
                <a:solidFill>
                  <a:srgbClr val="000000"/>
                </a:solidFill>
                <a:latin typeface="Arial"/>
                <a:ea typeface="+mn-ea"/>
                <a:cs typeface="+mn-cs"/>
              </a:rPr>
              <a:t>Унифицированные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инструменты</a:t>
            </a:r>
            <a:endParaRPr lang="en-US" sz="1200" b="0" i="0" dirty="0">
              <a:solidFill>
                <a:srgbClr val="000000"/>
              </a:solidFill>
              <a:latin typeface="Arial"/>
              <a:ea typeface="+mn-ea"/>
              <a:cs typeface="+mn-cs"/>
            </a:endParaRPr>
          </a:p>
          <a:p>
            <a:pPr marL="448056" lvl="3" indent="-173736" algn="l" defTabSz="914400">
              <a:spcBef>
                <a:spcPts val="420"/>
              </a:spcBef>
              <a:buClr>
                <a:srgbClr val="666666"/>
              </a:buClr>
              <a:buSzPct val="100000"/>
              <a:buFont typeface="Arial"/>
              <a:buChar char="–"/>
            </a:pPr>
            <a:r>
              <a:rPr lang="en-US" sz="1200" b="0" i="0" dirty="0" err="1">
                <a:solidFill>
                  <a:srgbClr val="000000"/>
                </a:solidFill>
                <a:latin typeface="Arial"/>
                <a:ea typeface="+mn-ea"/>
                <a:cs typeface="+mn-cs"/>
              </a:rPr>
              <a:t>Унифицированные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операции</a:t>
            </a:r>
            <a:endParaRPr lang="en-US" sz="1200" b="0" i="0" dirty="0">
              <a:solidFill>
                <a:srgbClr val="000000"/>
              </a:solidFill>
              <a:latin typeface="Arial"/>
              <a:ea typeface="+mn-ea"/>
              <a:cs typeface="+mn-cs"/>
            </a:endParaRPr>
          </a:p>
          <a:p>
            <a:pPr marL="448056" lvl="3" indent="-173736" algn="l" defTabSz="914400">
              <a:spcBef>
                <a:spcPts val="420"/>
              </a:spcBef>
              <a:buClr>
                <a:srgbClr val="666666"/>
              </a:buClr>
              <a:buSzPct val="100000"/>
              <a:buFont typeface="Arial"/>
              <a:buChar char="–"/>
            </a:pPr>
            <a:r>
              <a:rPr lang="en-US" sz="1200" b="0" i="0" dirty="0" err="1">
                <a:solidFill>
                  <a:srgbClr val="000000"/>
                </a:solidFill>
                <a:latin typeface="Arial"/>
                <a:ea typeface="+mn-ea"/>
                <a:cs typeface="+mn-cs"/>
              </a:rPr>
              <a:t>Общие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метаданные</a:t>
            </a:r>
            <a:endParaRPr lang="en-US" sz="1200" b="0" i="0" dirty="0">
              <a:solidFill>
                <a:srgbClr val="000000"/>
              </a:solidFill>
              <a:latin typeface="Arial"/>
              <a:ea typeface="+mn-ea"/>
              <a:cs typeface="+mn-cs"/>
            </a:endParaRPr>
          </a:p>
          <a:p>
            <a:pPr marL="448056" lvl="3" indent="-173736" algn="l" defTabSz="914400">
              <a:spcBef>
                <a:spcPts val="420"/>
              </a:spcBef>
              <a:buClr>
                <a:srgbClr val="666666"/>
              </a:buClr>
              <a:buSzPct val="100000"/>
              <a:buFont typeface="Arial"/>
              <a:buChar char="–"/>
            </a:pPr>
            <a:r>
              <a:rPr lang="en-US" sz="1200" b="0" i="0" dirty="0" err="1">
                <a:solidFill>
                  <a:srgbClr val="000000"/>
                </a:solidFill>
                <a:latin typeface="Arial"/>
                <a:ea typeface="+mn-ea"/>
                <a:cs typeface="+mn-cs"/>
              </a:rPr>
              <a:t>Общие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компоненты</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времени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выполнения</a:t>
            </a:r>
            <a:endParaRPr lang="en-US" sz="1200" b="0" i="0" dirty="0">
              <a:solidFill>
                <a:srgbClr val="000000"/>
              </a:solidFill>
              <a:latin typeface="Arial"/>
              <a:ea typeface="+mn-ea"/>
              <a:cs typeface="+mn-cs"/>
            </a:endParaRPr>
          </a:p>
          <a:p>
            <a:pPr marL="274320" lvl="1" indent="-182880" algn="l" defTabSz="914400">
              <a:spcBef>
                <a:spcPts val="500"/>
              </a:spcBef>
              <a:buSzPct val="100000"/>
              <a:buFont typeface="Wingdings"/>
              <a:buChar char=""/>
            </a:pPr>
            <a:endParaRPr lang="en-US" dirty="0" smtClean="0"/>
          </a:p>
          <a:p>
            <a:pPr marL="274320" lvl="1" indent="-182880" algn="l" defTabSz="914400">
              <a:spcBef>
                <a:spcPts val="500"/>
              </a:spcBef>
              <a:buClr>
                <a:srgbClr val="FFC000"/>
              </a:buClr>
              <a:buSzPct val="100000"/>
              <a:buFont typeface="Wingdings"/>
              <a:buChar char=""/>
            </a:pPr>
            <a:r>
              <a:rPr lang="en-US" sz="1400" b="0" i="0" dirty="0" err="1">
                <a:solidFill>
                  <a:srgbClr val="000000"/>
                </a:solidFill>
                <a:latin typeface="Arial"/>
                <a:ea typeface="+mn-ea"/>
                <a:cs typeface="+mn-cs"/>
              </a:rPr>
              <a:t>Плавный</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переход</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между</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этапами</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жизненного</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цикла</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без</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повторного</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создания</a:t>
            </a:r>
            <a:endParaRPr lang="en-US" sz="1400" b="0" i="0" dirty="0">
              <a:solidFill>
                <a:srgbClr val="000000"/>
              </a:solidFill>
              <a:latin typeface="Arial"/>
              <a:ea typeface="+mn-ea"/>
              <a:cs typeface="+mn-cs"/>
            </a:endParaRPr>
          </a:p>
          <a:p>
            <a:pPr marL="274320" lvl="1" indent="-182880" algn="l" defTabSz="914400">
              <a:spcBef>
                <a:spcPts val="500"/>
              </a:spcBef>
              <a:buSzPct val="100000"/>
              <a:buFont typeface="Wingdings"/>
              <a:buChar char=""/>
            </a:pPr>
            <a:endParaRPr lang="en-US" dirty="0" smtClean="0"/>
          </a:p>
          <a:p>
            <a:pPr marL="274320" lvl="1" indent="-182880" algn="l" defTabSz="914400">
              <a:spcBef>
                <a:spcPts val="500"/>
              </a:spcBef>
              <a:buClr>
                <a:srgbClr val="FFC000"/>
              </a:buClr>
              <a:buSzPct val="100000"/>
              <a:buFont typeface="Wingdings"/>
              <a:buChar char=""/>
            </a:pPr>
            <a:r>
              <a:rPr lang="en-US" sz="1400" b="0" i="0" dirty="0" err="1">
                <a:solidFill>
                  <a:srgbClr val="000000"/>
                </a:solidFill>
                <a:latin typeface="Arial"/>
                <a:ea typeface="+mn-ea"/>
                <a:cs typeface="+mn-cs"/>
              </a:rPr>
              <a:t>Унифицированный</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доступ</a:t>
            </a:r>
            <a:r>
              <a:rPr lang="en-US" sz="1400" b="0" i="0" dirty="0">
                <a:solidFill>
                  <a:srgbClr val="000000"/>
                </a:solidFill>
                <a:latin typeface="Arial"/>
                <a:ea typeface="+mn-ea"/>
                <a:cs typeface="+mn-cs"/>
              </a:rPr>
              <a:t> </a:t>
            </a:r>
            <a:r>
              <a:rPr lang="en-US" sz="1400" b="0" i="0" dirty="0" smtClean="0">
                <a:solidFill>
                  <a:srgbClr val="000000"/>
                </a:solidFill>
                <a:latin typeface="Arial"/>
                <a:ea typeface="+mn-ea"/>
                <a:cs typeface="+mn-cs"/>
              </a:rPr>
              <a:t>к</a:t>
            </a:r>
            <a:r>
              <a:rPr lang="ru-RU" sz="1400" b="0" i="0" dirty="0" smtClean="0">
                <a:solidFill>
                  <a:srgbClr val="000000"/>
                </a:solidFill>
                <a:latin typeface="Arial"/>
                <a:ea typeface="+mn-ea"/>
                <a:cs typeface="+mn-cs"/>
              </a:rPr>
              <a:t> </a:t>
            </a:r>
            <a:r>
              <a:rPr lang="en-US" sz="1400" b="0" i="0" dirty="0" err="1" smtClean="0">
                <a:solidFill>
                  <a:srgbClr val="000000"/>
                </a:solidFill>
                <a:latin typeface="Arial"/>
                <a:ea typeface="+mn-ea"/>
                <a:cs typeface="+mn-cs"/>
              </a:rPr>
              <a:t>метаданным</a:t>
            </a:r>
            <a:r>
              <a:rPr lang="en-US" sz="1400" b="0" i="0" dirty="0" smtClean="0">
                <a:solidFill>
                  <a:srgbClr val="000000"/>
                </a:solidFill>
                <a:latin typeface="Arial"/>
                <a:ea typeface="+mn-ea"/>
                <a:cs typeface="+mn-cs"/>
              </a:rPr>
              <a:t> </a:t>
            </a:r>
            <a:r>
              <a:rPr lang="en-US" sz="1400" b="0" i="0" dirty="0">
                <a:solidFill>
                  <a:srgbClr val="000000"/>
                </a:solidFill>
                <a:latin typeface="Arial"/>
                <a:ea typeface="+mn-ea"/>
                <a:cs typeface="+mn-cs"/>
              </a:rPr>
              <a:t>с </a:t>
            </a:r>
            <a:r>
              <a:rPr lang="en-US" sz="1400" b="0" i="0" dirty="0" err="1">
                <a:solidFill>
                  <a:srgbClr val="000000"/>
                </a:solidFill>
                <a:latin typeface="Arial"/>
                <a:ea typeface="+mn-ea"/>
                <a:cs typeface="+mn-cs"/>
              </a:rPr>
              <a:t>различных</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перспектив</a:t>
            </a:r>
            <a:endParaRPr lang="en-US" sz="1400" b="0" i="0" dirty="0">
              <a:solidFill>
                <a:srgbClr val="000000"/>
              </a:solidFill>
              <a:latin typeface="Arial"/>
              <a:ea typeface="+mn-ea"/>
              <a:cs typeface="+mn-cs"/>
            </a:endParaRPr>
          </a:p>
          <a:p>
            <a:pPr marL="448056" lvl="3" indent="-173736" algn="l" defTabSz="914400">
              <a:spcBef>
                <a:spcPts val="420"/>
              </a:spcBef>
              <a:buClr>
                <a:srgbClr val="666666"/>
              </a:buClr>
              <a:buSzPct val="100000"/>
              <a:buFont typeface="Arial"/>
              <a:buChar char="–"/>
            </a:pPr>
            <a:r>
              <a:rPr lang="en-US" sz="1200" b="0" i="0" dirty="0" err="1">
                <a:solidFill>
                  <a:srgbClr val="000000"/>
                </a:solidFill>
                <a:latin typeface="Arial"/>
                <a:ea typeface="+mn-ea"/>
                <a:cs typeface="+mn-cs"/>
              </a:rPr>
              <a:t>Бизнес-аналитики</a:t>
            </a:r>
            <a:endParaRPr lang="en-US" sz="1200" b="0" i="0" dirty="0">
              <a:solidFill>
                <a:srgbClr val="000000"/>
              </a:solidFill>
              <a:latin typeface="Arial"/>
              <a:ea typeface="+mn-ea"/>
              <a:cs typeface="+mn-cs"/>
            </a:endParaRPr>
          </a:p>
          <a:p>
            <a:pPr marL="448056" lvl="3" indent="-173736" algn="l" defTabSz="914400">
              <a:spcBef>
                <a:spcPts val="420"/>
              </a:spcBef>
              <a:buClr>
                <a:srgbClr val="666666"/>
              </a:buClr>
              <a:buSzPct val="100000"/>
              <a:buFont typeface="Arial"/>
              <a:buChar char="–"/>
            </a:pPr>
            <a:r>
              <a:rPr lang="en-US" sz="1200" b="0" i="0" dirty="0" smtClean="0">
                <a:solidFill>
                  <a:srgbClr val="000000"/>
                </a:solidFill>
                <a:latin typeface="Arial"/>
                <a:ea typeface="+mn-ea"/>
                <a:cs typeface="+mn-cs"/>
              </a:rPr>
              <a:t>ИТ/</a:t>
            </a:r>
            <a:r>
              <a:rPr lang="ru-RU" dirty="0" err="1" smtClean="0">
                <a:solidFill>
                  <a:srgbClr val="000000"/>
                </a:solidFill>
                <a:latin typeface="Arial"/>
              </a:rPr>
              <a:t>р</a:t>
            </a:r>
            <a:r>
              <a:rPr lang="en-US" sz="1200" b="0" i="0" dirty="0" err="1" smtClean="0">
                <a:solidFill>
                  <a:srgbClr val="000000"/>
                </a:solidFill>
                <a:latin typeface="Arial"/>
                <a:ea typeface="+mn-ea"/>
                <a:cs typeface="+mn-cs"/>
              </a:rPr>
              <a:t>азработка</a:t>
            </a:r>
            <a:endParaRPr lang="en-US" sz="1200" b="0" i="0" dirty="0">
              <a:solidFill>
                <a:srgbClr val="000000"/>
              </a:solidFill>
              <a:latin typeface="Arial"/>
              <a:ea typeface="+mn-ea"/>
              <a:cs typeface="+mn-cs"/>
            </a:endParaRPr>
          </a:p>
          <a:p>
            <a:pPr marL="448056" lvl="3" indent="-173736" algn="l" defTabSz="914400">
              <a:spcBef>
                <a:spcPts val="420"/>
              </a:spcBef>
              <a:buClr>
                <a:srgbClr val="666666"/>
              </a:buClr>
              <a:buSzPct val="100000"/>
              <a:buFont typeface="Arial"/>
              <a:buChar char="–"/>
            </a:pPr>
            <a:r>
              <a:rPr lang="en-US" sz="1200" b="0" i="0" dirty="0" err="1">
                <a:solidFill>
                  <a:srgbClr val="000000"/>
                </a:solidFill>
                <a:latin typeface="Arial"/>
                <a:ea typeface="+mn-ea"/>
                <a:cs typeface="+mn-cs"/>
              </a:rPr>
              <a:t>Владельцы</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процессов</a:t>
            </a:r>
            <a:endParaRPr lang="en-US" sz="1200" b="0" i="0" dirty="0">
              <a:solidFill>
                <a:srgbClr val="000000"/>
              </a:solidFill>
              <a:latin typeface="Arial"/>
              <a:ea typeface="+mn-ea"/>
              <a:cs typeface="+mn-cs"/>
            </a:endParaRPr>
          </a:p>
          <a:p>
            <a:pPr marL="448056" lvl="3" indent="-173736" algn="l" defTabSz="914400">
              <a:spcBef>
                <a:spcPts val="420"/>
              </a:spcBef>
              <a:buClr>
                <a:srgbClr val="666666"/>
              </a:buClr>
              <a:buSzPct val="100000"/>
              <a:buFont typeface="Arial"/>
              <a:buChar char="–"/>
            </a:pPr>
            <a:r>
              <a:rPr lang="en-US" sz="1200" b="0" i="0" dirty="0" err="1">
                <a:solidFill>
                  <a:srgbClr val="000000"/>
                </a:solidFill>
                <a:latin typeface="Arial"/>
                <a:ea typeface="+mn-ea"/>
                <a:cs typeface="+mn-cs"/>
              </a:rPr>
              <a:t>Конечные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пользователи</a:t>
            </a:r>
            <a:endParaRPr lang="en-US" sz="1200" b="0" i="0" dirty="0">
              <a:solidFill>
                <a:srgbClr val="000000"/>
              </a:solidFill>
              <a:latin typeface="Arial"/>
              <a:ea typeface="+mn-ea"/>
              <a:cs typeface="+mn-cs"/>
            </a:endParaRPr>
          </a:p>
          <a:p>
            <a:pPr marL="448056" lvl="3" indent="-173736" algn="l" defTabSz="914400">
              <a:spcBef>
                <a:spcPts val="420"/>
              </a:spcBef>
              <a:buClr>
                <a:srgbClr val="666666"/>
              </a:buClr>
              <a:buSzPct val="100000"/>
              <a:buFont typeface="Arial"/>
              <a:buChar char="–"/>
            </a:pPr>
            <a:r>
              <a:rPr lang="en-US" sz="1200" b="0" i="0" dirty="0" err="1">
                <a:solidFill>
                  <a:srgbClr val="000000"/>
                </a:solidFill>
                <a:latin typeface="Arial"/>
                <a:ea typeface="+mn-ea"/>
                <a:cs typeface="+mn-cs"/>
              </a:rPr>
              <a:t>Управление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работой</a:t>
            </a:r>
            <a:r>
              <a:rPr lang="en-US" sz="1200" b="0" i="0" dirty="0">
                <a:solidFill>
                  <a:srgbClr val="000000"/>
                </a:solidFill>
                <a:latin typeface="Arial"/>
                <a:ea typeface="+mn-ea"/>
                <a:cs typeface="+mn-cs"/>
              </a:rPr>
              <a:t> </a:t>
            </a:r>
            <a:r>
              <a:rPr lang="en-US" sz="1200" b="0" i="0" dirty="0" smtClean="0">
                <a:solidFill>
                  <a:srgbClr val="000000"/>
                </a:solidFill>
                <a:latin typeface="Arial"/>
                <a:ea typeface="+mn-ea"/>
                <a:cs typeface="+mn-cs"/>
              </a:rPr>
              <a:t>ИТ-</a:t>
            </a:r>
            <a:r>
              <a:rPr lang="en-US" sz="1200" b="0" i="0" dirty="0" err="1" smtClean="0">
                <a:solidFill>
                  <a:srgbClr val="000000"/>
                </a:solidFill>
                <a:latin typeface="Arial"/>
                <a:ea typeface="+mn-ea"/>
                <a:cs typeface="+mn-cs"/>
              </a:rPr>
              <a:t>решений</a:t>
            </a:r>
            <a:endParaRPr lang="en-US" sz="1200" b="0" i="0" dirty="0">
              <a:solidFill>
                <a:srgbClr val="000000"/>
              </a:solidFill>
              <a:latin typeface="Arial"/>
              <a:ea typeface="+mn-ea"/>
              <a:cs typeface="+mn-cs"/>
            </a:endParaRPr>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0917" y="2084723"/>
            <a:ext cx="5104520" cy="2876385"/>
          </a:xfrm>
          <a:prstGeom prst="rect">
            <a:avLst/>
          </a:prstGeom>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en-US" sz="2400" b="1" i="0">
                <a:solidFill>
                  <a:srgbClr val="666666"/>
                </a:solidFill>
                <a:latin typeface="Arial"/>
                <a:ea typeface="+mj-ea"/>
                <a:cs typeface="+mj-cs"/>
              </a:rPr>
              <a:t>Содержание</a:t>
            </a:r>
          </a:p>
        </p:txBody>
      </p:sp>
      <p:sp>
        <p:nvSpPr>
          <p:cNvPr id="3" name="Text Placeholder 2"/>
          <p:cNvSpPr>
            <a:spLocks noGrp="1"/>
          </p:cNvSpPr>
          <p:nvPr>
            <p:ph type="body" sz="quarter" idx="10"/>
          </p:nvPr>
        </p:nvSpPr>
        <p:spPr/>
        <p:txBody>
          <a:bodyPr/>
          <a:lstStyle/>
          <a:p>
            <a:pPr marL="0" marR="0" indent="0" algn="l" defTabSz="914400">
              <a:lnSpc>
                <a:spcPct val="100000"/>
              </a:lnSpc>
              <a:spcBef>
                <a:spcPts val="1620"/>
              </a:spcBef>
              <a:buNone/>
            </a:pPr>
            <a:r>
              <a:rPr lang="en-US" sz="1800" b="0" i="0">
                <a:solidFill>
                  <a:srgbClr val="000000"/>
                </a:solidFill>
                <a:latin typeface="Arial"/>
                <a:ea typeface="+mn-ea"/>
                <a:cs typeface="+mn-cs"/>
              </a:rPr>
              <a:t>Тренды</a:t>
            </a:r>
          </a:p>
          <a:p>
            <a:pPr marL="0" marR="0" indent="0" algn="l" defTabSz="914400">
              <a:lnSpc>
                <a:spcPct val="100000"/>
              </a:lnSpc>
              <a:spcBef>
                <a:spcPts val="1620"/>
              </a:spcBef>
              <a:buNone/>
            </a:pPr>
            <a:r>
              <a:rPr lang="en-US" sz="1800" b="0" i="0">
                <a:solidFill>
                  <a:srgbClr val="000000"/>
                </a:solidFill>
                <a:latin typeface="Arial"/>
                <a:ea typeface="+mn-ea"/>
                <a:cs typeface="+mn-cs"/>
              </a:rPr>
              <a:t>Существующие возможности</a:t>
            </a:r>
          </a:p>
          <a:p>
            <a:pPr marL="274320" marR="0" lvl="1" indent="-182880" algn="l" defTabSz="914400">
              <a:lnSpc>
                <a:spcPct val="100000"/>
              </a:lnSpc>
              <a:spcBef>
                <a:spcPts val="500"/>
              </a:spcBef>
              <a:buClr>
                <a:srgbClr val="F0AB00"/>
              </a:buClr>
              <a:buSzPct val="100000"/>
              <a:buFont typeface="Wingdings"/>
              <a:buChar char=""/>
            </a:pPr>
            <a:r>
              <a:rPr lang="en-US" sz="1800" b="0" i="0">
                <a:solidFill>
                  <a:srgbClr val="000000"/>
                </a:solidFill>
                <a:latin typeface="Arial"/>
                <a:ea typeface="+mn-ea"/>
                <a:cs typeface="+mn-cs"/>
              </a:rPr>
              <a:t>Существующее решение</a:t>
            </a:r>
          </a:p>
          <a:p>
            <a:pPr marL="274320" marR="0" lvl="1" indent="-182880" algn="l" defTabSz="914400">
              <a:lnSpc>
                <a:spcPct val="100000"/>
              </a:lnSpc>
              <a:spcBef>
                <a:spcPts val="500"/>
              </a:spcBef>
              <a:buClr>
                <a:srgbClr val="F0AB00"/>
              </a:buClr>
              <a:buSzPct val="100000"/>
              <a:buFont typeface="Wingdings"/>
              <a:buChar char=""/>
            </a:pPr>
            <a:r>
              <a:rPr lang="en-US" sz="1800" b="0" i="0">
                <a:solidFill>
                  <a:srgbClr val="000000"/>
                </a:solidFill>
                <a:latin typeface="Arial"/>
                <a:ea typeface="+mn-ea"/>
                <a:cs typeface="+mn-cs"/>
              </a:rPr>
              <a:t>Шаблоны клиентов</a:t>
            </a:r>
          </a:p>
          <a:p>
            <a:pPr marL="0" marR="0" indent="0" algn="l" defTabSz="914400">
              <a:lnSpc>
                <a:spcPct val="100000"/>
              </a:lnSpc>
              <a:spcBef>
                <a:spcPts val="1620"/>
              </a:spcBef>
              <a:buNone/>
            </a:pPr>
            <a:r>
              <a:rPr lang="en-US" sz="1800" b="0" i="0">
                <a:solidFill>
                  <a:srgbClr val="000000"/>
                </a:solidFill>
                <a:latin typeface="Arial"/>
                <a:ea typeface="+mn-ea"/>
                <a:cs typeface="+mn-cs"/>
              </a:rPr>
              <a:t>Краткосрочный план действий</a:t>
            </a:r>
          </a:p>
          <a:p>
            <a:pPr marL="0" marR="0" indent="0" algn="l" defTabSz="914400">
              <a:lnSpc>
                <a:spcPct val="100000"/>
              </a:lnSpc>
              <a:spcBef>
                <a:spcPts val="1620"/>
              </a:spcBef>
              <a:buNone/>
            </a:pPr>
            <a:r>
              <a:rPr lang="en-US" sz="1800" b="0" i="0">
                <a:solidFill>
                  <a:srgbClr val="000000"/>
                </a:solidFill>
                <a:latin typeface="Arial"/>
                <a:ea typeface="+mn-ea"/>
                <a:cs typeface="+mn-cs"/>
              </a:rPr>
              <a:t>Долгосрочная стратегия</a:t>
            </a:r>
          </a:p>
          <a:p>
            <a:pPr marL="0" marR="0" indent="0" algn="l" defTabSz="914400">
              <a:lnSpc>
                <a:spcPct val="100000"/>
              </a:lnSpc>
              <a:spcBef>
                <a:spcPts val="1620"/>
              </a:spcBef>
              <a:buNone/>
            </a:pPr>
            <a:endParaRPr lang="en-US"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l" defTabSz="914400">
              <a:spcBef>
                <a:spcPts val="0"/>
              </a:spcBef>
              <a:buNone/>
            </a:pPr>
            <a:r>
              <a:rPr lang="en-US" sz="2400" b="1" i="0">
                <a:solidFill>
                  <a:srgbClr val="666666"/>
                </a:solidFill>
                <a:latin typeface="Arial"/>
                <a:ea typeface="+mj-ea"/>
                <a:cs typeface="+mj-cs"/>
              </a:rPr>
              <a:t>Модульная платформа</a:t>
            </a:r>
            <a:br>
              <a:rPr lang="en-US" sz="2400" b="1" i="0">
                <a:solidFill>
                  <a:srgbClr val="666666"/>
                </a:solidFill>
                <a:latin typeface="Arial"/>
                <a:ea typeface="+mj-ea"/>
                <a:cs typeface="+mj-cs"/>
              </a:rPr>
            </a:br>
            <a:r>
              <a:rPr lang="en-US" sz="2000" b="0" i="0">
                <a:solidFill>
                  <a:srgbClr val="666666"/>
                </a:solidFill>
                <a:latin typeface="Arial"/>
                <a:ea typeface="+mj-ea"/>
                <a:cs typeface="+mj-cs"/>
              </a:rPr>
              <a:t>Для сокращения полной стоимости владения</a:t>
            </a:r>
          </a:p>
        </p:txBody>
      </p:sp>
      <p:sp>
        <p:nvSpPr>
          <p:cNvPr id="37" name="Text Placeholder 3"/>
          <p:cNvSpPr>
            <a:spLocks noGrp="1"/>
          </p:cNvSpPr>
          <p:nvPr>
            <p:ph type="body" sz="quarter" idx="11"/>
          </p:nvPr>
        </p:nvSpPr>
        <p:spPr>
          <a:xfrm>
            <a:off x="324000" y="1690687"/>
            <a:ext cx="4841387" cy="4391025"/>
          </a:xfrm>
        </p:spPr>
        <p:txBody>
          <a:bodyPr/>
          <a:lstStyle/>
          <a:p>
            <a:pPr marL="274320" lvl="1" indent="-182880" algn="l" defTabSz="914400">
              <a:spcBef>
                <a:spcPts val="500"/>
              </a:spcBef>
              <a:buSzPct val="100000"/>
              <a:buFont typeface="Wingdings"/>
              <a:buChar char=""/>
            </a:pPr>
            <a:endParaRPr lang="en-US" dirty="0" smtClean="0"/>
          </a:p>
          <a:p>
            <a:pPr marL="274320" lvl="2" indent="-182880" algn="l" defTabSz="914400">
              <a:spcBef>
                <a:spcPts val="420"/>
              </a:spcBef>
              <a:buClr>
                <a:srgbClr val="F0AB00"/>
              </a:buClr>
              <a:buSzPct val="80000"/>
              <a:buFont typeface="Wingdings"/>
              <a:buChar char=""/>
            </a:pPr>
            <a:r>
              <a:rPr lang="en-US" sz="1400" b="0" i="0" dirty="0" err="1">
                <a:solidFill>
                  <a:srgbClr val="000000"/>
                </a:solidFill>
                <a:latin typeface="Arial"/>
                <a:ea typeface="+mn-ea"/>
                <a:cs typeface="+mn-cs"/>
              </a:rPr>
              <a:t>Архитектура</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нового</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поколения</a:t>
            </a:r>
            <a:endParaRPr lang="en-US" sz="1400" b="0" i="0" dirty="0">
              <a:solidFill>
                <a:srgbClr val="000000"/>
              </a:solidFill>
              <a:latin typeface="Arial"/>
              <a:ea typeface="+mn-ea"/>
              <a:cs typeface="+mn-cs"/>
            </a:endParaRPr>
          </a:p>
          <a:p>
            <a:pPr marL="365760" lvl="3" indent="-182880" algn="l" defTabSz="914400">
              <a:spcBef>
                <a:spcPts val="360"/>
              </a:spcBef>
              <a:buClr>
                <a:srgbClr val="666666"/>
              </a:buClr>
              <a:buSzPct val="100000"/>
              <a:buFont typeface="Arial"/>
              <a:buChar char="–"/>
            </a:pPr>
            <a:r>
              <a:rPr lang="en-US" sz="1200" b="1" i="0" dirty="0" err="1">
                <a:solidFill>
                  <a:srgbClr val="000000"/>
                </a:solidFill>
                <a:latin typeface="Arial"/>
                <a:ea typeface="+mn-ea"/>
                <a:cs typeface="+mn-cs"/>
              </a:rPr>
              <a:t>Динамические</a:t>
            </a:r>
            <a:r>
              <a:rPr lang="en-US" sz="1200" b="1" i="0" dirty="0">
                <a:solidFill>
                  <a:srgbClr val="000000"/>
                </a:solidFill>
                <a:latin typeface="Arial"/>
                <a:ea typeface="+mn-ea"/>
                <a:cs typeface="+mn-cs"/>
              </a:rPr>
              <a:t> и </a:t>
            </a:r>
            <a:r>
              <a:rPr lang="en-US" sz="1200" b="1" i="0" dirty="0" err="1">
                <a:solidFill>
                  <a:srgbClr val="000000"/>
                </a:solidFill>
                <a:latin typeface="Arial"/>
                <a:ea typeface="+mn-ea"/>
                <a:cs typeface="+mn-cs"/>
              </a:rPr>
              <a:t>модульные</a:t>
            </a:r>
            <a:r>
              <a:rPr lang="en-US" sz="1200" b="1" i="0" dirty="0">
                <a:solidFill>
                  <a:srgbClr val="000000"/>
                </a:solidFill>
                <a:latin typeface="Arial"/>
                <a:ea typeface="+mn-ea"/>
                <a:cs typeface="+mn-cs"/>
              </a:rPr>
              <a:t> </a:t>
            </a:r>
            <a:r>
              <a:rPr lang="en-US" sz="1200" b="0" i="0" dirty="0" err="1">
                <a:solidFill>
                  <a:srgbClr val="000000"/>
                </a:solidFill>
                <a:latin typeface="Arial"/>
                <a:ea typeface="+mn-ea"/>
                <a:cs typeface="+mn-cs"/>
              </a:rPr>
              <a:t>компоненты</a:t>
            </a:r>
            <a:r>
              <a:rPr lang="en-US" sz="1200" b="0" i="0" dirty="0">
                <a:solidFill>
                  <a:srgbClr val="000000"/>
                </a:solidFill>
                <a:latin typeface="Arial"/>
                <a:ea typeface="+mn-ea"/>
                <a:cs typeface="+mn-cs"/>
              </a:rPr>
              <a:t> с </a:t>
            </a:r>
            <a:r>
              <a:rPr lang="en-US" sz="1200" b="0" i="0" dirty="0" err="1">
                <a:solidFill>
                  <a:srgbClr val="000000"/>
                </a:solidFill>
                <a:latin typeface="Arial"/>
                <a:ea typeface="+mn-ea"/>
                <a:cs typeface="+mn-cs"/>
              </a:rPr>
              <a:t>гибкими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возможностями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внедрению</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локально</a:t>
            </a:r>
            <a:r>
              <a:rPr lang="en-US" sz="1200" b="0" i="0" dirty="0">
                <a:solidFill>
                  <a:srgbClr val="000000"/>
                </a:solidFill>
                <a:latin typeface="Arial"/>
                <a:ea typeface="+mn-ea"/>
                <a:cs typeface="+mn-cs"/>
              </a:rPr>
              <a:t> и в </a:t>
            </a:r>
            <a:r>
              <a:rPr lang="en-US" sz="1200" b="0" i="0" dirty="0" err="1">
                <a:solidFill>
                  <a:srgbClr val="000000"/>
                </a:solidFill>
                <a:latin typeface="Arial"/>
                <a:ea typeface="+mn-ea"/>
                <a:cs typeface="+mn-cs"/>
              </a:rPr>
              <a:t>облаке</a:t>
            </a:r>
            <a:r>
              <a:rPr lang="en-US" sz="1200" b="0" i="0" dirty="0">
                <a:solidFill>
                  <a:srgbClr val="000000"/>
                </a:solidFill>
                <a:latin typeface="Arial"/>
                <a:ea typeface="+mn-ea"/>
                <a:cs typeface="+mn-cs"/>
              </a:rPr>
              <a:t>)</a:t>
            </a:r>
          </a:p>
          <a:p>
            <a:pPr marL="365760" lvl="3" indent="-182880" algn="l" defTabSz="914400">
              <a:spcBef>
                <a:spcPts val="360"/>
              </a:spcBef>
              <a:buClr>
                <a:srgbClr val="666666"/>
              </a:buClr>
              <a:buSzPct val="100000"/>
              <a:buFont typeface="Arial"/>
              <a:buChar char="–"/>
            </a:pPr>
            <a:r>
              <a:rPr lang="en-US" sz="1200" b="0" i="0" dirty="0" err="1">
                <a:solidFill>
                  <a:srgbClr val="000000"/>
                </a:solidFill>
                <a:latin typeface="Arial"/>
                <a:ea typeface="+mn-ea"/>
                <a:cs typeface="+mn-cs"/>
              </a:rPr>
              <a:t>Общий</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набор</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инструментов</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со</a:t>
            </a:r>
            <a:r>
              <a:rPr lang="en-US" sz="1200" b="0" i="0" dirty="0">
                <a:solidFill>
                  <a:srgbClr val="000000"/>
                </a:solidFill>
                <a:latin typeface="Arial"/>
                <a:ea typeface="+mn-ea"/>
                <a:cs typeface="+mn-cs"/>
              </a:rPr>
              <a:t> </a:t>
            </a:r>
            <a:r>
              <a:rPr lang="en-US" sz="1200" b="1" i="0" dirty="0" err="1">
                <a:solidFill>
                  <a:srgbClr val="000000"/>
                </a:solidFill>
                <a:latin typeface="Arial"/>
                <a:ea typeface="+mn-ea"/>
                <a:cs typeface="+mn-cs"/>
              </a:rPr>
              <a:t>свободной</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передачей</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контекста</a:t>
            </a:r>
            <a:r>
              <a:rPr lang="en-US" sz="1200" b="1" i="0" dirty="0">
                <a:solidFill>
                  <a:srgbClr val="000000"/>
                </a:solidFill>
                <a:latin typeface="Arial"/>
                <a:ea typeface="+mn-ea"/>
                <a:cs typeface="+mn-cs"/>
              </a:rPr>
              <a:t> </a:t>
            </a:r>
            <a:r>
              <a:rPr lang="en-US" sz="1200" b="0" i="0" dirty="0" err="1">
                <a:solidFill>
                  <a:srgbClr val="000000"/>
                </a:solidFill>
                <a:latin typeface="Arial"/>
                <a:ea typeface="+mn-ea"/>
                <a:cs typeface="+mn-cs"/>
              </a:rPr>
              <a:t>от</a:t>
            </a:r>
            <a:r>
              <a:rPr lang="en-US" sz="1200" b="0" i="0" dirty="0">
                <a:solidFill>
                  <a:srgbClr val="000000"/>
                </a:solidFill>
                <a:latin typeface="Arial"/>
                <a:ea typeface="+mn-ea"/>
                <a:cs typeface="+mn-cs"/>
              </a:rPr>
              <a:t> интеграции </a:t>
            </a:r>
            <a:r>
              <a:rPr lang="en-US" sz="1200" b="0" i="0" dirty="0" err="1">
                <a:solidFill>
                  <a:srgbClr val="000000"/>
                </a:solidFill>
                <a:latin typeface="Arial"/>
                <a:ea typeface="+mn-ea"/>
                <a:cs typeface="+mn-cs"/>
              </a:rPr>
              <a:t>процессов</a:t>
            </a:r>
            <a:r>
              <a:rPr lang="en-US" sz="1200" b="0" i="0" dirty="0">
                <a:solidFill>
                  <a:srgbClr val="000000"/>
                </a:solidFill>
                <a:latin typeface="Arial"/>
                <a:ea typeface="+mn-ea"/>
                <a:cs typeface="+mn-cs"/>
              </a:rPr>
              <a:t> к </a:t>
            </a:r>
            <a:r>
              <a:rPr lang="en-US" sz="1200" b="0" i="0" dirty="0" err="1">
                <a:solidFill>
                  <a:srgbClr val="000000"/>
                </a:solidFill>
                <a:latin typeface="Arial"/>
                <a:ea typeface="+mn-ea"/>
                <a:cs typeface="+mn-cs"/>
              </a:rPr>
              <a:t>их</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оркестровке</a:t>
            </a:r>
            <a:endParaRPr lang="en-US" sz="1200" b="0" i="0" dirty="0">
              <a:solidFill>
                <a:srgbClr val="000000"/>
              </a:solidFill>
              <a:latin typeface="Arial"/>
              <a:ea typeface="+mn-ea"/>
              <a:cs typeface="+mn-cs"/>
            </a:endParaRPr>
          </a:p>
          <a:p>
            <a:pPr marL="365760" lvl="3" indent="-182880" algn="l" defTabSz="914400">
              <a:spcBef>
                <a:spcPts val="360"/>
              </a:spcBef>
              <a:buClr>
                <a:srgbClr val="666666"/>
              </a:buClr>
              <a:buSzPct val="100000"/>
              <a:buFont typeface="Arial"/>
              <a:buChar char="–"/>
            </a:pPr>
            <a:r>
              <a:rPr lang="en-US" sz="1200" b="0" i="0" dirty="0" err="1">
                <a:solidFill>
                  <a:srgbClr val="000000"/>
                </a:solidFill>
                <a:latin typeface="Arial"/>
                <a:ea typeface="+mn-ea"/>
                <a:cs typeface="+mn-cs"/>
              </a:rPr>
              <a:t>Оптимизация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соединений</a:t>
            </a:r>
            <a:r>
              <a:rPr lang="en-US" sz="1200" b="0" i="0" dirty="0">
                <a:solidFill>
                  <a:srgbClr val="000000"/>
                </a:solidFill>
                <a:latin typeface="Arial"/>
                <a:ea typeface="+mn-ea"/>
                <a:cs typeface="+mn-cs"/>
              </a:rPr>
              <a:t> (</a:t>
            </a:r>
            <a:r>
              <a:rPr lang="en-US" sz="1200" b="1" i="0" dirty="0" err="1">
                <a:solidFill>
                  <a:srgbClr val="000000"/>
                </a:solidFill>
                <a:latin typeface="Arial"/>
                <a:ea typeface="+mn-ea"/>
                <a:cs typeface="+mn-cs"/>
              </a:rPr>
              <a:t>общая</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шина</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для</a:t>
            </a:r>
            <a:r>
              <a:rPr lang="en-US" sz="1200" b="1" i="0" dirty="0">
                <a:solidFill>
                  <a:srgbClr val="000000"/>
                </a:solidFill>
                <a:latin typeface="Arial"/>
                <a:ea typeface="+mn-ea"/>
                <a:cs typeface="+mn-cs"/>
              </a:rPr>
              <a:t> интеграции</a:t>
            </a:r>
            <a:r>
              <a:rPr lang="en-US" sz="1200" b="0" i="0" dirty="0">
                <a:solidFill>
                  <a:srgbClr val="000000"/>
                </a:solidFill>
                <a:latin typeface="Arial"/>
                <a:ea typeface="+mn-ea"/>
                <a:cs typeface="+mn-cs"/>
              </a:rPr>
              <a:t>)</a:t>
            </a:r>
          </a:p>
          <a:p>
            <a:pPr marL="365760" lvl="3" indent="-182880" algn="l" defTabSz="914400">
              <a:spcBef>
                <a:spcPts val="360"/>
              </a:spcBef>
              <a:buClr>
                <a:srgbClr val="666666"/>
              </a:buClr>
              <a:buSzPct val="100000"/>
              <a:buFont typeface="Arial"/>
              <a:buChar char="–"/>
            </a:pPr>
            <a:r>
              <a:rPr lang="en-US" sz="1200" b="1" i="0" dirty="0" err="1">
                <a:solidFill>
                  <a:srgbClr val="000000"/>
                </a:solidFill>
                <a:latin typeface="Arial"/>
                <a:ea typeface="+mn-ea"/>
                <a:cs typeface="+mn-cs"/>
              </a:rPr>
              <a:t>Общий</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механизм</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процессов</a:t>
            </a:r>
            <a:r>
              <a:rPr lang="en-US" sz="1200" b="1" i="0" dirty="0">
                <a:solidFill>
                  <a:srgbClr val="000000"/>
                </a:solidFill>
                <a:latin typeface="Arial"/>
                <a:ea typeface="+mn-ea"/>
                <a:cs typeface="+mn-cs"/>
              </a:rPr>
              <a:t> </a:t>
            </a:r>
            <a:r>
              <a:rPr lang="en-US" sz="1200" b="0" i="0" dirty="0" err="1">
                <a:solidFill>
                  <a:srgbClr val="000000"/>
                </a:solidFill>
                <a:latin typeface="Arial"/>
                <a:ea typeface="+mn-ea"/>
                <a:cs typeface="+mn-cs"/>
              </a:rPr>
              <a:t>для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оркестровки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сервисов</a:t>
            </a:r>
            <a:r>
              <a:rPr lang="en-US" sz="1200" b="0" i="0" dirty="0">
                <a:solidFill>
                  <a:srgbClr val="000000"/>
                </a:solidFill>
                <a:latin typeface="Arial"/>
                <a:ea typeface="+mn-ea"/>
                <a:cs typeface="+mn-cs"/>
              </a:rPr>
              <a:t> </a:t>
            </a:r>
            <a:r>
              <a:rPr lang="en-US" sz="1200" b="0" i="0" dirty="0" smtClean="0">
                <a:solidFill>
                  <a:srgbClr val="000000"/>
                </a:solidFill>
                <a:latin typeface="Arial"/>
                <a:ea typeface="+mn-ea"/>
                <a:cs typeface="+mn-cs"/>
              </a:rPr>
              <a:t>и</a:t>
            </a:r>
            <a:r>
              <a:rPr lang="ru-RU"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потоков</a:t>
            </a:r>
            <a:r>
              <a:rPr lang="en-US" sz="1200" b="0" i="0" dirty="0" smtClean="0">
                <a:solidFill>
                  <a:srgbClr val="000000"/>
                </a:solidFill>
                <a:latin typeface="Arial"/>
                <a:ea typeface="+mn-ea"/>
                <a:cs typeface="+mn-cs"/>
              </a:rPr>
              <a:t> </a:t>
            </a:r>
            <a:r>
              <a:rPr lang="en-US" sz="1200" b="0" i="0" dirty="0" err="1">
                <a:solidFill>
                  <a:srgbClr val="000000"/>
                </a:solidFill>
                <a:latin typeface="Arial"/>
                <a:ea typeface="+mn-ea"/>
                <a:cs typeface="+mn-cs"/>
              </a:rPr>
              <a:t>операций</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основанных</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действиях</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людей</a:t>
            </a:r>
            <a:endParaRPr lang="en-US" sz="1200" b="0" i="0" dirty="0">
              <a:solidFill>
                <a:srgbClr val="000000"/>
              </a:solidFill>
              <a:latin typeface="Arial"/>
              <a:ea typeface="+mn-ea"/>
              <a:cs typeface="+mn-cs"/>
            </a:endParaRPr>
          </a:p>
          <a:p>
            <a:pPr marL="365760" lvl="3" indent="-182880" algn="l" defTabSz="914400">
              <a:spcBef>
                <a:spcPts val="360"/>
              </a:spcBef>
              <a:buClr>
                <a:srgbClr val="666666"/>
              </a:buClr>
              <a:buSzPct val="100000"/>
              <a:buFont typeface="Arial"/>
              <a:buChar char="–"/>
            </a:pPr>
            <a:r>
              <a:rPr lang="en-US" sz="1200" b="1" i="0" dirty="0" err="1">
                <a:solidFill>
                  <a:srgbClr val="000000"/>
                </a:solidFill>
                <a:latin typeface="Arial"/>
                <a:ea typeface="+mn-ea"/>
                <a:cs typeface="+mn-cs"/>
              </a:rPr>
              <a:t>Общий</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унифицированный</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способ</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отображения</a:t>
            </a:r>
            <a:endParaRPr lang="en-US" sz="1200" b="1" i="0" dirty="0">
              <a:solidFill>
                <a:srgbClr val="000000"/>
              </a:solidFill>
              <a:latin typeface="Arial"/>
              <a:ea typeface="+mn-ea"/>
              <a:cs typeface="+mn-cs"/>
            </a:endParaRPr>
          </a:p>
          <a:p>
            <a:pPr marL="365760" lvl="3" indent="-182880" algn="l" defTabSz="914400">
              <a:spcBef>
                <a:spcPts val="360"/>
              </a:spcBef>
              <a:buClr>
                <a:srgbClr val="666666"/>
              </a:buClr>
              <a:buSzPct val="100000"/>
              <a:buFont typeface="Arial"/>
              <a:buChar char="–"/>
            </a:pPr>
            <a:r>
              <a:rPr lang="en-US" sz="1200" b="1" i="0" dirty="0" err="1">
                <a:solidFill>
                  <a:srgbClr val="000000"/>
                </a:solidFill>
                <a:latin typeface="Arial"/>
                <a:ea typeface="+mn-ea"/>
                <a:cs typeface="+mn-cs"/>
              </a:rPr>
              <a:t>Мониторинг</a:t>
            </a:r>
            <a:r>
              <a:rPr lang="en-US" sz="1200" b="1" i="0" dirty="0">
                <a:solidFill>
                  <a:srgbClr val="000000"/>
                </a:solidFill>
                <a:latin typeface="Arial"/>
                <a:ea typeface="+mn-ea"/>
                <a:cs typeface="+mn-cs"/>
              </a:rPr>
              <a:t> </a:t>
            </a:r>
            <a:r>
              <a:rPr lang="en-US" sz="1200" b="1" i="0" dirty="0" err="1" smtClean="0">
                <a:solidFill>
                  <a:srgbClr val="000000"/>
                </a:solidFill>
                <a:latin typeface="Arial"/>
                <a:ea typeface="+mn-ea"/>
                <a:cs typeface="+mn-cs"/>
              </a:rPr>
              <a:t>комплексных</a:t>
            </a:r>
            <a:r>
              <a:rPr lang="ru-RU" sz="1200" b="1"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бизнес-процессов</a:t>
            </a:r>
            <a:r>
              <a:rPr lang="en-US" sz="1200" b="0" i="0" dirty="0" smtClean="0">
                <a:solidFill>
                  <a:srgbClr val="000000"/>
                </a:solidFill>
                <a:latin typeface="Arial"/>
                <a:ea typeface="+mn-ea"/>
                <a:cs typeface="+mn-cs"/>
              </a:rPr>
              <a:t> </a:t>
            </a:r>
            <a:r>
              <a:rPr lang="en-US" sz="1200" b="0" i="0" dirty="0">
                <a:solidFill>
                  <a:srgbClr val="000000"/>
                </a:solidFill>
                <a:latin typeface="Arial"/>
                <a:ea typeface="+mn-ea"/>
                <a:cs typeface="+mn-cs"/>
              </a:rPr>
              <a:t>и интеграции</a:t>
            </a:r>
          </a:p>
          <a:p>
            <a:pPr marL="274320" lvl="1" indent="-182880" algn="l" defTabSz="914400">
              <a:spcBef>
                <a:spcPts val="500"/>
              </a:spcBef>
              <a:buSzPct val="100000"/>
              <a:buFont typeface="Wingdings"/>
              <a:buChar char=""/>
            </a:pPr>
            <a:endParaRPr lang="en-US" dirty="0" smtClean="0"/>
          </a:p>
          <a:p>
            <a:pPr marL="377190" lvl="1" indent="-285750" algn="l" defTabSz="914400">
              <a:spcBef>
                <a:spcPts val="500"/>
              </a:spcBef>
              <a:buClr>
                <a:srgbClr val="FFC000"/>
              </a:buClr>
              <a:buSzPct val="80000"/>
              <a:buFont typeface="Wingdings" pitchFamily="2" charset="2"/>
              <a:buChar char=""/>
            </a:pPr>
            <a:r>
              <a:rPr lang="en-US" sz="1400" b="0" i="0" dirty="0" err="1">
                <a:solidFill>
                  <a:srgbClr val="000000"/>
                </a:solidFill>
                <a:latin typeface="Arial"/>
                <a:ea typeface="+mn-ea"/>
                <a:cs typeface="+mn-cs"/>
              </a:rPr>
              <a:t>Внедрение</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облачных</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принципов</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для</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создания</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гибкости</a:t>
            </a:r>
            <a:endParaRPr lang="en-US" sz="1400" b="0" i="0" dirty="0">
              <a:solidFill>
                <a:srgbClr val="000000"/>
              </a:solidFill>
              <a:latin typeface="Arial"/>
              <a:ea typeface="+mn-ea"/>
              <a:cs typeface="+mn-cs"/>
            </a:endParaRPr>
          </a:p>
          <a:p>
            <a:pPr marL="448056" lvl="3" indent="-173736" algn="l" defTabSz="914400">
              <a:spcBef>
                <a:spcPts val="420"/>
              </a:spcBef>
              <a:buClr>
                <a:srgbClr val="666666"/>
              </a:buClr>
              <a:buSzPct val="100000"/>
              <a:buFont typeface="Arial"/>
              <a:buChar char="–"/>
            </a:pPr>
            <a:r>
              <a:rPr lang="en-US" sz="1200" b="0" i="0" dirty="0" err="1">
                <a:solidFill>
                  <a:srgbClr val="000000"/>
                </a:solidFill>
                <a:latin typeface="Arial"/>
                <a:ea typeface="+mn-ea"/>
                <a:cs typeface="+mn-cs"/>
              </a:rPr>
              <a:t>Поддержка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многопользовательских</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сред</a:t>
            </a:r>
            <a:endParaRPr lang="en-US" sz="1200" b="0" i="0" dirty="0">
              <a:solidFill>
                <a:srgbClr val="000000"/>
              </a:solidFill>
              <a:latin typeface="Arial"/>
              <a:ea typeface="+mn-ea"/>
              <a:cs typeface="+mn-cs"/>
            </a:endParaRPr>
          </a:p>
          <a:p>
            <a:pPr marL="448056" lvl="3" indent="-173736" algn="l" defTabSz="914400">
              <a:spcBef>
                <a:spcPts val="420"/>
              </a:spcBef>
              <a:buClr>
                <a:srgbClr val="666666"/>
              </a:buClr>
              <a:buSzPct val="100000"/>
              <a:buFont typeface="Arial"/>
              <a:buChar char="–"/>
            </a:pPr>
            <a:r>
              <a:rPr lang="en-US" sz="1200" b="0" i="0" dirty="0" err="1">
                <a:solidFill>
                  <a:srgbClr val="000000"/>
                </a:solidFill>
                <a:latin typeface="Arial"/>
                <a:ea typeface="+mn-ea"/>
                <a:cs typeface="+mn-cs"/>
              </a:rPr>
              <a:t>Сегментация</a:t>
            </a:r>
            <a:endParaRPr lang="en-US" sz="1200" b="0" i="0" dirty="0">
              <a:solidFill>
                <a:srgbClr val="000000"/>
              </a:solidFill>
              <a:latin typeface="Arial"/>
              <a:ea typeface="+mn-ea"/>
              <a:cs typeface="+mn-cs"/>
            </a:endParaRPr>
          </a:p>
          <a:p>
            <a:pPr marL="448056" lvl="3" indent="-173736" algn="l" defTabSz="914400">
              <a:spcBef>
                <a:spcPts val="420"/>
              </a:spcBef>
              <a:buClr>
                <a:srgbClr val="666666"/>
              </a:buClr>
              <a:buSzPct val="100000"/>
              <a:buFont typeface="Arial"/>
              <a:buChar char="–"/>
            </a:pPr>
            <a:r>
              <a:rPr lang="en-US" sz="1200" b="0" i="0" dirty="0" err="1">
                <a:solidFill>
                  <a:srgbClr val="000000"/>
                </a:solidFill>
                <a:latin typeface="Arial"/>
                <a:ea typeface="+mn-ea"/>
                <a:cs typeface="+mn-cs"/>
              </a:rPr>
              <a:t>Предоставление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доступа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пользователям</a:t>
            </a:r>
            <a:r>
              <a:rPr lang="en-US" sz="1200" b="0" i="0" dirty="0">
                <a:solidFill>
                  <a:srgbClr val="000000"/>
                </a:solidFill>
                <a:latin typeface="Arial"/>
                <a:ea typeface="+mn-ea"/>
                <a:cs typeface="+mn-cs"/>
              </a:rPr>
              <a:t> и </a:t>
            </a:r>
            <a:r>
              <a:rPr lang="en-US" sz="1200" b="0" i="0" dirty="0" err="1">
                <a:solidFill>
                  <a:srgbClr val="000000"/>
                </a:solidFill>
                <a:latin typeface="Arial"/>
                <a:ea typeface="+mn-ea"/>
                <a:cs typeface="+mn-cs"/>
              </a:rPr>
              <a:t>безопасность</a:t>
            </a:r>
            <a:endParaRPr lang="en-US" sz="1200" b="0" i="0" dirty="0">
              <a:solidFill>
                <a:srgbClr val="000000"/>
              </a:solidFill>
              <a:latin typeface="Arial"/>
              <a:ea typeface="+mn-ea"/>
              <a:cs typeface="+mn-cs"/>
            </a:endParaRPr>
          </a:p>
          <a:p>
            <a:pPr marL="448056" lvl="3" indent="-173736" algn="l" defTabSz="914400">
              <a:spcBef>
                <a:spcPts val="420"/>
              </a:spcBef>
              <a:buClr>
                <a:srgbClr val="666666"/>
              </a:buClr>
              <a:buSzPct val="100000"/>
              <a:buFont typeface="Arial"/>
              <a:buChar char="–"/>
            </a:pPr>
            <a:r>
              <a:rPr lang="en-US" sz="1200" b="0" i="0" dirty="0" err="1">
                <a:solidFill>
                  <a:srgbClr val="000000"/>
                </a:solidFill>
                <a:latin typeface="Arial"/>
                <a:ea typeface="+mn-ea"/>
                <a:cs typeface="+mn-cs"/>
              </a:rPr>
              <a:t>Эффективность</a:t>
            </a:r>
            <a:r>
              <a:rPr lang="en-US" sz="1200" b="0" i="0" dirty="0">
                <a:solidFill>
                  <a:srgbClr val="000000"/>
                </a:solidFill>
                <a:latin typeface="Arial"/>
                <a:ea typeface="+mn-ea"/>
                <a:cs typeface="+mn-cs"/>
              </a:rPr>
              <a:t> и </a:t>
            </a:r>
            <a:r>
              <a:rPr lang="en-US" sz="1200" b="0" i="0" dirty="0" err="1">
                <a:solidFill>
                  <a:srgbClr val="000000"/>
                </a:solidFill>
                <a:latin typeface="Arial"/>
                <a:ea typeface="+mn-ea"/>
                <a:cs typeface="+mn-cs"/>
              </a:rPr>
              <a:t>масштабируемость</a:t>
            </a:r>
            <a:r>
              <a:rPr lang="en-US" sz="1200" b="0" i="0" dirty="0">
                <a:solidFill>
                  <a:srgbClr val="000000"/>
                </a:solidFill>
                <a:latin typeface="Arial"/>
                <a:ea typeface="+mn-ea"/>
                <a:cs typeface="+mn-cs"/>
              </a:rPr>
              <a:t> </a:t>
            </a:r>
          </a:p>
        </p:txBody>
      </p:sp>
      <p:pic>
        <p:nvPicPr>
          <p:cNvPr id="7" name="Picture 6" descr="Avatar1.PNG"/>
          <p:cNvPicPr>
            <a:picLocks noChangeAspect="1"/>
          </p:cNvPicPr>
          <p:nvPr/>
        </p:nvPicPr>
        <p:blipFill>
          <a:blip r:embed="rId3" cstate="print"/>
          <a:stretch>
            <a:fillRect/>
          </a:stretch>
        </p:blipFill>
        <p:spPr>
          <a:xfrm>
            <a:off x="5502847" y="1275389"/>
            <a:ext cx="3134257" cy="3124788"/>
          </a:xfrm>
          <a:prstGeom prst="rect">
            <a:avLst/>
          </a:prstGeom>
        </p:spPr>
      </p:pic>
      <p:pic>
        <p:nvPicPr>
          <p:cNvPr id="8" name="Picture 7" descr="Avatar2.PNG"/>
          <p:cNvPicPr>
            <a:picLocks noChangeAspect="1"/>
          </p:cNvPicPr>
          <p:nvPr/>
        </p:nvPicPr>
        <p:blipFill>
          <a:blip r:embed="rId4" cstate="print"/>
          <a:stretch>
            <a:fillRect/>
          </a:stretch>
        </p:blipFill>
        <p:spPr>
          <a:xfrm>
            <a:off x="5469093" y="4463416"/>
            <a:ext cx="3281484" cy="2071022"/>
          </a:xfrm>
          <a:prstGeom prst="rect">
            <a:avLst/>
          </a:prstGeom>
        </p:spPr>
      </p:pic>
      <p:sp>
        <p:nvSpPr>
          <p:cNvPr id="9" name="TextBox 8"/>
          <p:cNvSpPr txBox="1"/>
          <p:nvPr/>
        </p:nvSpPr>
        <p:spPr>
          <a:xfrm>
            <a:off x="7577137" y="1423989"/>
            <a:ext cx="1173440" cy="246221"/>
          </a:xfrm>
          <a:prstGeom prst="rect">
            <a:avLst/>
          </a:prstGeom>
          <a:noFill/>
        </p:spPr>
        <p:txBody>
          <a:bodyPr wrap="square" lIns="0" tIns="0" rIns="0" bIns="0" rtlCol="0">
            <a:spAutoFit/>
          </a:bodyPr>
          <a:lstStyle/>
          <a:p>
            <a:pPr algn="l" defTabSz="914400">
              <a:spcBef>
                <a:spcPts val="480"/>
              </a:spcBef>
              <a:spcAft>
                <a:spcPts val="0"/>
              </a:spcAft>
              <a:buNone/>
            </a:pPr>
            <a:r>
              <a:rPr lang="en-US" sz="800" b="0" i="0" dirty="0" err="1">
                <a:latin typeface="Arial"/>
                <a:ea typeface="Arial Unicode MS"/>
                <a:cs typeface="Arial Unicode MS"/>
              </a:rPr>
              <a:t>Бизнес-пользователи</a:t>
            </a:r>
            <a:r>
              <a:rPr lang="en-US" sz="800" b="0" i="0" dirty="0">
                <a:latin typeface="Arial"/>
                <a:ea typeface="Arial Unicode MS"/>
                <a:cs typeface="Arial Unicode MS"/>
              </a:rPr>
              <a:t> </a:t>
            </a:r>
            <a:r>
              <a:rPr lang="en-US" sz="800" b="0" i="0" dirty="0" smtClean="0">
                <a:latin typeface="Arial"/>
                <a:ea typeface="Arial Unicode MS"/>
                <a:cs typeface="Arial Unicode MS"/>
              </a:rPr>
              <a:t>и</a:t>
            </a:r>
            <a:r>
              <a:rPr lang="ru-RU" sz="800" b="0" i="0" dirty="0" smtClean="0">
                <a:latin typeface="Arial"/>
                <a:ea typeface="Arial Unicode MS"/>
                <a:cs typeface="Arial Unicode MS"/>
              </a:rPr>
              <a:t> </a:t>
            </a:r>
            <a:r>
              <a:rPr lang="en-US" sz="800" b="0" i="0" dirty="0" smtClean="0">
                <a:latin typeface="Arial"/>
                <a:ea typeface="Arial Unicode MS"/>
                <a:cs typeface="Arial Unicode MS"/>
              </a:rPr>
              <a:t>ИТ-</a:t>
            </a:r>
            <a:r>
              <a:rPr lang="en-US" sz="800" b="0" i="0" dirty="0" err="1" smtClean="0">
                <a:latin typeface="Arial"/>
                <a:ea typeface="Arial Unicode MS"/>
                <a:cs typeface="Arial Unicode MS"/>
              </a:rPr>
              <a:t>администраторы</a:t>
            </a:r>
            <a:endParaRPr lang="en-US" sz="800" b="0" i="0" dirty="0">
              <a:latin typeface="Arial"/>
              <a:ea typeface="Arial Unicode MS"/>
              <a:cs typeface="Arial Unicode MS"/>
            </a:endParaRPr>
          </a:p>
        </p:txBody>
      </p:sp>
      <p:sp>
        <p:nvSpPr>
          <p:cNvPr id="10" name="TextBox 9"/>
          <p:cNvSpPr txBox="1"/>
          <p:nvPr/>
        </p:nvSpPr>
        <p:spPr>
          <a:xfrm>
            <a:off x="6157911" y="1519237"/>
            <a:ext cx="471487" cy="123111"/>
          </a:xfrm>
          <a:prstGeom prst="rect">
            <a:avLst/>
          </a:prstGeom>
          <a:noFill/>
        </p:spPr>
        <p:txBody>
          <a:bodyPr wrap="square" lIns="0" tIns="0" rIns="0" bIns="0" rtlCol="0">
            <a:spAutoFit/>
          </a:bodyPr>
          <a:lstStyle/>
          <a:p>
            <a:pPr algn="r" defTabSz="914400">
              <a:spcBef>
                <a:spcPts val="480"/>
              </a:spcBef>
              <a:spcAft>
                <a:spcPts val="0"/>
              </a:spcAft>
              <a:buNone/>
            </a:pPr>
            <a:r>
              <a:rPr lang="en-US" sz="800" b="0" i="0">
                <a:latin typeface="Arial"/>
                <a:ea typeface="Arial Unicode MS"/>
                <a:cs typeface="Arial Unicode MS"/>
              </a:rPr>
              <a:t>Клиенты</a:t>
            </a:r>
          </a:p>
        </p:txBody>
      </p:sp>
      <p:sp>
        <p:nvSpPr>
          <p:cNvPr id="11" name="TextBox 10"/>
          <p:cNvSpPr txBox="1"/>
          <p:nvPr/>
        </p:nvSpPr>
        <p:spPr>
          <a:xfrm>
            <a:off x="6024561" y="2524126"/>
            <a:ext cx="2081212" cy="123111"/>
          </a:xfrm>
          <a:prstGeom prst="rect">
            <a:avLst/>
          </a:prstGeom>
          <a:noFill/>
        </p:spPr>
        <p:txBody>
          <a:bodyPr wrap="square" lIns="0" tIns="0" rIns="0" bIns="0" rtlCol="0">
            <a:spAutoFit/>
          </a:bodyPr>
          <a:lstStyle/>
          <a:p>
            <a:pPr algn="ctr" defTabSz="914400">
              <a:lnSpc>
                <a:spcPct val="80000"/>
              </a:lnSpc>
              <a:spcAft>
                <a:spcPts val="0"/>
              </a:spcAft>
              <a:buNone/>
            </a:pPr>
            <a:r>
              <a:rPr lang="en-US" sz="500" b="0" i="0" dirty="0" err="1">
                <a:solidFill>
                  <a:srgbClr val="FFFFFF"/>
                </a:solidFill>
                <a:latin typeface="Arial"/>
                <a:ea typeface="Arial Unicode MS"/>
                <a:cs typeface="Arial Unicode MS"/>
              </a:rPr>
              <a:t>Визуализация</a:t>
            </a:r>
            <a:r>
              <a:rPr lang="en-US" sz="500" b="0" i="0" dirty="0">
                <a:solidFill>
                  <a:srgbClr val="FFFFFF"/>
                </a:solidFill>
                <a:latin typeface="Arial"/>
                <a:ea typeface="Arial Unicode MS"/>
                <a:cs typeface="Arial Unicode MS"/>
              </a:rPr>
              <a:t> </a:t>
            </a:r>
          </a:p>
          <a:p>
            <a:pPr algn="ctr" defTabSz="914400">
              <a:lnSpc>
                <a:spcPct val="80000"/>
              </a:lnSpc>
              <a:spcAft>
                <a:spcPts val="0"/>
              </a:spcAft>
              <a:buNone/>
            </a:pPr>
            <a:r>
              <a:rPr lang="en-US" sz="500" b="0" i="0" dirty="0">
                <a:solidFill>
                  <a:srgbClr val="FFFFFF"/>
                </a:solidFill>
                <a:latin typeface="Arial"/>
                <a:ea typeface="Arial Unicode MS"/>
                <a:cs typeface="Arial Unicode MS"/>
              </a:rPr>
              <a:t>(</a:t>
            </a:r>
            <a:r>
              <a:rPr lang="en-US" sz="500" b="0" i="0" dirty="0" err="1">
                <a:solidFill>
                  <a:srgbClr val="FFFFFF"/>
                </a:solidFill>
                <a:latin typeface="Arial"/>
                <a:ea typeface="Arial Unicode MS"/>
                <a:cs typeface="Arial Unicode MS"/>
              </a:rPr>
              <a:t>Выравнивание</a:t>
            </a:r>
            <a:r>
              <a:rPr lang="en-US" sz="500" b="0" i="0" dirty="0">
                <a:solidFill>
                  <a:srgbClr val="FFFFFF"/>
                </a:solidFill>
                <a:latin typeface="Arial"/>
                <a:ea typeface="Arial Unicode MS"/>
                <a:cs typeface="Arial Unicode MS"/>
              </a:rPr>
              <a:t> </a:t>
            </a:r>
            <a:r>
              <a:rPr lang="en-US" sz="500" b="0" i="0" dirty="0" err="1">
                <a:solidFill>
                  <a:srgbClr val="FFFFFF"/>
                </a:solidFill>
                <a:latin typeface="Arial"/>
                <a:ea typeface="Arial Unicode MS"/>
                <a:cs typeface="Arial Unicode MS"/>
              </a:rPr>
              <a:t>нагрузки</a:t>
            </a:r>
            <a:r>
              <a:rPr lang="en-US" sz="500" b="0" i="0" dirty="0">
                <a:solidFill>
                  <a:srgbClr val="FFFFFF"/>
                </a:solidFill>
                <a:latin typeface="Arial"/>
                <a:ea typeface="Arial Unicode MS"/>
                <a:cs typeface="Arial Unicode MS"/>
              </a:rPr>
              <a:t>, </a:t>
            </a:r>
            <a:r>
              <a:rPr lang="en-US" sz="500" b="0" i="0" dirty="0" err="1">
                <a:solidFill>
                  <a:srgbClr val="FFFFFF"/>
                </a:solidFill>
                <a:latin typeface="Arial"/>
                <a:ea typeface="Arial Unicode MS"/>
                <a:cs typeface="Arial Unicode MS"/>
              </a:rPr>
              <a:t>множество</a:t>
            </a:r>
            <a:r>
              <a:rPr lang="en-US" sz="500" b="0" i="0" dirty="0">
                <a:solidFill>
                  <a:srgbClr val="FFFFFF"/>
                </a:solidFill>
                <a:latin typeface="Arial"/>
                <a:ea typeface="Arial Unicode MS"/>
                <a:cs typeface="Arial Unicode MS"/>
              </a:rPr>
              <a:t> </a:t>
            </a:r>
            <a:r>
              <a:rPr lang="en-US" sz="500" b="0" i="0" dirty="0" err="1">
                <a:solidFill>
                  <a:srgbClr val="FFFFFF"/>
                </a:solidFill>
                <a:latin typeface="Arial"/>
                <a:ea typeface="Arial Unicode MS"/>
                <a:cs typeface="Arial Unicode MS"/>
              </a:rPr>
              <a:t>пользователей</a:t>
            </a:r>
            <a:r>
              <a:rPr lang="en-US" sz="500" b="0" i="0" dirty="0">
                <a:solidFill>
                  <a:srgbClr val="FFFFFF"/>
                </a:solidFill>
                <a:latin typeface="Arial"/>
                <a:ea typeface="Arial Unicode MS"/>
                <a:cs typeface="Arial Unicode MS"/>
              </a:rPr>
              <a:t>)</a:t>
            </a:r>
          </a:p>
        </p:txBody>
      </p:sp>
      <p:sp>
        <p:nvSpPr>
          <p:cNvPr id="12" name="TextBox 11"/>
          <p:cNvSpPr txBox="1"/>
          <p:nvPr/>
        </p:nvSpPr>
        <p:spPr>
          <a:xfrm>
            <a:off x="6000749" y="2767014"/>
            <a:ext cx="2081212" cy="123111"/>
          </a:xfrm>
          <a:prstGeom prst="rect">
            <a:avLst/>
          </a:prstGeom>
          <a:noFill/>
        </p:spPr>
        <p:txBody>
          <a:bodyPr wrap="square" lIns="0" tIns="0" rIns="0" bIns="0" rtlCol="0">
            <a:spAutoFit/>
          </a:bodyPr>
          <a:lstStyle/>
          <a:p>
            <a:pPr algn="ctr" defTabSz="914400">
              <a:lnSpc>
                <a:spcPct val="80000"/>
              </a:lnSpc>
              <a:spcAft>
                <a:spcPts val="0"/>
              </a:spcAft>
              <a:buNone/>
            </a:pPr>
            <a:r>
              <a:rPr lang="en-US" sz="500" b="0" i="0">
                <a:solidFill>
                  <a:srgbClr val="FFFFFF"/>
                </a:solidFill>
                <a:latin typeface="Arial"/>
                <a:ea typeface="Arial Unicode MS"/>
                <a:cs typeface="Arial Unicode MS"/>
              </a:rPr>
              <a:t>Оптимизация соединений</a:t>
            </a:r>
          </a:p>
          <a:p>
            <a:pPr algn="ctr" defTabSz="914400">
              <a:lnSpc>
                <a:spcPct val="80000"/>
              </a:lnSpc>
              <a:spcAft>
                <a:spcPts val="0"/>
              </a:spcAft>
              <a:buNone/>
            </a:pPr>
            <a:r>
              <a:rPr lang="en-US" sz="500" b="0" i="0">
                <a:solidFill>
                  <a:srgbClr val="FFFFFF"/>
                </a:solidFill>
                <a:latin typeface="Arial"/>
                <a:ea typeface="Arial Unicode MS"/>
                <a:cs typeface="Arial Unicode MS"/>
              </a:rPr>
              <a:t>(http(s), ftp, jms, mail, Idoc, RFC)</a:t>
            </a:r>
          </a:p>
        </p:txBody>
      </p:sp>
      <p:sp>
        <p:nvSpPr>
          <p:cNvPr id="13" name="TextBox 12"/>
          <p:cNvSpPr txBox="1"/>
          <p:nvPr/>
        </p:nvSpPr>
        <p:spPr>
          <a:xfrm>
            <a:off x="6015036" y="3048002"/>
            <a:ext cx="2081212" cy="61555"/>
          </a:xfrm>
          <a:prstGeom prst="rect">
            <a:avLst/>
          </a:prstGeom>
          <a:noFill/>
        </p:spPr>
        <p:txBody>
          <a:bodyPr wrap="square" lIns="0" tIns="0" rIns="0" bIns="0" rtlCol="0">
            <a:spAutoFit/>
          </a:bodyPr>
          <a:lstStyle/>
          <a:p>
            <a:pPr algn="ctr" defTabSz="914400">
              <a:lnSpc>
                <a:spcPct val="80000"/>
              </a:lnSpc>
              <a:spcAft>
                <a:spcPts val="0"/>
              </a:spcAft>
              <a:buNone/>
            </a:pPr>
            <a:r>
              <a:rPr lang="en-US" sz="500" b="0" i="0">
                <a:solidFill>
                  <a:srgbClr val="FFFFFF"/>
                </a:solidFill>
                <a:latin typeface="Arial"/>
                <a:ea typeface="Arial Unicode MS"/>
                <a:cs typeface="Arial Unicode MS"/>
              </a:rPr>
              <a:t>Надежность, высокая доступность и политики безопасности </a:t>
            </a:r>
          </a:p>
        </p:txBody>
      </p:sp>
      <p:sp>
        <p:nvSpPr>
          <p:cNvPr id="14" name="TextBox 13"/>
          <p:cNvSpPr txBox="1"/>
          <p:nvPr/>
        </p:nvSpPr>
        <p:spPr>
          <a:xfrm>
            <a:off x="6010274" y="3619504"/>
            <a:ext cx="619126" cy="172355"/>
          </a:xfrm>
          <a:prstGeom prst="rect">
            <a:avLst/>
          </a:prstGeom>
          <a:noFill/>
        </p:spPr>
        <p:txBody>
          <a:bodyPr wrap="square" lIns="0" tIns="0" rIns="0" bIns="0" rtlCol="0">
            <a:spAutoFit/>
          </a:bodyPr>
          <a:lstStyle/>
          <a:p>
            <a:pPr algn="ctr" defTabSz="914400">
              <a:lnSpc>
                <a:spcPct val="80000"/>
              </a:lnSpc>
              <a:spcAft>
                <a:spcPts val="0"/>
              </a:spcAft>
              <a:buNone/>
            </a:pPr>
            <a:r>
              <a:rPr lang="en-US" sz="700" b="0" i="0">
                <a:solidFill>
                  <a:srgbClr val="FFFFFF"/>
                </a:solidFill>
                <a:latin typeface="Arial"/>
                <a:ea typeface="Arial Unicode MS"/>
                <a:cs typeface="Arial Unicode MS"/>
              </a:rPr>
              <a:t>Механизм процессов</a:t>
            </a:r>
          </a:p>
        </p:txBody>
      </p:sp>
      <p:sp>
        <p:nvSpPr>
          <p:cNvPr id="15" name="TextBox 14"/>
          <p:cNvSpPr txBox="1"/>
          <p:nvPr/>
        </p:nvSpPr>
        <p:spPr>
          <a:xfrm>
            <a:off x="7505699" y="3609979"/>
            <a:ext cx="619126" cy="172355"/>
          </a:xfrm>
          <a:prstGeom prst="rect">
            <a:avLst/>
          </a:prstGeom>
          <a:noFill/>
        </p:spPr>
        <p:txBody>
          <a:bodyPr wrap="square" lIns="0" tIns="0" rIns="0" bIns="0" rtlCol="0">
            <a:spAutoFit/>
          </a:bodyPr>
          <a:lstStyle/>
          <a:p>
            <a:pPr algn="ctr" defTabSz="914400">
              <a:lnSpc>
                <a:spcPct val="80000"/>
              </a:lnSpc>
              <a:spcAft>
                <a:spcPts val="0"/>
              </a:spcAft>
              <a:buNone/>
            </a:pPr>
            <a:r>
              <a:rPr lang="en-US" sz="700" b="0" i="0" dirty="0" err="1">
                <a:solidFill>
                  <a:srgbClr val="FFFFFF"/>
                </a:solidFill>
                <a:latin typeface="Arial"/>
                <a:ea typeface="Arial Unicode MS"/>
                <a:cs typeface="Arial Unicode MS"/>
              </a:rPr>
              <a:t>Механизм</a:t>
            </a:r>
            <a:r>
              <a:rPr lang="en-US" sz="700" b="0" i="0" dirty="0">
                <a:solidFill>
                  <a:srgbClr val="FFFFFF"/>
                </a:solidFill>
                <a:latin typeface="Arial"/>
                <a:ea typeface="Arial Unicode MS"/>
                <a:cs typeface="Arial Unicode MS"/>
              </a:rPr>
              <a:t> интеграции</a:t>
            </a:r>
          </a:p>
        </p:txBody>
      </p:sp>
      <p:sp>
        <p:nvSpPr>
          <p:cNvPr id="16" name="TextBox 15"/>
          <p:cNvSpPr txBox="1"/>
          <p:nvPr/>
        </p:nvSpPr>
        <p:spPr>
          <a:xfrm>
            <a:off x="6743698" y="3633791"/>
            <a:ext cx="619126" cy="86177"/>
          </a:xfrm>
          <a:prstGeom prst="rect">
            <a:avLst/>
          </a:prstGeom>
          <a:noFill/>
        </p:spPr>
        <p:txBody>
          <a:bodyPr wrap="square" lIns="0" tIns="0" rIns="0" bIns="0" rtlCol="0">
            <a:spAutoFit/>
          </a:bodyPr>
          <a:lstStyle/>
          <a:p>
            <a:pPr algn="ctr" defTabSz="914400">
              <a:lnSpc>
                <a:spcPct val="80000"/>
              </a:lnSpc>
              <a:spcAft>
                <a:spcPts val="0"/>
              </a:spcAft>
              <a:buNone/>
            </a:pPr>
            <a:r>
              <a:rPr lang="en-US" sz="700" b="0" i="0">
                <a:solidFill>
                  <a:srgbClr val="FFFFFF"/>
                </a:solidFill>
                <a:latin typeface="Arial"/>
                <a:ea typeface="Arial Unicode MS"/>
                <a:cs typeface="Arial Unicode MS"/>
              </a:rPr>
              <a:t>Правила</a:t>
            </a:r>
          </a:p>
        </p:txBody>
      </p:sp>
      <p:sp>
        <p:nvSpPr>
          <p:cNvPr id="17" name="TextBox 16"/>
          <p:cNvSpPr txBox="1"/>
          <p:nvPr/>
        </p:nvSpPr>
        <p:spPr>
          <a:xfrm>
            <a:off x="6757986" y="4095754"/>
            <a:ext cx="619126" cy="86177"/>
          </a:xfrm>
          <a:prstGeom prst="rect">
            <a:avLst/>
          </a:prstGeom>
          <a:noFill/>
        </p:spPr>
        <p:txBody>
          <a:bodyPr wrap="square" lIns="0" tIns="0" rIns="0" bIns="0" rtlCol="0">
            <a:spAutoFit/>
          </a:bodyPr>
          <a:lstStyle/>
          <a:p>
            <a:pPr algn="ctr" defTabSz="914400">
              <a:lnSpc>
                <a:spcPct val="80000"/>
              </a:lnSpc>
              <a:spcAft>
                <a:spcPts val="0"/>
              </a:spcAft>
              <a:buNone/>
            </a:pPr>
            <a:r>
              <a:rPr lang="en-US" sz="700" b="0" i="0">
                <a:solidFill>
                  <a:srgbClr val="FFFFFF"/>
                </a:solidFill>
                <a:latin typeface="Arial"/>
                <a:ea typeface="Arial Unicode MS"/>
                <a:cs typeface="Arial Unicode MS"/>
              </a:rPr>
              <a:t>OSGi</a:t>
            </a:r>
          </a:p>
        </p:txBody>
      </p:sp>
      <p:sp>
        <p:nvSpPr>
          <p:cNvPr id="18" name="TextBox 17"/>
          <p:cNvSpPr txBox="1"/>
          <p:nvPr/>
        </p:nvSpPr>
        <p:spPr>
          <a:xfrm rot="16200000">
            <a:off x="7493567" y="3221834"/>
            <a:ext cx="1643520" cy="86177"/>
          </a:xfrm>
          <a:prstGeom prst="rect">
            <a:avLst/>
          </a:prstGeom>
          <a:noFill/>
        </p:spPr>
        <p:txBody>
          <a:bodyPr wrap="square" lIns="0" tIns="0" rIns="0" bIns="0" rtlCol="0">
            <a:spAutoFit/>
          </a:bodyPr>
          <a:lstStyle/>
          <a:p>
            <a:pPr algn="ctr" defTabSz="914400">
              <a:lnSpc>
                <a:spcPct val="80000"/>
              </a:lnSpc>
              <a:spcAft>
                <a:spcPts val="0"/>
              </a:spcAft>
              <a:buNone/>
            </a:pPr>
            <a:r>
              <a:rPr lang="en-US" sz="700" b="0" i="0">
                <a:solidFill>
                  <a:srgbClr val="FFFFFF"/>
                </a:solidFill>
                <a:latin typeface="Arial"/>
                <a:ea typeface="Arial Unicode MS"/>
                <a:cs typeface="Arial Unicode MS"/>
              </a:rPr>
              <a:t>Администрирование и мониторинг</a:t>
            </a:r>
          </a:p>
        </p:txBody>
      </p:sp>
      <p:sp>
        <p:nvSpPr>
          <p:cNvPr id="19" name="TextBox 18"/>
          <p:cNvSpPr txBox="1"/>
          <p:nvPr/>
        </p:nvSpPr>
        <p:spPr>
          <a:xfrm rot="16200000">
            <a:off x="4974207" y="3240884"/>
            <a:ext cx="1643520" cy="86177"/>
          </a:xfrm>
          <a:prstGeom prst="rect">
            <a:avLst/>
          </a:prstGeom>
          <a:noFill/>
        </p:spPr>
        <p:txBody>
          <a:bodyPr wrap="square" lIns="0" tIns="0" rIns="0" bIns="0" rtlCol="0">
            <a:spAutoFit/>
          </a:bodyPr>
          <a:lstStyle/>
          <a:p>
            <a:pPr algn="ctr" defTabSz="914400">
              <a:lnSpc>
                <a:spcPct val="80000"/>
              </a:lnSpc>
              <a:spcAft>
                <a:spcPts val="0"/>
              </a:spcAft>
              <a:buNone/>
            </a:pPr>
            <a:r>
              <a:rPr lang="en-US" sz="700" b="0" i="0">
                <a:solidFill>
                  <a:srgbClr val="FFFFFF"/>
                </a:solidFill>
                <a:latin typeface="Arial"/>
                <a:ea typeface="Arial Unicode MS"/>
                <a:cs typeface="Arial Unicode MS"/>
              </a:rPr>
              <a:t>Общая среда проектирования</a:t>
            </a:r>
          </a:p>
        </p:txBody>
      </p:sp>
      <p:sp>
        <p:nvSpPr>
          <p:cNvPr id="20" name="TextBox 19"/>
          <p:cNvSpPr txBox="1"/>
          <p:nvPr/>
        </p:nvSpPr>
        <p:spPr>
          <a:xfrm>
            <a:off x="7405686" y="5200654"/>
            <a:ext cx="619126" cy="49244"/>
          </a:xfrm>
          <a:prstGeom prst="rect">
            <a:avLst/>
          </a:prstGeom>
          <a:noFill/>
        </p:spPr>
        <p:txBody>
          <a:bodyPr wrap="square" lIns="0" tIns="0" rIns="0" bIns="0" rtlCol="0">
            <a:spAutoFit/>
          </a:bodyPr>
          <a:lstStyle/>
          <a:p>
            <a:pPr algn="ctr" defTabSz="914400">
              <a:lnSpc>
                <a:spcPct val="80000"/>
              </a:lnSpc>
              <a:spcAft>
                <a:spcPts val="0"/>
              </a:spcAft>
              <a:buNone/>
            </a:pPr>
            <a:r>
              <a:rPr lang="en-US" sz="400" b="0" i="0">
                <a:latin typeface="Arial"/>
                <a:ea typeface="Arial Unicode MS"/>
                <a:cs typeface="Arial Unicode MS"/>
              </a:rPr>
              <a:t>События</a:t>
            </a:r>
          </a:p>
        </p:txBody>
      </p:sp>
      <p:sp>
        <p:nvSpPr>
          <p:cNvPr id="21" name="TextBox 20"/>
          <p:cNvSpPr txBox="1"/>
          <p:nvPr/>
        </p:nvSpPr>
        <p:spPr>
          <a:xfrm>
            <a:off x="6735761" y="5197479"/>
            <a:ext cx="619126" cy="49244"/>
          </a:xfrm>
          <a:prstGeom prst="rect">
            <a:avLst/>
          </a:prstGeom>
          <a:noFill/>
        </p:spPr>
        <p:txBody>
          <a:bodyPr wrap="square" lIns="0" tIns="0" rIns="0" bIns="0" rtlCol="0">
            <a:spAutoFit/>
          </a:bodyPr>
          <a:lstStyle/>
          <a:p>
            <a:pPr algn="ctr" defTabSz="914400">
              <a:lnSpc>
                <a:spcPct val="80000"/>
              </a:lnSpc>
              <a:spcAft>
                <a:spcPts val="0"/>
              </a:spcAft>
              <a:buNone/>
            </a:pPr>
            <a:r>
              <a:rPr lang="en-US" sz="400" b="0" i="0">
                <a:latin typeface="Arial"/>
                <a:ea typeface="Arial Unicode MS"/>
                <a:cs typeface="Arial Unicode MS"/>
              </a:rPr>
              <a:t>Сервисы</a:t>
            </a:r>
          </a:p>
        </p:txBody>
      </p:sp>
      <p:sp>
        <p:nvSpPr>
          <p:cNvPr id="22" name="TextBox 21"/>
          <p:cNvSpPr txBox="1"/>
          <p:nvPr/>
        </p:nvSpPr>
        <p:spPr>
          <a:xfrm>
            <a:off x="6046786" y="5168904"/>
            <a:ext cx="619126" cy="147733"/>
          </a:xfrm>
          <a:prstGeom prst="rect">
            <a:avLst/>
          </a:prstGeom>
          <a:noFill/>
        </p:spPr>
        <p:txBody>
          <a:bodyPr wrap="square" lIns="0" tIns="0" rIns="0" bIns="0" rtlCol="0">
            <a:spAutoFit/>
          </a:bodyPr>
          <a:lstStyle/>
          <a:p>
            <a:pPr algn="ctr" defTabSz="914400">
              <a:lnSpc>
                <a:spcPct val="80000"/>
              </a:lnSpc>
              <a:spcAft>
                <a:spcPts val="0"/>
              </a:spcAft>
              <a:buNone/>
            </a:pPr>
            <a:r>
              <a:rPr lang="en-US" sz="400" b="0" i="0" dirty="0" err="1">
                <a:latin typeface="Arial"/>
                <a:ea typeface="Arial Unicode MS"/>
                <a:cs typeface="Arial Unicode MS"/>
              </a:rPr>
              <a:t>Типы</a:t>
            </a:r>
            <a:r>
              <a:rPr lang="en-US" sz="400" b="0" i="0" dirty="0">
                <a:latin typeface="Arial"/>
                <a:ea typeface="Arial Unicode MS"/>
                <a:cs typeface="Arial Unicode MS"/>
              </a:rPr>
              <a:t> </a:t>
            </a:r>
            <a:r>
              <a:rPr lang="en-US" sz="400" b="0" i="0" dirty="0" err="1">
                <a:latin typeface="Arial"/>
                <a:ea typeface="Arial Unicode MS"/>
                <a:cs typeface="Arial Unicode MS"/>
              </a:rPr>
              <a:t>данных</a:t>
            </a:r>
            <a:r>
              <a:rPr lang="en-US" sz="400" b="0" i="0" dirty="0">
                <a:latin typeface="Arial"/>
                <a:ea typeface="Arial Unicode MS"/>
                <a:cs typeface="Arial Unicode MS"/>
              </a:rPr>
              <a:t> </a:t>
            </a:r>
            <a:r>
              <a:rPr lang="en-US" sz="400" b="0" i="0" dirty="0" smtClean="0">
                <a:latin typeface="Arial"/>
                <a:ea typeface="Arial Unicode MS"/>
                <a:cs typeface="Arial Unicode MS"/>
              </a:rPr>
              <a:t>и</a:t>
            </a:r>
            <a:r>
              <a:rPr lang="ru-RU" sz="400" b="0" i="0" dirty="0" smtClean="0">
                <a:latin typeface="Arial"/>
                <a:ea typeface="Arial Unicode MS"/>
                <a:cs typeface="Arial Unicode MS"/>
              </a:rPr>
              <a:t> </a:t>
            </a:r>
            <a:r>
              <a:rPr lang="en-US" sz="400" b="0" i="0" dirty="0" err="1" smtClean="0">
                <a:latin typeface="Arial"/>
                <a:ea typeface="Arial Unicode MS"/>
                <a:cs typeface="Arial Unicode MS"/>
              </a:rPr>
              <a:t>сохраняемость</a:t>
            </a:r>
            <a:r>
              <a:rPr lang="en-US" sz="400" b="0" i="0" dirty="0" smtClean="0">
                <a:latin typeface="Arial"/>
                <a:ea typeface="Arial Unicode MS"/>
                <a:cs typeface="Arial Unicode MS"/>
              </a:rPr>
              <a:t> </a:t>
            </a:r>
            <a:r>
              <a:rPr lang="en-US" sz="400" b="0" i="0" dirty="0" err="1">
                <a:latin typeface="Arial"/>
                <a:ea typeface="Arial Unicode MS"/>
                <a:cs typeface="Arial Unicode MS"/>
              </a:rPr>
              <a:t>бизнес-объектов</a:t>
            </a:r>
            <a:endParaRPr lang="en-US" sz="400" b="0" i="0" dirty="0">
              <a:latin typeface="Arial"/>
              <a:ea typeface="Arial Unicode MS"/>
              <a:cs typeface="Arial Unicode MS"/>
            </a:endParaRPr>
          </a:p>
        </p:txBody>
      </p:sp>
      <p:sp>
        <p:nvSpPr>
          <p:cNvPr id="23" name="TextBox 22"/>
          <p:cNvSpPr txBox="1"/>
          <p:nvPr/>
        </p:nvSpPr>
        <p:spPr>
          <a:xfrm>
            <a:off x="5929311" y="4914904"/>
            <a:ext cx="528639" cy="98489"/>
          </a:xfrm>
          <a:prstGeom prst="rect">
            <a:avLst/>
          </a:prstGeom>
          <a:noFill/>
        </p:spPr>
        <p:txBody>
          <a:bodyPr wrap="square" lIns="0" tIns="0" rIns="0" bIns="0" rtlCol="0">
            <a:spAutoFit/>
          </a:bodyPr>
          <a:lstStyle/>
          <a:p>
            <a:pPr algn="ctr" defTabSz="914400">
              <a:lnSpc>
                <a:spcPct val="80000"/>
              </a:lnSpc>
              <a:spcAft>
                <a:spcPts val="0"/>
              </a:spcAft>
              <a:buNone/>
            </a:pPr>
            <a:r>
              <a:rPr lang="en-US" sz="400" b="0" i="0">
                <a:latin typeface="Arial"/>
                <a:ea typeface="Arial Unicode MS"/>
                <a:cs typeface="Arial Unicode MS"/>
              </a:rPr>
              <a:t>Управление бизнес-процессами</a:t>
            </a:r>
          </a:p>
        </p:txBody>
      </p:sp>
      <p:sp>
        <p:nvSpPr>
          <p:cNvPr id="27" name="TextBox 26"/>
          <p:cNvSpPr txBox="1"/>
          <p:nvPr/>
        </p:nvSpPr>
        <p:spPr>
          <a:xfrm>
            <a:off x="7646986" y="4911729"/>
            <a:ext cx="528639" cy="98489"/>
          </a:xfrm>
          <a:prstGeom prst="rect">
            <a:avLst/>
          </a:prstGeom>
          <a:noFill/>
        </p:spPr>
        <p:txBody>
          <a:bodyPr wrap="square" lIns="0" tIns="0" rIns="0" bIns="0" rtlCol="0">
            <a:spAutoFit/>
          </a:bodyPr>
          <a:lstStyle/>
          <a:p>
            <a:pPr algn="ctr" defTabSz="914400">
              <a:lnSpc>
                <a:spcPct val="80000"/>
              </a:lnSpc>
              <a:spcAft>
                <a:spcPts val="0"/>
              </a:spcAft>
              <a:buNone/>
            </a:pPr>
            <a:r>
              <a:rPr lang="en-US" sz="400" b="0" i="0">
                <a:latin typeface="Arial"/>
                <a:ea typeface="Arial Unicode MS"/>
                <a:cs typeface="Arial Unicode MS"/>
              </a:rPr>
              <a:t>Управление бизнес-правилами</a:t>
            </a:r>
          </a:p>
        </p:txBody>
      </p:sp>
      <p:sp>
        <p:nvSpPr>
          <p:cNvPr id="24" name="TextBox 23"/>
          <p:cNvSpPr txBox="1"/>
          <p:nvPr/>
        </p:nvSpPr>
        <p:spPr>
          <a:xfrm>
            <a:off x="6507161" y="4918079"/>
            <a:ext cx="528639" cy="98489"/>
          </a:xfrm>
          <a:prstGeom prst="rect">
            <a:avLst/>
          </a:prstGeom>
          <a:noFill/>
        </p:spPr>
        <p:txBody>
          <a:bodyPr wrap="square" lIns="0" tIns="0" rIns="0" bIns="0" rtlCol="0">
            <a:spAutoFit/>
          </a:bodyPr>
          <a:lstStyle/>
          <a:p>
            <a:pPr algn="ctr" defTabSz="914400">
              <a:lnSpc>
                <a:spcPct val="80000"/>
              </a:lnSpc>
              <a:spcAft>
                <a:spcPts val="0"/>
              </a:spcAft>
              <a:buNone/>
            </a:pPr>
            <a:r>
              <a:rPr lang="en-US" sz="400" b="0" i="0">
                <a:latin typeface="Arial"/>
                <a:ea typeface="Arial Unicode MS"/>
                <a:cs typeface="Arial Unicode MS"/>
              </a:rPr>
              <a:t>Управление бизнес-задачами</a:t>
            </a:r>
          </a:p>
        </p:txBody>
      </p:sp>
      <p:sp>
        <p:nvSpPr>
          <p:cNvPr id="25" name="TextBox 24"/>
          <p:cNvSpPr txBox="1"/>
          <p:nvPr/>
        </p:nvSpPr>
        <p:spPr>
          <a:xfrm>
            <a:off x="7065961" y="4918079"/>
            <a:ext cx="528639" cy="98489"/>
          </a:xfrm>
          <a:prstGeom prst="rect">
            <a:avLst/>
          </a:prstGeom>
          <a:noFill/>
        </p:spPr>
        <p:txBody>
          <a:bodyPr wrap="square" lIns="0" tIns="0" rIns="0" bIns="0" rtlCol="0">
            <a:spAutoFit/>
          </a:bodyPr>
          <a:lstStyle/>
          <a:p>
            <a:pPr algn="ctr" defTabSz="914400">
              <a:lnSpc>
                <a:spcPct val="80000"/>
              </a:lnSpc>
              <a:spcAft>
                <a:spcPts val="0"/>
              </a:spcAft>
              <a:buNone/>
            </a:pPr>
            <a:r>
              <a:rPr lang="en-US" sz="400" b="0" i="0">
                <a:latin typeface="Arial"/>
                <a:ea typeface="Arial Unicode MS"/>
                <a:cs typeface="Arial Unicode MS"/>
              </a:rPr>
              <a:t>Мониторинг бизнес-операций</a:t>
            </a:r>
          </a:p>
        </p:txBody>
      </p:sp>
      <p:sp>
        <p:nvSpPr>
          <p:cNvPr id="5" name="TextBox 4"/>
          <p:cNvSpPr txBox="1"/>
          <p:nvPr/>
        </p:nvSpPr>
        <p:spPr>
          <a:xfrm rot="1323944">
            <a:off x="6035006" y="4315336"/>
            <a:ext cx="2147077" cy="276999"/>
          </a:xfrm>
          <a:prstGeom prst="rect">
            <a:avLst/>
          </a:prstGeom>
          <a:solidFill>
            <a:schemeClr val="accent1">
              <a:lumMod val="60000"/>
              <a:lumOff val="40000"/>
            </a:schemeClr>
          </a:solidFill>
        </p:spPr>
        <p:txBody>
          <a:bodyPr wrap="square" rtlCol="0">
            <a:spAutoFit/>
          </a:bodyPr>
          <a:lstStyle/>
          <a:p>
            <a:pPr marL="155448" indent="-155448" algn="ctr" defTabSz="914400">
              <a:spcBef>
                <a:spcPts val="720"/>
              </a:spcBef>
              <a:spcAft>
                <a:spcPts val="0"/>
              </a:spcAft>
              <a:buNone/>
            </a:pPr>
            <a:r>
              <a:rPr lang="de-DE" sz="1200" b="0" i="0" dirty="0" err="1">
                <a:solidFill>
                  <a:srgbClr val="000000"/>
                </a:solidFill>
                <a:latin typeface="Arial"/>
                <a:ea typeface="Arial Unicode MS"/>
                <a:cs typeface="Arial Unicode MS"/>
              </a:rPr>
              <a:t>Концепция</a:t>
            </a:r>
            <a:endParaRPr lang="de-DE" sz="1200" b="0" i="0" dirty="0">
              <a:solidFill>
                <a:srgbClr val="000000"/>
              </a:solidFill>
              <a:latin typeface="Arial"/>
              <a:ea typeface="Arial Unicode MS"/>
              <a:cs typeface="Arial Unicode MS"/>
            </a:endParaRPr>
          </a:p>
        </p:txBody>
      </p:sp>
      <p:sp>
        <p:nvSpPr>
          <p:cNvPr id="28" name="TextBox 27"/>
          <p:cNvSpPr txBox="1"/>
          <p:nvPr/>
        </p:nvSpPr>
        <p:spPr>
          <a:xfrm>
            <a:off x="6783386" y="4657729"/>
            <a:ext cx="528639" cy="49244"/>
          </a:xfrm>
          <a:prstGeom prst="rect">
            <a:avLst/>
          </a:prstGeom>
          <a:noFill/>
        </p:spPr>
        <p:txBody>
          <a:bodyPr wrap="square" lIns="0" tIns="0" rIns="0" bIns="0" rtlCol="0">
            <a:spAutoFit/>
          </a:bodyPr>
          <a:lstStyle/>
          <a:p>
            <a:pPr algn="ctr" defTabSz="914400">
              <a:lnSpc>
                <a:spcPct val="80000"/>
              </a:lnSpc>
              <a:spcAft>
                <a:spcPts val="0"/>
              </a:spcAft>
              <a:buNone/>
            </a:pPr>
            <a:r>
              <a:rPr lang="en-US" sz="400" b="0" i="0">
                <a:latin typeface="Arial"/>
                <a:ea typeface="Arial Unicode MS"/>
                <a:cs typeface="Arial Unicode MS"/>
              </a:rPr>
              <a:t>Формы</a:t>
            </a:r>
          </a:p>
        </p:txBody>
      </p:sp>
      <p:sp>
        <p:nvSpPr>
          <p:cNvPr id="29" name="TextBox 28"/>
          <p:cNvSpPr txBox="1"/>
          <p:nvPr/>
        </p:nvSpPr>
        <p:spPr>
          <a:xfrm>
            <a:off x="6034086" y="4654554"/>
            <a:ext cx="528639" cy="49244"/>
          </a:xfrm>
          <a:prstGeom prst="rect">
            <a:avLst/>
          </a:prstGeom>
          <a:noFill/>
        </p:spPr>
        <p:txBody>
          <a:bodyPr wrap="square" lIns="0" tIns="0" rIns="0" bIns="0" rtlCol="0">
            <a:spAutoFit/>
          </a:bodyPr>
          <a:lstStyle/>
          <a:p>
            <a:pPr algn="ctr" defTabSz="914400">
              <a:lnSpc>
                <a:spcPct val="80000"/>
              </a:lnSpc>
              <a:spcAft>
                <a:spcPts val="0"/>
              </a:spcAft>
              <a:buNone/>
            </a:pPr>
            <a:r>
              <a:rPr lang="en-US" sz="400" b="0" i="0">
                <a:latin typeface="Arial"/>
                <a:ea typeface="Arial Unicode MS"/>
                <a:cs typeface="Arial Unicode MS"/>
              </a:rPr>
              <a:t>Пользовательский интерфейс</a:t>
            </a:r>
          </a:p>
        </p:txBody>
      </p:sp>
      <p:sp>
        <p:nvSpPr>
          <p:cNvPr id="30" name="TextBox 29"/>
          <p:cNvSpPr txBox="1"/>
          <p:nvPr/>
        </p:nvSpPr>
        <p:spPr>
          <a:xfrm>
            <a:off x="7278686" y="6022979"/>
            <a:ext cx="465139" cy="49244"/>
          </a:xfrm>
          <a:prstGeom prst="rect">
            <a:avLst/>
          </a:prstGeom>
          <a:noFill/>
        </p:spPr>
        <p:txBody>
          <a:bodyPr wrap="square" lIns="0" tIns="0" rIns="0" bIns="0" rtlCol="0">
            <a:spAutoFit/>
          </a:bodyPr>
          <a:lstStyle/>
          <a:p>
            <a:pPr algn="ctr" defTabSz="914400">
              <a:lnSpc>
                <a:spcPct val="80000"/>
              </a:lnSpc>
              <a:spcAft>
                <a:spcPts val="0"/>
              </a:spcAft>
              <a:buNone/>
            </a:pPr>
            <a:r>
              <a:rPr lang="en-US" sz="400" b="0" i="0" dirty="0">
                <a:latin typeface="Arial"/>
                <a:ea typeface="Arial Unicode MS"/>
                <a:cs typeface="Arial Unicode MS"/>
              </a:rPr>
              <a:t>Обеспечение взаимодействия</a:t>
            </a:r>
          </a:p>
        </p:txBody>
      </p:sp>
      <p:sp>
        <p:nvSpPr>
          <p:cNvPr id="31" name="TextBox 30"/>
          <p:cNvSpPr txBox="1"/>
          <p:nvPr/>
        </p:nvSpPr>
        <p:spPr>
          <a:xfrm>
            <a:off x="7751761" y="6026154"/>
            <a:ext cx="465139" cy="49244"/>
          </a:xfrm>
          <a:prstGeom prst="rect">
            <a:avLst/>
          </a:prstGeom>
          <a:noFill/>
        </p:spPr>
        <p:txBody>
          <a:bodyPr wrap="square" lIns="0" tIns="0" rIns="0" bIns="0" rtlCol="0">
            <a:spAutoFit/>
          </a:bodyPr>
          <a:lstStyle/>
          <a:p>
            <a:pPr algn="ctr" defTabSz="914400">
              <a:lnSpc>
                <a:spcPct val="80000"/>
              </a:lnSpc>
              <a:spcAft>
                <a:spcPts val="0"/>
              </a:spcAft>
              <a:buNone/>
            </a:pPr>
            <a:r>
              <a:rPr lang="en-US" sz="400" b="0" i="0">
                <a:latin typeface="Arial"/>
                <a:ea typeface="Arial Unicode MS"/>
                <a:cs typeface="Arial Unicode MS"/>
              </a:rPr>
              <a:t>Валидация схем</a:t>
            </a:r>
          </a:p>
        </p:txBody>
      </p:sp>
      <p:sp>
        <p:nvSpPr>
          <p:cNvPr id="32" name="TextBox 31"/>
          <p:cNvSpPr txBox="1"/>
          <p:nvPr/>
        </p:nvSpPr>
        <p:spPr>
          <a:xfrm>
            <a:off x="6824661" y="6000754"/>
            <a:ext cx="465139" cy="147733"/>
          </a:xfrm>
          <a:prstGeom prst="rect">
            <a:avLst/>
          </a:prstGeom>
          <a:noFill/>
        </p:spPr>
        <p:txBody>
          <a:bodyPr wrap="square" lIns="0" tIns="0" rIns="0" bIns="0" rtlCol="0">
            <a:spAutoFit/>
          </a:bodyPr>
          <a:lstStyle/>
          <a:p>
            <a:pPr algn="ctr" defTabSz="914400">
              <a:lnSpc>
                <a:spcPct val="80000"/>
              </a:lnSpc>
              <a:spcAft>
                <a:spcPts val="0"/>
              </a:spcAft>
              <a:buNone/>
            </a:pPr>
            <a:r>
              <a:rPr lang="en-US" sz="400" b="0" i="0" dirty="0" err="1">
                <a:latin typeface="Arial"/>
                <a:ea typeface="Arial Unicode MS"/>
                <a:cs typeface="Arial Unicode MS"/>
              </a:rPr>
              <a:t>Преобразование</a:t>
            </a:r>
            <a:r>
              <a:rPr lang="en-US" sz="400" b="0" i="0" dirty="0">
                <a:latin typeface="Arial"/>
                <a:ea typeface="Arial Unicode MS"/>
                <a:cs typeface="Arial Unicode MS"/>
              </a:rPr>
              <a:t> </a:t>
            </a:r>
            <a:r>
              <a:rPr lang="en-US" sz="400" b="0" i="0" dirty="0" smtClean="0">
                <a:latin typeface="Arial"/>
                <a:ea typeface="Arial Unicode MS"/>
                <a:cs typeface="Arial Unicode MS"/>
              </a:rPr>
              <a:t>и</a:t>
            </a:r>
            <a:r>
              <a:rPr lang="ru-RU" sz="400" b="0" i="0" dirty="0" smtClean="0">
                <a:latin typeface="Arial"/>
                <a:ea typeface="Arial Unicode MS"/>
                <a:cs typeface="Arial Unicode MS"/>
              </a:rPr>
              <a:t> </a:t>
            </a:r>
            <a:r>
              <a:rPr lang="en-US" sz="400" b="0" i="0" dirty="0" err="1" smtClean="0">
                <a:latin typeface="Arial"/>
                <a:ea typeface="Arial Unicode MS"/>
                <a:cs typeface="Arial Unicode MS"/>
              </a:rPr>
              <a:t>переключение</a:t>
            </a:r>
            <a:r>
              <a:rPr lang="en-US" sz="400" b="0" i="0" dirty="0" smtClean="0">
                <a:latin typeface="Arial"/>
                <a:ea typeface="Arial Unicode MS"/>
                <a:cs typeface="Arial Unicode MS"/>
              </a:rPr>
              <a:t> </a:t>
            </a:r>
            <a:r>
              <a:rPr lang="en-US" sz="400" b="0" i="0" dirty="0" err="1">
                <a:latin typeface="Arial"/>
                <a:ea typeface="Arial Unicode MS"/>
                <a:cs typeface="Arial Unicode MS"/>
              </a:rPr>
              <a:t>протоколов</a:t>
            </a:r>
            <a:endParaRPr lang="en-US" sz="400" b="0" i="0" dirty="0">
              <a:latin typeface="Arial"/>
              <a:ea typeface="Arial Unicode MS"/>
              <a:cs typeface="Arial Unicode MS"/>
            </a:endParaRPr>
          </a:p>
        </p:txBody>
      </p:sp>
      <p:sp>
        <p:nvSpPr>
          <p:cNvPr id="33" name="TextBox 32"/>
          <p:cNvSpPr txBox="1"/>
          <p:nvPr/>
        </p:nvSpPr>
        <p:spPr>
          <a:xfrm>
            <a:off x="6357936" y="6007104"/>
            <a:ext cx="465139" cy="147733"/>
          </a:xfrm>
          <a:prstGeom prst="rect">
            <a:avLst/>
          </a:prstGeom>
          <a:noFill/>
        </p:spPr>
        <p:txBody>
          <a:bodyPr wrap="square" lIns="0" tIns="0" rIns="0" bIns="0" rtlCol="0">
            <a:spAutoFit/>
          </a:bodyPr>
          <a:lstStyle/>
          <a:p>
            <a:pPr algn="ctr" defTabSz="914400">
              <a:lnSpc>
                <a:spcPct val="80000"/>
              </a:lnSpc>
              <a:spcAft>
                <a:spcPts val="0"/>
              </a:spcAft>
              <a:buNone/>
            </a:pPr>
            <a:r>
              <a:rPr lang="en-US" sz="400" b="0" i="0" dirty="0" err="1">
                <a:latin typeface="Arial"/>
                <a:ea typeface="Arial Unicode MS"/>
                <a:cs typeface="Arial Unicode MS"/>
              </a:rPr>
              <a:t>Динамическая</a:t>
            </a:r>
            <a:r>
              <a:rPr lang="en-US" sz="400" b="0" i="0" dirty="0">
                <a:latin typeface="Arial"/>
                <a:ea typeface="Arial Unicode MS"/>
                <a:cs typeface="Arial Unicode MS"/>
              </a:rPr>
              <a:t> </a:t>
            </a:r>
            <a:r>
              <a:rPr lang="en-US" sz="400" b="0" i="0" dirty="0" err="1">
                <a:latin typeface="Arial"/>
                <a:ea typeface="Arial Unicode MS"/>
                <a:cs typeface="Arial Unicode MS"/>
              </a:rPr>
              <a:t>маршрутизация</a:t>
            </a:r>
            <a:r>
              <a:rPr lang="en-US" sz="400" b="0" i="0" dirty="0">
                <a:latin typeface="Arial"/>
                <a:ea typeface="Arial Unicode MS"/>
                <a:cs typeface="Arial Unicode MS"/>
              </a:rPr>
              <a:t> </a:t>
            </a:r>
            <a:r>
              <a:rPr lang="en-US" sz="400" b="0" i="0" dirty="0" smtClean="0">
                <a:latin typeface="Arial"/>
                <a:ea typeface="Arial Unicode MS"/>
                <a:cs typeface="Arial Unicode MS"/>
              </a:rPr>
              <a:t>и</a:t>
            </a:r>
            <a:r>
              <a:rPr lang="ru-RU" sz="400" b="0" i="0" dirty="0" smtClean="0">
                <a:latin typeface="Arial"/>
                <a:ea typeface="Arial Unicode MS"/>
                <a:cs typeface="Arial Unicode MS"/>
              </a:rPr>
              <a:t> </a:t>
            </a:r>
            <a:r>
              <a:rPr lang="en-US" sz="400" b="0" i="0" dirty="0" err="1" smtClean="0">
                <a:latin typeface="Arial"/>
                <a:ea typeface="Arial Unicode MS"/>
                <a:cs typeface="Arial Unicode MS"/>
              </a:rPr>
              <a:t>регулирование</a:t>
            </a:r>
            <a:endParaRPr lang="en-US" sz="400" b="0" i="0" dirty="0">
              <a:latin typeface="Arial"/>
              <a:ea typeface="Arial Unicode MS"/>
              <a:cs typeface="Arial Unicode MS"/>
            </a:endParaRPr>
          </a:p>
        </p:txBody>
      </p:sp>
      <p:sp>
        <p:nvSpPr>
          <p:cNvPr id="34" name="TextBox 33"/>
          <p:cNvSpPr txBox="1"/>
          <p:nvPr/>
        </p:nvSpPr>
        <p:spPr>
          <a:xfrm>
            <a:off x="5884861" y="5997579"/>
            <a:ext cx="465139" cy="246221"/>
          </a:xfrm>
          <a:prstGeom prst="rect">
            <a:avLst/>
          </a:prstGeom>
          <a:noFill/>
        </p:spPr>
        <p:txBody>
          <a:bodyPr wrap="square" lIns="0" tIns="0" rIns="0" bIns="0" rtlCol="0">
            <a:spAutoFit/>
          </a:bodyPr>
          <a:lstStyle/>
          <a:p>
            <a:pPr algn="ctr" defTabSz="914400">
              <a:lnSpc>
                <a:spcPct val="80000"/>
              </a:lnSpc>
              <a:spcAft>
                <a:spcPts val="0"/>
              </a:spcAft>
              <a:buNone/>
            </a:pPr>
            <a:r>
              <a:rPr lang="en-US" sz="400" b="0" i="0" dirty="0" err="1">
                <a:latin typeface="Arial"/>
                <a:ea typeface="Arial Unicode MS"/>
                <a:cs typeface="Arial Unicode MS"/>
              </a:rPr>
              <a:t>Надежный</a:t>
            </a:r>
            <a:r>
              <a:rPr lang="en-US" sz="400" b="0" i="0" dirty="0">
                <a:latin typeface="Arial"/>
                <a:ea typeface="Arial Unicode MS"/>
                <a:cs typeface="Arial Unicode MS"/>
              </a:rPr>
              <a:t> </a:t>
            </a:r>
            <a:r>
              <a:rPr lang="en-US" sz="400" b="0" i="0" dirty="0" err="1">
                <a:latin typeface="Arial"/>
                <a:ea typeface="Arial Unicode MS"/>
                <a:cs typeface="Arial Unicode MS"/>
              </a:rPr>
              <a:t>механизм</a:t>
            </a:r>
            <a:r>
              <a:rPr lang="en-US" sz="400" b="0" i="0" dirty="0">
                <a:latin typeface="Arial"/>
                <a:ea typeface="Arial Unicode MS"/>
                <a:cs typeface="Arial Unicode MS"/>
              </a:rPr>
              <a:t> </a:t>
            </a:r>
            <a:r>
              <a:rPr lang="en-US" sz="400" b="0" i="0" dirty="0" err="1">
                <a:latin typeface="Arial"/>
                <a:ea typeface="Arial Unicode MS"/>
                <a:cs typeface="Arial Unicode MS"/>
              </a:rPr>
              <a:t>обмена</a:t>
            </a:r>
            <a:r>
              <a:rPr lang="en-US" sz="400" b="0" i="0" dirty="0">
                <a:latin typeface="Arial"/>
                <a:ea typeface="Arial Unicode MS"/>
                <a:cs typeface="Arial Unicode MS"/>
              </a:rPr>
              <a:t> </a:t>
            </a:r>
            <a:r>
              <a:rPr lang="en-US" sz="400" b="0" i="0" dirty="0" err="1">
                <a:latin typeface="Arial"/>
                <a:ea typeface="Arial Unicode MS"/>
                <a:cs typeface="Arial Unicode MS"/>
              </a:rPr>
              <a:t>сообщениями</a:t>
            </a:r>
            <a:r>
              <a:rPr lang="en-US" sz="400" b="0" i="0" dirty="0">
                <a:latin typeface="Arial"/>
                <a:ea typeface="Arial Unicode MS"/>
                <a:cs typeface="Arial Unicode MS"/>
              </a:rPr>
              <a:t> </a:t>
            </a:r>
            <a:r>
              <a:rPr lang="en-US" sz="400" b="0" i="0" dirty="0" smtClean="0">
                <a:latin typeface="Arial"/>
                <a:ea typeface="Arial Unicode MS"/>
                <a:cs typeface="Arial Unicode MS"/>
              </a:rPr>
              <a:t>и</a:t>
            </a:r>
            <a:r>
              <a:rPr lang="ru-RU" sz="400" b="0" i="0" dirty="0" smtClean="0">
                <a:latin typeface="Arial"/>
                <a:ea typeface="Arial Unicode MS"/>
                <a:cs typeface="Arial Unicode MS"/>
              </a:rPr>
              <a:t> </a:t>
            </a:r>
            <a:r>
              <a:rPr lang="en-US" sz="400" b="0" i="0" dirty="0" err="1" smtClean="0">
                <a:latin typeface="Arial"/>
                <a:ea typeface="Arial Unicode MS"/>
                <a:cs typeface="Arial Unicode MS"/>
              </a:rPr>
              <a:t>выполнения</a:t>
            </a:r>
            <a:r>
              <a:rPr lang="en-US" sz="400" b="0" i="0" dirty="0" smtClean="0">
                <a:latin typeface="Arial"/>
                <a:ea typeface="Arial Unicode MS"/>
                <a:cs typeface="Arial Unicode MS"/>
              </a:rPr>
              <a:t> </a:t>
            </a:r>
            <a:r>
              <a:rPr lang="en-US" sz="400" b="0" i="0" dirty="0" err="1">
                <a:latin typeface="Arial"/>
                <a:ea typeface="Arial Unicode MS"/>
                <a:cs typeface="Arial Unicode MS"/>
              </a:rPr>
              <a:t>запросов</a:t>
            </a:r>
            <a:endParaRPr lang="en-US" sz="400" b="0" i="0" dirty="0">
              <a:latin typeface="Arial"/>
              <a:ea typeface="Arial Unicode MS"/>
              <a:cs typeface="Arial Unicode MS"/>
            </a:endParaRPr>
          </a:p>
        </p:txBody>
      </p:sp>
      <p:sp>
        <p:nvSpPr>
          <p:cNvPr id="35" name="TextBox 34"/>
          <p:cNvSpPr txBox="1"/>
          <p:nvPr/>
        </p:nvSpPr>
        <p:spPr>
          <a:xfrm>
            <a:off x="6243636" y="5654679"/>
            <a:ext cx="1560514" cy="49244"/>
          </a:xfrm>
          <a:prstGeom prst="rect">
            <a:avLst/>
          </a:prstGeom>
          <a:noFill/>
        </p:spPr>
        <p:txBody>
          <a:bodyPr wrap="square" lIns="0" tIns="0" rIns="0" bIns="0" rtlCol="0">
            <a:spAutoFit/>
          </a:bodyPr>
          <a:lstStyle/>
          <a:p>
            <a:pPr algn="ctr" defTabSz="914400">
              <a:lnSpc>
                <a:spcPct val="80000"/>
              </a:lnSpc>
              <a:spcAft>
                <a:spcPts val="0"/>
              </a:spcAft>
              <a:buNone/>
            </a:pPr>
            <a:r>
              <a:rPr lang="en-US" sz="400" b="0" i="0" dirty="0" err="1">
                <a:latin typeface="Arial"/>
                <a:ea typeface="Arial Unicode MS"/>
                <a:cs typeface="Arial Unicode MS"/>
              </a:rPr>
              <a:t>Готовое</a:t>
            </a:r>
            <a:r>
              <a:rPr lang="en-US" sz="400" b="0" i="0" dirty="0">
                <a:latin typeface="Arial"/>
                <a:ea typeface="Arial Unicode MS"/>
                <a:cs typeface="Arial Unicode MS"/>
              </a:rPr>
              <a:t> </a:t>
            </a:r>
            <a:r>
              <a:rPr lang="en-US" sz="400" b="0" i="0" dirty="0" err="1">
                <a:latin typeface="Arial"/>
                <a:ea typeface="Arial Unicode MS"/>
                <a:cs typeface="Arial Unicode MS"/>
              </a:rPr>
              <a:t>содержимое</a:t>
            </a:r>
            <a:r>
              <a:rPr lang="en-US" sz="400" b="0" i="0" dirty="0">
                <a:latin typeface="Arial"/>
                <a:ea typeface="Arial Unicode MS"/>
                <a:cs typeface="Arial Unicode MS"/>
              </a:rPr>
              <a:t> и </a:t>
            </a:r>
            <a:r>
              <a:rPr lang="en-US" sz="400" b="0" i="0" dirty="0" err="1">
                <a:latin typeface="Arial"/>
                <a:ea typeface="Arial Unicode MS"/>
                <a:cs typeface="Arial Unicode MS"/>
              </a:rPr>
              <a:t>шаблоны</a:t>
            </a:r>
            <a:r>
              <a:rPr lang="en-US" sz="400" b="0" i="0" dirty="0">
                <a:latin typeface="Arial"/>
                <a:ea typeface="Arial Unicode MS"/>
                <a:cs typeface="Arial Unicode MS"/>
              </a:rPr>
              <a:t> </a:t>
            </a:r>
            <a:r>
              <a:rPr lang="en-US" sz="400" b="0" i="0" dirty="0" err="1">
                <a:latin typeface="Arial"/>
                <a:ea typeface="Arial Unicode MS"/>
                <a:cs typeface="Arial Unicode MS"/>
              </a:rPr>
              <a:t>для</a:t>
            </a:r>
            <a:r>
              <a:rPr lang="en-US" sz="400" b="0" i="0" dirty="0">
                <a:latin typeface="Arial"/>
                <a:ea typeface="Arial Unicode MS"/>
                <a:cs typeface="Arial Unicode MS"/>
              </a:rPr>
              <a:t> интеграции</a:t>
            </a:r>
          </a:p>
        </p:txBody>
      </p:sp>
      <p:sp>
        <p:nvSpPr>
          <p:cNvPr id="36" name="TextBox 35"/>
          <p:cNvSpPr txBox="1"/>
          <p:nvPr/>
        </p:nvSpPr>
        <p:spPr>
          <a:xfrm>
            <a:off x="6249986" y="5426079"/>
            <a:ext cx="1560514" cy="98489"/>
          </a:xfrm>
          <a:prstGeom prst="rect">
            <a:avLst/>
          </a:prstGeom>
          <a:noFill/>
        </p:spPr>
        <p:txBody>
          <a:bodyPr wrap="square" lIns="0" tIns="0" rIns="0" bIns="0" rtlCol="0">
            <a:spAutoFit/>
          </a:bodyPr>
          <a:lstStyle/>
          <a:p>
            <a:pPr algn="ctr" defTabSz="914400">
              <a:lnSpc>
                <a:spcPct val="80000"/>
              </a:lnSpc>
              <a:spcAft>
                <a:spcPts val="0"/>
              </a:spcAft>
              <a:buNone/>
            </a:pPr>
            <a:r>
              <a:rPr lang="en-US" sz="400" b="0" i="0" dirty="0">
                <a:latin typeface="Arial"/>
                <a:ea typeface="Arial Unicode MS"/>
                <a:cs typeface="Arial Unicode MS"/>
              </a:rPr>
              <a:t>(</a:t>
            </a:r>
            <a:r>
              <a:rPr lang="en-US" sz="400" b="0" i="0" dirty="0" err="1">
                <a:latin typeface="Arial"/>
                <a:ea typeface="Arial Unicode MS"/>
                <a:cs typeface="Arial Unicode MS"/>
              </a:rPr>
              <a:t>Моделирование</a:t>
            </a:r>
            <a:r>
              <a:rPr lang="en-US" sz="400" b="0" i="0" dirty="0">
                <a:latin typeface="Arial"/>
                <a:ea typeface="Arial Unicode MS"/>
                <a:cs typeface="Arial Unicode MS"/>
              </a:rPr>
              <a:t> </a:t>
            </a:r>
            <a:r>
              <a:rPr lang="en-US" sz="400" b="0" i="0" dirty="0" err="1">
                <a:latin typeface="Arial"/>
                <a:ea typeface="Arial Unicode MS"/>
                <a:cs typeface="Arial Unicode MS"/>
              </a:rPr>
              <a:t>на</a:t>
            </a:r>
            <a:r>
              <a:rPr lang="en-US" sz="400" b="0" i="0" dirty="0">
                <a:latin typeface="Arial"/>
                <a:ea typeface="Arial Unicode MS"/>
                <a:cs typeface="Arial Unicode MS"/>
              </a:rPr>
              <a:t> </a:t>
            </a:r>
            <a:r>
              <a:rPr lang="en-US" sz="400" b="0" i="0" dirty="0" err="1">
                <a:latin typeface="Arial"/>
                <a:ea typeface="Arial Unicode MS"/>
                <a:cs typeface="Arial Unicode MS"/>
              </a:rPr>
              <a:t>основе</a:t>
            </a:r>
            <a:r>
              <a:rPr lang="en-US" sz="400" b="0" i="0" dirty="0">
                <a:latin typeface="Arial"/>
                <a:ea typeface="Arial Unicode MS"/>
                <a:cs typeface="Arial Unicode MS"/>
              </a:rPr>
              <a:t> потоков и </a:t>
            </a:r>
            <a:r>
              <a:rPr lang="en-US" sz="400" b="0" i="0" dirty="0" err="1">
                <a:latin typeface="Arial"/>
                <a:ea typeface="Arial Unicode MS"/>
                <a:cs typeface="Arial Unicode MS"/>
              </a:rPr>
              <a:t>конфигурация</a:t>
            </a:r>
            <a:r>
              <a:rPr lang="en-US" sz="400" b="0" i="0" dirty="0">
                <a:latin typeface="Arial"/>
                <a:ea typeface="Arial Unicode MS"/>
                <a:cs typeface="Arial Unicode MS"/>
              </a:rPr>
              <a:t> в </a:t>
            </a:r>
            <a:r>
              <a:rPr lang="en-US" sz="400" b="0" i="0" dirty="0" err="1">
                <a:latin typeface="Arial"/>
                <a:ea typeface="Arial Unicode MS"/>
                <a:cs typeface="Arial Unicode MS"/>
              </a:rPr>
              <a:t>гибких</a:t>
            </a:r>
            <a:r>
              <a:rPr lang="en-US" sz="400" b="0" i="0" dirty="0">
                <a:latin typeface="Arial"/>
                <a:ea typeface="Arial Unicode MS"/>
                <a:cs typeface="Arial Unicode MS"/>
              </a:rPr>
              <a:t> </a:t>
            </a:r>
            <a:r>
              <a:rPr lang="en-US" sz="400" b="0" i="0" dirty="0" err="1" smtClean="0">
                <a:latin typeface="Arial"/>
                <a:ea typeface="Arial Unicode MS"/>
                <a:cs typeface="Arial Unicode MS"/>
              </a:rPr>
              <a:t>сценариях</a:t>
            </a:r>
            <a:r>
              <a:rPr lang="ru-RU" sz="400" b="0" i="0" dirty="0" smtClean="0">
                <a:latin typeface="Arial"/>
                <a:ea typeface="Arial Unicode MS"/>
                <a:cs typeface="Arial Unicode MS"/>
              </a:rPr>
              <a:t>)</a:t>
            </a:r>
            <a:endParaRPr lang="en-US" sz="400" b="0" i="0" dirty="0">
              <a:latin typeface="Arial"/>
              <a:ea typeface="Arial Unicode MS"/>
              <a:cs typeface="Arial Unicode MS"/>
            </a:endParaRPr>
          </a:p>
        </p:txBody>
      </p:sp>
      <p:sp>
        <p:nvSpPr>
          <p:cNvPr id="38" name="TextBox 37"/>
          <p:cNvSpPr txBox="1"/>
          <p:nvPr/>
        </p:nvSpPr>
        <p:spPr>
          <a:xfrm>
            <a:off x="5557836" y="5013333"/>
            <a:ext cx="306389" cy="738664"/>
          </a:xfrm>
          <a:prstGeom prst="rect">
            <a:avLst/>
          </a:prstGeom>
          <a:noFill/>
        </p:spPr>
        <p:txBody>
          <a:bodyPr wrap="square" lIns="0" tIns="0" rIns="0" bIns="0" rtlCol="0">
            <a:spAutoFit/>
          </a:bodyPr>
          <a:lstStyle/>
          <a:p>
            <a:pPr algn="ctr" defTabSz="914400">
              <a:lnSpc>
                <a:spcPct val="80000"/>
              </a:lnSpc>
              <a:spcAft>
                <a:spcPts val="0"/>
              </a:spcAft>
              <a:buNone/>
            </a:pPr>
            <a:r>
              <a:rPr lang="en-US" sz="300" b="0" i="0" dirty="0" err="1">
                <a:ea typeface="Arial Unicode MS"/>
                <a:cs typeface="Arial Unicode MS"/>
              </a:rPr>
              <a:t>Управление</a:t>
            </a:r>
            <a:r>
              <a:rPr lang="en-US" sz="300" b="0" i="0" dirty="0">
                <a:ea typeface="Arial Unicode MS"/>
                <a:cs typeface="Arial Unicode MS"/>
              </a:rPr>
              <a:t> </a:t>
            </a:r>
            <a:r>
              <a:rPr lang="en-US" sz="300" b="0" i="0" dirty="0" err="1">
                <a:ea typeface="Arial Unicode MS"/>
                <a:cs typeface="Arial Unicode MS"/>
              </a:rPr>
              <a:t>образом</a:t>
            </a:r>
            <a:r>
              <a:rPr lang="en-US" sz="300" b="0" i="0" dirty="0">
                <a:ea typeface="Arial Unicode MS"/>
                <a:cs typeface="Arial Unicode MS"/>
              </a:rPr>
              <a:t> </a:t>
            </a:r>
            <a:r>
              <a:rPr lang="en-US" sz="300" b="0" i="0" dirty="0" err="1">
                <a:ea typeface="Arial Unicode MS"/>
                <a:cs typeface="Arial Unicode MS"/>
              </a:rPr>
              <a:t>деятельности</a:t>
            </a:r>
            <a:endParaRPr lang="en-US" sz="300" b="0" i="0" dirty="0">
              <a:ea typeface="Arial Unicode MS"/>
              <a:cs typeface="Arial Unicode MS"/>
            </a:endParaRPr>
          </a:p>
          <a:p>
            <a:pPr algn="ctr" defTabSz="914400">
              <a:lnSpc>
                <a:spcPct val="80000"/>
              </a:lnSpc>
              <a:spcAft>
                <a:spcPts val="0"/>
              </a:spcAft>
              <a:buNone/>
            </a:pPr>
            <a:endParaRPr lang="en-US" sz="300" dirty="0" smtClean="0">
              <a:ea typeface="Arial Unicode MS"/>
              <a:cs typeface="Arial Unicode MS"/>
            </a:endParaRPr>
          </a:p>
          <a:p>
            <a:pPr algn="ctr" defTabSz="914400">
              <a:lnSpc>
                <a:spcPct val="80000"/>
              </a:lnSpc>
              <a:spcAft>
                <a:spcPts val="0"/>
              </a:spcAft>
              <a:buNone/>
            </a:pPr>
            <a:endParaRPr lang="en-US" sz="300" dirty="0" smtClean="0">
              <a:ea typeface="Arial Unicode MS"/>
              <a:cs typeface="Arial Unicode MS"/>
            </a:endParaRPr>
          </a:p>
          <a:p>
            <a:pPr algn="ctr" defTabSz="914400">
              <a:lnSpc>
                <a:spcPct val="80000"/>
              </a:lnSpc>
              <a:spcAft>
                <a:spcPts val="0"/>
              </a:spcAft>
              <a:buNone/>
            </a:pPr>
            <a:endParaRPr lang="en-US" sz="300" dirty="0" smtClean="0">
              <a:ea typeface="Arial Unicode MS"/>
              <a:cs typeface="Arial Unicode MS"/>
            </a:endParaRPr>
          </a:p>
          <a:p>
            <a:pPr algn="ctr" defTabSz="914400">
              <a:lnSpc>
                <a:spcPct val="80000"/>
              </a:lnSpc>
              <a:spcAft>
                <a:spcPts val="0"/>
              </a:spcAft>
              <a:buNone/>
            </a:pPr>
            <a:endParaRPr lang="en-US" sz="300" dirty="0" smtClean="0">
              <a:ea typeface="Arial Unicode MS"/>
              <a:cs typeface="Arial Unicode MS"/>
            </a:endParaRPr>
          </a:p>
          <a:p>
            <a:pPr algn="ctr" defTabSz="914400">
              <a:lnSpc>
                <a:spcPct val="80000"/>
              </a:lnSpc>
              <a:spcAft>
                <a:spcPts val="0"/>
              </a:spcAft>
              <a:buNone/>
            </a:pPr>
            <a:endParaRPr lang="en-US" sz="300" dirty="0" smtClean="0">
              <a:ea typeface="Arial Unicode MS"/>
              <a:cs typeface="Arial Unicode MS"/>
            </a:endParaRPr>
          </a:p>
          <a:p>
            <a:pPr algn="ctr" defTabSz="914400">
              <a:lnSpc>
                <a:spcPct val="80000"/>
              </a:lnSpc>
              <a:spcAft>
                <a:spcPts val="0"/>
              </a:spcAft>
              <a:buNone/>
            </a:pPr>
            <a:r>
              <a:rPr lang="en-US" sz="300" b="0" i="0" dirty="0">
                <a:ea typeface="Arial Unicode MS"/>
                <a:cs typeface="Arial Unicode MS"/>
              </a:rPr>
              <a:t>Обеспечение </a:t>
            </a:r>
            <a:r>
              <a:rPr lang="en-US" sz="300" b="0" i="0" dirty="0" err="1">
                <a:ea typeface="Arial Unicode MS"/>
                <a:cs typeface="Arial Unicode MS"/>
              </a:rPr>
              <a:t>безопасности</a:t>
            </a:r>
            <a:endParaRPr lang="en-US" sz="300" b="0" i="0" dirty="0">
              <a:ea typeface="Arial Unicode MS"/>
              <a:cs typeface="Arial Unicode MS"/>
            </a:endParaRPr>
          </a:p>
          <a:p>
            <a:pPr algn="ctr" defTabSz="914400">
              <a:lnSpc>
                <a:spcPct val="80000"/>
              </a:lnSpc>
              <a:spcAft>
                <a:spcPts val="0"/>
              </a:spcAft>
              <a:buNone/>
            </a:pPr>
            <a:endParaRPr lang="en-US" sz="300" dirty="0" smtClean="0">
              <a:ea typeface="Arial Unicode MS"/>
              <a:cs typeface="Arial Unicode MS"/>
            </a:endParaRPr>
          </a:p>
          <a:p>
            <a:pPr algn="ctr" defTabSz="914400">
              <a:lnSpc>
                <a:spcPct val="80000"/>
              </a:lnSpc>
              <a:spcAft>
                <a:spcPts val="0"/>
              </a:spcAft>
              <a:buNone/>
            </a:pPr>
            <a:endParaRPr lang="en-US" sz="300" dirty="0" smtClean="0">
              <a:ea typeface="Arial Unicode MS"/>
              <a:cs typeface="Arial Unicode MS"/>
            </a:endParaRPr>
          </a:p>
          <a:p>
            <a:pPr algn="ctr" defTabSz="914400">
              <a:lnSpc>
                <a:spcPct val="80000"/>
              </a:lnSpc>
              <a:spcAft>
                <a:spcPts val="0"/>
              </a:spcAft>
              <a:buNone/>
            </a:pPr>
            <a:endParaRPr lang="en-US" sz="300" dirty="0" smtClean="0">
              <a:ea typeface="Arial Unicode MS"/>
              <a:cs typeface="Arial Unicode MS"/>
            </a:endParaRPr>
          </a:p>
          <a:p>
            <a:pPr algn="ctr" defTabSz="914400">
              <a:lnSpc>
                <a:spcPct val="80000"/>
              </a:lnSpc>
              <a:spcAft>
                <a:spcPts val="0"/>
              </a:spcAft>
              <a:buNone/>
            </a:pPr>
            <a:endParaRPr lang="en-US" sz="300" dirty="0" smtClean="0">
              <a:ea typeface="Arial Unicode MS"/>
              <a:cs typeface="Arial Unicode MS"/>
            </a:endParaRPr>
          </a:p>
          <a:p>
            <a:pPr algn="ctr" defTabSz="914400">
              <a:lnSpc>
                <a:spcPct val="80000"/>
              </a:lnSpc>
              <a:spcAft>
                <a:spcPts val="0"/>
              </a:spcAft>
              <a:buNone/>
            </a:pPr>
            <a:r>
              <a:rPr lang="en-US" sz="300" b="0" i="0" dirty="0">
                <a:ea typeface="Arial Unicode MS"/>
                <a:cs typeface="Arial Unicode MS"/>
              </a:rPr>
              <a:t>HA</a:t>
            </a:r>
          </a:p>
          <a:p>
            <a:pPr algn="ctr" defTabSz="914400">
              <a:lnSpc>
                <a:spcPct val="80000"/>
              </a:lnSpc>
              <a:spcAft>
                <a:spcPts val="0"/>
              </a:spcAft>
              <a:buNone/>
            </a:pPr>
            <a:endParaRPr lang="en-US" sz="300" dirty="0" smtClean="0">
              <a:ea typeface="Arial Unicode MS"/>
              <a:cs typeface="Arial Unicode MS"/>
            </a:endParaRPr>
          </a:p>
          <a:p>
            <a:pPr algn="ctr" defTabSz="914400">
              <a:lnSpc>
                <a:spcPct val="80000"/>
              </a:lnSpc>
              <a:spcAft>
                <a:spcPts val="0"/>
              </a:spcAft>
              <a:buNone/>
            </a:pPr>
            <a:endParaRPr lang="en-US" sz="300" dirty="0" smtClean="0">
              <a:ea typeface="Arial Unicode MS"/>
              <a:cs typeface="Arial Unicode MS"/>
            </a:endParaRPr>
          </a:p>
          <a:p>
            <a:pPr algn="ctr" defTabSz="914400">
              <a:lnSpc>
                <a:spcPct val="80000"/>
              </a:lnSpc>
              <a:spcAft>
                <a:spcPts val="0"/>
              </a:spcAft>
              <a:buNone/>
            </a:pPr>
            <a:endParaRPr lang="en-US" sz="300" dirty="0" smtClean="0">
              <a:ea typeface="Arial Unicode MS"/>
              <a:cs typeface="Arial Unicode MS"/>
            </a:endParaRPr>
          </a:p>
          <a:p>
            <a:pPr algn="ctr" defTabSz="914400">
              <a:lnSpc>
                <a:spcPct val="80000"/>
              </a:lnSpc>
              <a:spcAft>
                <a:spcPts val="0"/>
              </a:spcAft>
              <a:buNone/>
            </a:pPr>
            <a:endParaRPr lang="en-US" sz="300" dirty="0" smtClean="0">
              <a:ea typeface="Arial Unicode MS"/>
              <a:cs typeface="Arial Unicode MS"/>
            </a:endParaRPr>
          </a:p>
          <a:p>
            <a:pPr algn="ctr" defTabSz="914400">
              <a:lnSpc>
                <a:spcPct val="80000"/>
              </a:lnSpc>
              <a:spcAft>
                <a:spcPts val="0"/>
              </a:spcAft>
              <a:buNone/>
            </a:pPr>
            <a:r>
              <a:rPr lang="en-US" sz="300" b="0" i="0" dirty="0" err="1">
                <a:ea typeface="Arial Unicode MS"/>
                <a:cs typeface="Arial Unicode MS"/>
              </a:rPr>
              <a:t>Архивация</a:t>
            </a:r>
            <a:endParaRPr lang="en-US" sz="300" b="0" i="0" dirty="0">
              <a:ea typeface="Arial Unicode MS"/>
              <a:cs typeface="Arial Unicode MS"/>
            </a:endParaRPr>
          </a:p>
        </p:txBody>
      </p:sp>
      <p:sp>
        <p:nvSpPr>
          <p:cNvPr id="39" name="TextBox 38"/>
          <p:cNvSpPr txBox="1"/>
          <p:nvPr/>
        </p:nvSpPr>
        <p:spPr>
          <a:xfrm>
            <a:off x="8251029" y="5287178"/>
            <a:ext cx="306389" cy="258532"/>
          </a:xfrm>
          <a:prstGeom prst="rect">
            <a:avLst/>
          </a:prstGeom>
          <a:noFill/>
        </p:spPr>
        <p:txBody>
          <a:bodyPr wrap="square" lIns="0" tIns="0" rIns="0" bIns="0" rtlCol="0">
            <a:spAutoFit/>
          </a:bodyPr>
          <a:lstStyle/>
          <a:p>
            <a:pPr algn="ctr" defTabSz="914400">
              <a:lnSpc>
                <a:spcPct val="80000"/>
              </a:lnSpc>
              <a:spcAft>
                <a:spcPts val="0"/>
              </a:spcAft>
              <a:buNone/>
            </a:pPr>
            <a:r>
              <a:rPr lang="en-US" sz="300" b="1" i="0" dirty="0" err="1">
                <a:ea typeface="Arial Unicode MS"/>
                <a:cs typeface="Arial Unicode MS"/>
              </a:rPr>
              <a:t>Репозиторий</a:t>
            </a:r>
            <a:endParaRPr lang="en-US" sz="300" b="1" i="0" dirty="0">
              <a:ea typeface="Arial Unicode MS"/>
              <a:cs typeface="Arial Unicode MS"/>
            </a:endParaRPr>
          </a:p>
          <a:p>
            <a:pPr algn="ctr" defTabSz="914400">
              <a:lnSpc>
                <a:spcPct val="80000"/>
              </a:lnSpc>
              <a:spcAft>
                <a:spcPts val="0"/>
              </a:spcAft>
              <a:buNone/>
            </a:pPr>
            <a:endParaRPr lang="en-US" sz="300" dirty="0" smtClean="0">
              <a:ea typeface="Arial Unicode MS"/>
              <a:cs typeface="Arial Unicode MS"/>
            </a:endParaRPr>
          </a:p>
          <a:p>
            <a:pPr algn="ctr" defTabSz="914400">
              <a:lnSpc>
                <a:spcPct val="80000"/>
              </a:lnSpc>
              <a:spcAft>
                <a:spcPts val="0"/>
              </a:spcAft>
              <a:buNone/>
            </a:pPr>
            <a:endParaRPr lang="en-US" sz="300" dirty="0" smtClean="0">
              <a:ea typeface="Arial Unicode MS"/>
              <a:cs typeface="Arial Unicode MS"/>
            </a:endParaRPr>
          </a:p>
          <a:p>
            <a:pPr algn="ctr" defTabSz="914400">
              <a:lnSpc>
                <a:spcPct val="80000"/>
              </a:lnSpc>
              <a:spcAft>
                <a:spcPts val="0"/>
              </a:spcAft>
              <a:buNone/>
            </a:pPr>
            <a:endParaRPr lang="en-US" sz="300" dirty="0" smtClean="0">
              <a:ea typeface="Arial Unicode MS"/>
              <a:cs typeface="Arial Unicode MS"/>
            </a:endParaRPr>
          </a:p>
          <a:p>
            <a:pPr algn="ctr" defTabSz="914400">
              <a:lnSpc>
                <a:spcPct val="80000"/>
              </a:lnSpc>
              <a:spcAft>
                <a:spcPts val="0"/>
              </a:spcAft>
              <a:buNone/>
            </a:pPr>
            <a:r>
              <a:rPr lang="en-US" sz="300" b="0" i="0" dirty="0" err="1">
                <a:ea typeface="Arial Unicode MS"/>
                <a:cs typeface="Arial Unicode MS"/>
              </a:rPr>
              <a:t>Узел</a:t>
            </a:r>
            <a:r>
              <a:rPr lang="en-US" sz="300" b="0" i="0" dirty="0">
                <a:ea typeface="Arial Unicode MS"/>
                <a:cs typeface="Arial Unicode MS"/>
              </a:rPr>
              <a:t> </a:t>
            </a:r>
            <a:r>
              <a:rPr lang="en-US" sz="300" b="0" i="0" dirty="0" err="1">
                <a:ea typeface="Arial Unicode MS"/>
                <a:cs typeface="Arial Unicode MS"/>
              </a:rPr>
              <a:t>репозитория</a:t>
            </a:r>
            <a:r>
              <a:rPr lang="en-US" sz="300" b="0" i="0" dirty="0">
                <a:ea typeface="Arial Unicode MS"/>
                <a:cs typeface="Arial Unicode MS"/>
              </a:rPr>
              <a:t> Java</a:t>
            </a: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l" defTabSz="914400">
              <a:spcBef>
                <a:spcPts val="0"/>
              </a:spcBef>
              <a:buNone/>
            </a:pPr>
            <a:r>
              <a:rPr lang="en-US" sz="4800" b="1" i="0">
                <a:solidFill>
                  <a:srgbClr val="000000"/>
                </a:solidFill>
                <a:latin typeface="Arial"/>
                <a:ea typeface="+mj-ea"/>
                <a:cs typeface="+mj-cs"/>
              </a:rPr>
              <a:t>Спасибо за внимание!</a:t>
            </a:r>
          </a:p>
        </p:txBody>
      </p:sp>
      <p:sp>
        <p:nvSpPr>
          <p:cNvPr id="3" name="Text Placeholder 2"/>
          <p:cNvSpPr>
            <a:spLocks noGrp="1"/>
          </p:cNvSpPr>
          <p:nvPr>
            <p:ph type="body" sz="quarter" idx="10"/>
          </p:nvPr>
        </p:nvSpPr>
        <p:spPr/>
        <p:txBody>
          <a:bodyPr/>
          <a:lstStyle/>
          <a:p>
            <a:pPr marL="0" indent="0" algn="l" defTabSz="914400">
              <a:spcBef>
                <a:spcPts val="1620"/>
              </a:spcBef>
              <a:buNone/>
            </a:pPr>
            <a:r>
              <a:rPr lang="en-US" sz="1600" b="0" i="0" dirty="0" err="1">
                <a:solidFill>
                  <a:srgbClr val="000000"/>
                </a:solidFill>
                <a:latin typeface="Arial"/>
                <a:ea typeface="+mn-ea"/>
                <a:cs typeface="+mn-cs"/>
              </a:rPr>
              <a:t>Контактная</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информация</a:t>
            </a:r>
            <a:r>
              <a:rPr lang="en-US" sz="1600" b="0" i="0" dirty="0">
                <a:solidFill>
                  <a:srgbClr val="000000"/>
                </a:solidFill>
                <a:latin typeface="Arial"/>
                <a:ea typeface="+mn-ea"/>
                <a:cs typeface="+mn-cs"/>
              </a:rPr>
              <a:t>:</a:t>
            </a:r>
          </a:p>
          <a:p>
            <a:pPr marL="0" indent="0" algn="l" defTabSz="914400">
              <a:spcBef>
                <a:spcPts val="1620"/>
              </a:spcBef>
              <a:buNone/>
            </a:pPr>
            <a:endParaRPr lang="en-US" dirty="0" smtClean="0"/>
          </a:p>
          <a:p>
            <a:pPr marL="0" indent="0" algn="l" defTabSz="914400">
              <a:spcBef>
                <a:spcPts val="1620"/>
              </a:spcBef>
              <a:buNone/>
            </a:pPr>
            <a:r>
              <a:rPr lang="en-US" sz="1600" b="0" i="0" dirty="0" err="1">
                <a:solidFill>
                  <a:srgbClr val="000000"/>
                </a:solidFill>
                <a:latin typeface="Arial"/>
                <a:ea typeface="+mn-ea"/>
                <a:cs typeface="+mn-cs"/>
              </a:rPr>
              <a:t>Майк</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Стэмбек</a:t>
            </a:r>
            <a:r>
              <a:rPr lang="en-US" sz="1600" b="0" i="0" dirty="0">
                <a:solidFill>
                  <a:srgbClr val="000000"/>
                </a:solidFill>
                <a:latin typeface="Arial"/>
                <a:ea typeface="+mn-ea"/>
                <a:cs typeface="+mn-cs"/>
              </a:rPr>
              <a:t> (Mike </a:t>
            </a:r>
            <a:r>
              <a:rPr lang="en-US" sz="1600" b="0" i="0" dirty="0" err="1">
                <a:solidFill>
                  <a:srgbClr val="000000"/>
                </a:solidFill>
                <a:latin typeface="Arial"/>
                <a:ea typeface="+mn-ea"/>
                <a:cs typeface="+mn-cs"/>
              </a:rPr>
              <a:t>Stamback</a:t>
            </a:r>
            <a:r>
              <a:rPr lang="en-US" sz="1600" b="0" i="0" dirty="0">
                <a:solidFill>
                  <a:srgbClr val="000000"/>
                </a:solidFill>
                <a:latin typeface="Arial"/>
                <a:ea typeface="+mn-ea"/>
                <a:cs typeface="+mn-cs"/>
              </a:rPr>
              <a:t>)</a:t>
            </a:r>
          </a:p>
          <a:p>
            <a:pPr marL="0" indent="0" algn="l" defTabSz="914400">
              <a:spcBef>
                <a:spcPts val="1620"/>
              </a:spcBef>
              <a:buNone/>
            </a:pPr>
            <a:r>
              <a:rPr lang="en-US" sz="1600" b="0" i="0" dirty="0">
                <a:solidFill>
                  <a:srgbClr val="000000"/>
                </a:solidFill>
                <a:latin typeface="Arial"/>
                <a:ea typeface="+mn-ea"/>
                <a:cs typeface="+mn-cs"/>
              </a:rPr>
              <a:t>SAP Solution Manager – </a:t>
            </a:r>
            <a:r>
              <a:rPr lang="en-US" sz="1600" b="0" i="0" dirty="0" err="1">
                <a:solidFill>
                  <a:srgbClr val="000000"/>
                </a:solidFill>
                <a:latin typeface="Arial"/>
                <a:ea typeface="+mn-ea"/>
                <a:cs typeface="+mn-cs"/>
              </a:rPr>
              <a:t>Оркестровка</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NetWeaver</a:t>
            </a:r>
            <a:endParaRPr lang="en-US" sz="1600" b="0" i="0" dirty="0">
              <a:solidFill>
                <a:srgbClr val="000000"/>
              </a:solidFill>
              <a:latin typeface="Arial"/>
              <a:ea typeface="+mn-ea"/>
              <a:cs typeface="+mn-cs"/>
            </a:endParaRPr>
          </a:p>
          <a:p>
            <a:pPr marL="0" indent="0" algn="l" defTabSz="914400">
              <a:spcBef>
                <a:spcPts val="1620"/>
              </a:spcBef>
              <a:buNone/>
            </a:pPr>
            <a:r>
              <a:rPr lang="en-US" sz="1600" b="0" i="0" dirty="0">
                <a:solidFill>
                  <a:srgbClr val="000000"/>
                </a:solidFill>
                <a:latin typeface="Arial"/>
                <a:ea typeface="+mn-ea"/>
                <a:cs typeface="+mn-cs"/>
              </a:rPr>
              <a:t>+1.303.828.5406</a:t>
            </a:r>
          </a:p>
          <a:p>
            <a:pPr marL="0" indent="0" algn="l" defTabSz="914400">
              <a:spcBef>
                <a:spcPts val="1620"/>
              </a:spcBef>
              <a:buNone/>
            </a:pPr>
            <a:r>
              <a:rPr lang="en-US" sz="1600" b="0" i="0" dirty="0">
                <a:solidFill>
                  <a:srgbClr val="000000"/>
                </a:solidFill>
                <a:latin typeface="Arial"/>
                <a:ea typeface="+mn-ea"/>
                <a:cs typeface="+mn-cs"/>
                <a:hlinkClick r:id="rId3"/>
              </a:rPr>
              <a:t>michael.stamback@sap.com</a:t>
            </a:r>
            <a:r>
              <a:rPr lang="en-US" sz="1600" b="0" i="0" dirty="0">
                <a:solidFill>
                  <a:srgbClr val="000000"/>
                </a:solidFill>
                <a:latin typeface="Arial"/>
                <a:ea typeface="+mn-ea"/>
                <a:cs typeface="+mn-cs"/>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311300"/>
            <a:ext cx="8496000" cy="756000"/>
          </a:xfrm>
        </p:spPr>
        <p:txBody>
          <a:bodyPr/>
          <a:lstStyle/>
          <a:p>
            <a:pPr algn="l" defTabSz="914400">
              <a:spcBef>
                <a:spcPts val="0"/>
              </a:spcBef>
              <a:buNone/>
            </a:pPr>
            <a:r>
              <a:rPr lang="de-DE" sz="2400" b="1" i="0">
                <a:solidFill>
                  <a:srgbClr val="666666"/>
                </a:solidFill>
                <a:latin typeface="Arial"/>
                <a:ea typeface="+mj-ea"/>
                <a:cs typeface="+mj-cs"/>
              </a:rPr>
              <a:t>Шаблоны оркестровки бизнес-процессов</a:t>
            </a:r>
            <a:br>
              <a:rPr lang="de-DE" sz="2400" b="1" i="0">
                <a:solidFill>
                  <a:srgbClr val="666666"/>
                </a:solidFill>
                <a:latin typeface="Arial"/>
                <a:ea typeface="+mj-ea"/>
                <a:cs typeface="+mj-cs"/>
              </a:rPr>
            </a:br>
            <a:r>
              <a:rPr lang="en-US" sz="2000" b="1" i="0">
                <a:solidFill>
                  <a:srgbClr val="666666"/>
                </a:solidFill>
                <a:latin typeface="Arial"/>
                <a:ea typeface="+mj-ea"/>
                <a:cs typeface="+mj-cs"/>
              </a:rPr>
              <a:t>В чем заключается ценность? </a:t>
            </a:r>
          </a:p>
        </p:txBody>
      </p:sp>
      <p:sp>
        <p:nvSpPr>
          <p:cNvPr id="59" name="Text Box 42"/>
          <p:cNvSpPr txBox="1">
            <a:spLocks noChangeArrowheads="1"/>
          </p:cNvSpPr>
          <p:nvPr/>
        </p:nvSpPr>
        <p:spPr bwMode="auto">
          <a:xfrm>
            <a:off x="6917359" y="4519150"/>
            <a:ext cx="2057082" cy="1771896"/>
          </a:xfrm>
          <a:prstGeom prst="rect">
            <a:avLst/>
          </a:prstGeom>
          <a:noFill/>
          <a:ln w="12700">
            <a:noFill/>
            <a:miter lim="800000"/>
            <a:headEnd/>
            <a:tailEnd/>
          </a:ln>
          <a:effectLst/>
        </p:spPr>
        <p:txBody>
          <a:bodyPr wrap="square" lIns="90000" tIns="46800" rIns="90000" bIns="46800">
            <a:spAutoFit/>
          </a:bodyPr>
          <a:lstStyle/>
          <a:p>
            <a:pPr algn="l" defTabSz="914400">
              <a:spcBef>
                <a:spcPts val="400"/>
              </a:spcBef>
              <a:spcAft>
                <a:spcPts val="0"/>
              </a:spcAft>
              <a:buNone/>
            </a:pPr>
            <a:r>
              <a:rPr lang="de-DE" sz="900" b="1" i="0" dirty="0" err="1">
                <a:solidFill>
                  <a:srgbClr val="000000"/>
                </a:solidFill>
              </a:rPr>
              <a:t>Адаптированное</a:t>
            </a:r>
            <a:r>
              <a:rPr lang="de-DE" sz="900" b="1" i="0" dirty="0">
                <a:solidFill>
                  <a:srgbClr val="000000"/>
                </a:solidFill>
              </a:rPr>
              <a:t> </a:t>
            </a:r>
            <a:r>
              <a:rPr lang="de-DE" sz="900" b="1" i="0" dirty="0" err="1">
                <a:solidFill>
                  <a:srgbClr val="000000"/>
                </a:solidFill>
              </a:rPr>
              <a:t>взаимодействие</a:t>
            </a:r>
            <a:endParaRPr lang="de-DE" sz="900" b="1" i="0" dirty="0">
              <a:solidFill>
                <a:srgbClr val="000000"/>
              </a:solidFill>
            </a:endParaRPr>
          </a:p>
          <a:p>
            <a:pPr algn="l" defTabSz="914400">
              <a:spcBef>
                <a:spcPts val="400"/>
              </a:spcBef>
              <a:spcAft>
                <a:spcPts val="0"/>
              </a:spcAft>
              <a:buClr>
                <a:srgbClr val="000000"/>
              </a:buClr>
              <a:buSzPct val="120000"/>
              <a:buFont typeface="Wingdings"/>
              <a:buChar char="§"/>
            </a:pPr>
            <a:r>
              <a:rPr lang="de-DE" sz="900" b="1" i="0" dirty="0">
                <a:solidFill>
                  <a:srgbClr val="000000"/>
                </a:solidFill>
              </a:rPr>
              <a:t> </a:t>
            </a:r>
            <a:r>
              <a:rPr lang="de-DE" sz="900" b="1" i="0" dirty="0" err="1">
                <a:solidFill>
                  <a:srgbClr val="000000"/>
                </a:solidFill>
              </a:rPr>
              <a:t>Упрощение</a:t>
            </a:r>
            <a:r>
              <a:rPr lang="de-DE" sz="900" b="0" i="0" dirty="0">
                <a:solidFill>
                  <a:srgbClr val="000000"/>
                </a:solidFill>
              </a:rPr>
              <a:t> </a:t>
            </a:r>
            <a:r>
              <a:rPr lang="de-DE" sz="900" b="0" i="0" dirty="0" err="1">
                <a:solidFill>
                  <a:srgbClr val="000000"/>
                </a:solidFill>
              </a:rPr>
              <a:t>пользовательских</a:t>
            </a:r>
            <a:r>
              <a:rPr lang="de-DE" sz="900" b="0" i="0" dirty="0">
                <a:solidFill>
                  <a:srgbClr val="000000"/>
                </a:solidFill>
              </a:rPr>
              <a:t> </a:t>
            </a:r>
            <a:r>
              <a:rPr lang="de-DE" sz="900" b="0" i="0" dirty="0" err="1">
                <a:solidFill>
                  <a:srgbClr val="000000"/>
                </a:solidFill>
              </a:rPr>
              <a:t>интерфейсов</a:t>
            </a:r>
            <a:r>
              <a:rPr lang="de-DE" sz="900" b="0" i="0" dirty="0">
                <a:solidFill>
                  <a:srgbClr val="000000"/>
                </a:solidFill>
              </a:rPr>
              <a:t>, </a:t>
            </a:r>
            <a:r>
              <a:rPr lang="de-DE" sz="900" b="0" i="0" dirty="0" err="1">
                <a:solidFill>
                  <a:srgbClr val="000000"/>
                </a:solidFill>
              </a:rPr>
              <a:t>создание</a:t>
            </a:r>
            <a:r>
              <a:rPr lang="de-DE" sz="900" b="0" i="0" dirty="0">
                <a:solidFill>
                  <a:srgbClr val="000000"/>
                </a:solidFill>
              </a:rPr>
              <a:t> </a:t>
            </a:r>
            <a:r>
              <a:rPr lang="de-DE" sz="900" b="0" i="0" dirty="0" err="1">
                <a:solidFill>
                  <a:srgbClr val="000000"/>
                </a:solidFill>
              </a:rPr>
              <a:t>интерфейсов</a:t>
            </a:r>
            <a:r>
              <a:rPr lang="de-DE" sz="900" b="0" i="0" dirty="0">
                <a:solidFill>
                  <a:srgbClr val="000000"/>
                </a:solidFill>
              </a:rPr>
              <a:t> </a:t>
            </a:r>
            <a:r>
              <a:rPr lang="de-DE" sz="900" b="0" i="0" dirty="0" err="1">
                <a:solidFill>
                  <a:srgbClr val="000000"/>
                </a:solidFill>
              </a:rPr>
              <a:t>для</a:t>
            </a:r>
            <a:r>
              <a:rPr lang="de-DE" sz="900" b="0" i="0" dirty="0">
                <a:solidFill>
                  <a:srgbClr val="000000"/>
                </a:solidFill>
              </a:rPr>
              <a:t> </a:t>
            </a:r>
            <a:r>
              <a:rPr lang="de-DE" sz="900" b="0" i="0" dirty="0" err="1">
                <a:solidFill>
                  <a:srgbClr val="000000"/>
                </a:solidFill>
              </a:rPr>
              <a:t>конкретных</a:t>
            </a:r>
            <a:r>
              <a:rPr lang="de-DE" sz="900" b="0" i="0" dirty="0">
                <a:solidFill>
                  <a:srgbClr val="000000"/>
                </a:solidFill>
              </a:rPr>
              <a:t> </a:t>
            </a:r>
            <a:r>
              <a:rPr lang="de-DE" sz="900" b="0" i="0" dirty="0" err="1">
                <a:solidFill>
                  <a:srgbClr val="000000"/>
                </a:solidFill>
              </a:rPr>
              <a:t>задач</a:t>
            </a:r>
            <a:endParaRPr lang="de-DE" sz="900" b="0" i="0" dirty="0">
              <a:solidFill>
                <a:srgbClr val="000000"/>
              </a:solidFill>
            </a:endParaRPr>
          </a:p>
          <a:p>
            <a:pPr algn="l" defTabSz="914400">
              <a:spcBef>
                <a:spcPts val="400"/>
              </a:spcBef>
              <a:spcAft>
                <a:spcPts val="0"/>
              </a:spcAft>
              <a:buClr>
                <a:srgbClr val="000000"/>
              </a:buClr>
              <a:buSzPct val="120000"/>
              <a:buFont typeface="Wingdings"/>
              <a:buChar char="§"/>
            </a:pPr>
            <a:r>
              <a:rPr lang="de-DE" sz="900" b="0" i="0" dirty="0">
                <a:solidFill>
                  <a:srgbClr val="000000"/>
                </a:solidFill>
              </a:rPr>
              <a:t> </a:t>
            </a:r>
            <a:r>
              <a:rPr lang="de-DE" sz="900" b="1" i="0" dirty="0" err="1">
                <a:solidFill>
                  <a:srgbClr val="000000"/>
                </a:solidFill>
              </a:rPr>
              <a:t>Охват</a:t>
            </a:r>
            <a:r>
              <a:rPr lang="de-DE" sz="900" b="1" i="0" dirty="0">
                <a:solidFill>
                  <a:srgbClr val="000000"/>
                </a:solidFill>
              </a:rPr>
              <a:t> </a:t>
            </a:r>
            <a:r>
              <a:rPr lang="de-DE" sz="900" b="1" i="0" dirty="0" err="1">
                <a:solidFill>
                  <a:srgbClr val="000000"/>
                </a:solidFill>
              </a:rPr>
              <a:t>системами</a:t>
            </a:r>
            <a:r>
              <a:rPr lang="de-DE" sz="900" b="1" i="0" dirty="0">
                <a:solidFill>
                  <a:srgbClr val="000000"/>
                </a:solidFill>
              </a:rPr>
              <a:t> </a:t>
            </a:r>
            <a:r>
              <a:rPr lang="de-DE" sz="900" b="1" i="0" dirty="0" err="1">
                <a:solidFill>
                  <a:srgbClr val="000000"/>
                </a:solidFill>
              </a:rPr>
              <a:t>всех</a:t>
            </a:r>
            <a:r>
              <a:rPr lang="de-DE" sz="900" b="1" i="0" dirty="0">
                <a:solidFill>
                  <a:srgbClr val="000000"/>
                </a:solidFill>
              </a:rPr>
              <a:t> </a:t>
            </a:r>
            <a:r>
              <a:rPr lang="de-DE" sz="900" b="1" i="0" dirty="0" err="1">
                <a:solidFill>
                  <a:srgbClr val="000000"/>
                </a:solidFill>
              </a:rPr>
              <a:t>участников</a:t>
            </a:r>
            <a:r>
              <a:rPr lang="de-DE" sz="900" b="1" i="0" dirty="0">
                <a:solidFill>
                  <a:srgbClr val="000000"/>
                </a:solidFill>
              </a:rPr>
              <a:t> </a:t>
            </a:r>
            <a:r>
              <a:rPr lang="de-DE" sz="900" b="1" i="0" dirty="0" err="1">
                <a:solidFill>
                  <a:srgbClr val="000000"/>
                </a:solidFill>
              </a:rPr>
              <a:t>процессов</a:t>
            </a:r>
            <a:endParaRPr lang="de-DE" sz="900" b="1" i="0" dirty="0">
              <a:solidFill>
                <a:srgbClr val="000000"/>
              </a:solidFill>
            </a:endParaRPr>
          </a:p>
          <a:p>
            <a:pPr algn="l" defTabSz="914400">
              <a:spcBef>
                <a:spcPts val="400"/>
              </a:spcBef>
              <a:spcAft>
                <a:spcPts val="0"/>
              </a:spcAft>
              <a:buClr>
                <a:srgbClr val="000000"/>
              </a:buClr>
              <a:buSzPct val="120000"/>
              <a:buFont typeface="Wingdings"/>
              <a:buChar char="§"/>
            </a:pPr>
            <a:r>
              <a:rPr lang="de-DE" sz="900" b="0" i="0" dirty="0">
                <a:solidFill>
                  <a:srgbClr val="000000"/>
                </a:solidFill>
              </a:rPr>
              <a:t> </a:t>
            </a:r>
            <a:r>
              <a:rPr lang="de-DE" sz="900" b="0" i="0" dirty="0" err="1">
                <a:solidFill>
                  <a:srgbClr val="000000"/>
                </a:solidFill>
              </a:rPr>
              <a:t>Отделение</a:t>
            </a:r>
            <a:r>
              <a:rPr lang="de-DE" sz="900" b="0" i="0" dirty="0">
                <a:solidFill>
                  <a:srgbClr val="000000"/>
                </a:solidFill>
              </a:rPr>
              <a:t> </a:t>
            </a:r>
            <a:r>
              <a:rPr lang="de-DE" sz="900" b="0" i="0" dirty="0" err="1">
                <a:solidFill>
                  <a:srgbClr val="000000"/>
                </a:solidFill>
              </a:rPr>
              <a:t>элементов</a:t>
            </a:r>
            <a:r>
              <a:rPr lang="de-DE" sz="900" b="0" i="0" dirty="0">
                <a:solidFill>
                  <a:srgbClr val="000000"/>
                </a:solidFill>
              </a:rPr>
              <a:t> </a:t>
            </a:r>
            <a:r>
              <a:rPr lang="de-DE" sz="900" b="0" i="0" dirty="0" err="1">
                <a:solidFill>
                  <a:srgbClr val="000000"/>
                </a:solidFill>
              </a:rPr>
              <a:t>процессов</a:t>
            </a:r>
            <a:r>
              <a:rPr lang="de-DE" sz="900" b="0" i="0" dirty="0">
                <a:solidFill>
                  <a:srgbClr val="000000"/>
                </a:solidFill>
              </a:rPr>
              <a:t> </a:t>
            </a:r>
            <a:r>
              <a:rPr lang="de-DE" sz="900" b="0" i="0" dirty="0" err="1">
                <a:solidFill>
                  <a:srgbClr val="000000"/>
                </a:solidFill>
              </a:rPr>
              <a:t>от</a:t>
            </a:r>
            <a:r>
              <a:rPr lang="de-DE" sz="900" b="0" i="0" dirty="0">
                <a:solidFill>
                  <a:srgbClr val="000000"/>
                </a:solidFill>
              </a:rPr>
              <a:t> </a:t>
            </a:r>
            <a:r>
              <a:rPr lang="de-DE" sz="900" b="0" i="0" dirty="0" err="1">
                <a:solidFill>
                  <a:srgbClr val="000000"/>
                </a:solidFill>
              </a:rPr>
              <a:t>серверных</a:t>
            </a:r>
            <a:r>
              <a:rPr lang="de-DE" sz="900" b="0" i="0" dirty="0">
                <a:solidFill>
                  <a:srgbClr val="000000"/>
                </a:solidFill>
              </a:rPr>
              <a:t> </a:t>
            </a:r>
            <a:r>
              <a:rPr lang="de-DE" sz="900" b="0" i="0" dirty="0" err="1">
                <a:solidFill>
                  <a:srgbClr val="000000"/>
                </a:solidFill>
              </a:rPr>
              <a:t>частей</a:t>
            </a:r>
            <a:r>
              <a:rPr lang="de-DE" sz="900" b="0" i="0" dirty="0">
                <a:solidFill>
                  <a:srgbClr val="000000"/>
                </a:solidFill>
              </a:rPr>
              <a:t> </a:t>
            </a:r>
            <a:r>
              <a:rPr lang="de-DE" sz="900" b="0" i="0" dirty="0" err="1" smtClean="0">
                <a:solidFill>
                  <a:srgbClr val="000000"/>
                </a:solidFill>
              </a:rPr>
              <a:t>систем</a:t>
            </a:r>
            <a:endParaRPr lang="en-US" sz="900" dirty="0" smtClean="0">
              <a:solidFill>
                <a:srgbClr val="000000"/>
              </a:solidFill>
            </a:endParaRPr>
          </a:p>
        </p:txBody>
      </p:sp>
      <p:sp>
        <p:nvSpPr>
          <p:cNvPr id="60" name="Rectangle 6"/>
          <p:cNvSpPr>
            <a:spLocks noChangeArrowheads="1"/>
          </p:cNvSpPr>
          <p:nvPr/>
        </p:nvSpPr>
        <p:spPr bwMode="auto">
          <a:xfrm>
            <a:off x="4762486" y="1303673"/>
            <a:ext cx="4205288" cy="5179960"/>
          </a:xfrm>
          <a:prstGeom prst="rect">
            <a:avLst/>
          </a:prstGeom>
          <a:noFill/>
          <a:ln w="28575" cap="rnd" algn="ctr">
            <a:solidFill>
              <a:schemeClr val="bg2"/>
            </a:solidFill>
            <a:miter lim="800000"/>
            <a:headEnd/>
            <a:tailEnd/>
          </a:ln>
          <a:effectLst/>
        </p:spPr>
        <p:txBody>
          <a:bodyPr/>
          <a:lstStyle/>
          <a:p>
            <a:pPr eaLnBrk="0" fontAlgn="base" hangingPunct="0">
              <a:spcBef>
                <a:spcPct val="0"/>
              </a:spcBef>
              <a:spcAft>
                <a:spcPct val="50000"/>
              </a:spcAft>
              <a:buSzPct val="100000"/>
              <a:buFont typeface="Wingdings" pitchFamily="2" charset="2"/>
              <a:buChar char="•"/>
            </a:pPr>
            <a:endParaRPr lang="de-DE" sz="900" b="1">
              <a:solidFill>
                <a:srgbClr val="000000"/>
              </a:solidFill>
            </a:endParaRPr>
          </a:p>
        </p:txBody>
      </p:sp>
      <p:grpSp>
        <p:nvGrpSpPr>
          <p:cNvPr id="3" name="Group 7"/>
          <p:cNvGrpSpPr>
            <a:grpSpLocks/>
          </p:cNvGrpSpPr>
          <p:nvPr/>
        </p:nvGrpSpPr>
        <p:grpSpPr bwMode="auto">
          <a:xfrm>
            <a:off x="4762486" y="1303673"/>
            <a:ext cx="4205288" cy="368300"/>
            <a:chOff x="236" y="434"/>
            <a:chExt cx="2649" cy="232"/>
          </a:xfrm>
        </p:grpSpPr>
        <p:sp>
          <p:nvSpPr>
            <p:cNvPr id="93" name="Rectangle 8"/>
            <p:cNvSpPr>
              <a:spLocks noChangeArrowheads="1"/>
            </p:cNvSpPr>
            <p:nvPr/>
          </p:nvSpPr>
          <p:spPr bwMode="gray">
            <a:xfrm>
              <a:off x="236" y="434"/>
              <a:ext cx="2649" cy="232"/>
            </a:xfrm>
            <a:prstGeom prst="rect">
              <a:avLst/>
            </a:prstGeom>
            <a:gradFill rotWithShape="1">
              <a:gsLst>
                <a:gs pos="0">
                  <a:srgbClr val="336699"/>
                </a:gs>
                <a:gs pos="100000">
                  <a:schemeClr val="hlink"/>
                </a:gs>
              </a:gsLst>
              <a:lin ang="2700000" scaled="1"/>
            </a:gradFill>
            <a:ln w="12700" algn="ctr">
              <a:noFill/>
              <a:miter lim="800000"/>
              <a:headEnd/>
              <a:tailEnd/>
            </a:ln>
            <a:effectLst>
              <a:prstShdw prst="shdw17" dist="17961" dir="2700000">
                <a:schemeClr val="hlink">
                  <a:gamma/>
                  <a:shade val="60000"/>
                  <a:invGamma/>
                </a:schemeClr>
              </a:prstShdw>
            </a:effectLst>
          </p:spPr>
          <p:txBody>
            <a:bodyPr wrap="none" lIns="0" tIns="0" rIns="0" bIns="0" anchor="ctr"/>
            <a:lstStyle/>
            <a:p>
              <a:pPr eaLnBrk="0" fontAlgn="base" hangingPunct="0">
                <a:spcBef>
                  <a:spcPct val="0"/>
                </a:spcBef>
                <a:spcAft>
                  <a:spcPct val="50000"/>
                </a:spcAft>
                <a:buSzPct val="100000"/>
                <a:buFont typeface="Wingdings" pitchFamily="2" charset="2"/>
                <a:buChar char="•"/>
              </a:pPr>
              <a:endParaRPr lang="de-DE" sz="900" b="1">
                <a:solidFill>
                  <a:srgbClr val="000000"/>
                </a:solidFill>
              </a:endParaRPr>
            </a:p>
          </p:txBody>
        </p:sp>
        <p:sp>
          <p:nvSpPr>
            <p:cNvPr id="94" name="Rectangle 9"/>
            <p:cNvSpPr>
              <a:spLocks noChangeArrowheads="1"/>
            </p:cNvSpPr>
            <p:nvPr/>
          </p:nvSpPr>
          <p:spPr bwMode="gray">
            <a:xfrm>
              <a:off x="236" y="434"/>
              <a:ext cx="2649" cy="232"/>
            </a:xfrm>
            <a:prstGeom prst="rect">
              <a:avLst/>
            </a:prstGeom>
            <a:gradFill rotWithShape="1">
              <a:gsLst>
                <a:gs pos="0">
                  <a:srgbClr val="336699"/>
                </a:gs>
                <a:gs pos="100000">
                  <a:schemeClr val="hlink"/>
                </a:gs>
              </a:gsLst>
              <a:lin ang="2700000" scaled="1"/>
            </a:gradFill>
            <a:ln w="12700" algn="ctr">
              <a:noFill/>
              <a:miter lim="800000"/>
              <a:headEnd/>
              <a:tailEnd/>
            </a:ln>
            <a:effectLst>
              <a:prstShdw prst="shdw17" dist="17961" dir="2700000">
                <a:schemeClr val="hlink">
                  <a:gamma/>
                  <a:shade val="60000"/>
                  <a:invGamma/>
                </a:schemeClr>
              </a:prstShdw>
            </a:effectLst>
          </p:spPr>
          <p:txBody>
            <a:bodyPr wrap="none" lIns="0" tIns="0" rIns="0" bIns="0" anchor="ctr"/>
            <a:lstStyle/>
            <a:p>
              <a:pPr eaLnBrk="0" fontAlgn="base" hangingPunct="0">
                <a:spcBef>
                  <a:spcPct val="0"/>
                </a:spcBef>
                <a:spcAft>
                  <a:spcPct val="50000"/>
                </a:spcAft>
                <a:buSzPct val="100000"/>
                <a:buFont typeface="Wingdings" pitchFamily="2" charset="2"/>
                <a:buChar char="•"/>
              </a:pPr>
              <a:endParaRPr lang="de-DE" sz="900" b="1">
                <a:solidFill>
                  <a:srgbClr val="000000"/>
                </a:solidFill>
              </a:endParaRPr>
            </a:p>
          </p:txBody>
        </p:sp>
      </p:grpSp>
      <p:sp>
        <p:nvSpPr>
          <p:cNvPr id="62" name="Rectangle 10"/>
          <p:cNvSpPr>
            <a:spLocks noChangeArrowheads="1"/>
          </p:cNvSpPr>
          <p:nvPr/>
        </p:nvSpPr>
        <p:spPr bwMode="auto">
          <a:xfrm>
            <a:off x="5441485" y="1348123"/>
            <a:ext cx="2824428" cy="246221"/>
          </a:xfrm>
          <a:prstGeom prst="rect">
            <a:avLst/>
          </a:prstGeom>
          <a:noFill/>
          <a:ln w="9525">
            <a:noFill/>
            <a:miter lim="800000"/>
            <a:headEnd/>
            <a:tailEnd/>
          </a:ln>
        </p:spPr>
        <p:txBody>
          <a:bodyPr wrap="none" lIns="0" tIns="0" rIns="0" bIns="0">
            <a:spAutoFit/>
          </a:bodyPr>
          <a:lstStyle/>
          <a:p>
            <a:pPr algn="ctr" defTabSz="914400">
              <a:spcBef>
                <a:spcPts val="0"/>
              </a:spcBef>
              <a:spcAft>
                <a:spcPts val="0"/>
              </a:spcAft>
              <a:buNone/>
            </a:pPr>
            <a:r>
              <a:rPr lang="de-DE" sz="1600" b="1" i="0">
                <a:solidFill>
                  <a:srgbClr val="FFFFFF"/>
                </a:solidFill>
                <a:latin typeface="Arial"/>
                <a:ea typeface="+mn-ea"/>
                <a:cs typeface="+mn-cs"/>
              </a:rPr>
              <a:t>Настройка взаимодействия</a:t>
            </a:r>
          </a:p>
        </p:txBody>
      </p:sp>
      <p:sp>
        <p:nvSpPr>
          <p:cNvPr id="63" name="Line 12"/>
          <p:cNvSpPr>
            <a:spLocks noChangeShapeType="1"/>
          </p:cNvSpPr>
          <p:nvPr/>
        </p:nvSpPr>
        <p:spPr bwMode="auto">
          <a:xfrm>
            <a:off x="6841474" y="1732297"/>
            <a:ext cx="4387" cy="4743243"/>
          </a:xfrm>
          <a:prstGeom prst="line">
            <a:avLst/>
          </a:prstGeom>
          <a:noFill/>
          <a:ln w="12700">
            <a:solidFill>
              <a:schemeClr val="tx1"/>
            </a:solidFill>
            <a:prstDash val="dash"/>
            <a:round/>
            <a:headEnd/>
            <a:tailEnd/>
          </a:ln>
          <a:effectLst/>
        </p:spPr>
        <p:txBody>
          <a:bodyPr wrap="square" lIns="90000" tIns="46800" rIns="90000" bIns="46800">
            <a:spAutoFit/>
          </a:bodyPr>
          <a:lstStyle/>
          <a:p>
            <a:pPr eaLnBrk="0" fontAlgn="base" hangingPunct="0">
              <a:spcBef>
                <a:spcPct val="0"/>
              </a:spcBef>
              <a:spcAft>
                <a:spcPct val="50000"/>
              </a:spcAft>
              <a:buSzPct val="100000"/>
              <a:buFont typeface="Wingdings" pitchFamily="2" charset="2"/>
              <a:buChar char="•"/>
            </a:pPr>
            <a:endParaRPr lang="de-DE" sz="900" b="1">
              <a:solidFill>
                <a:srgbClr val="000000"/>
              </a:solidFill>
            </a:endParaRPr>
          </a:p>
        </p:txBody>
      </p:sp>
      <p:sp>
        <p:nvSpPr>
          <p:cNvPr id="64" name="Rectangle 31"/>
          <p:cNvSpPr>
            <a:spLocks noChangeArrowheads="1"/>
          </p:cNvSpPr>
          <p:nvPr/>
        </p:nvSpPr>
        <p:spPr bwMode="auto">
          <a:xfrm>
            <a:off x="4792331" y="4281505"/>
            <a:ext cx="4178300" cy="220663"/>
          </a:xfrm>
          <a:prstGeom prst="rect">
            <a:avLst/>
          </a:prstGeom>
          <a:solidFill>
            <a:srgbClr val="DDDDDD"/>
          </a:solidFill>
          <a:ln w="12700">
            <a:noFill/>
            <a:miter lim="800000"/>
            <a:headEnd/>
            <a:tailEnd/>
          </a:ln>
          <a:effectLst/>
        </p:spPr>
        <p:txBody>
          <a:bodyPr lIns="90000" tIns="46800" rIns="90000" bIns="46800" anchor="ctr">
            <a:spAutoFit/>
          </a:bodyPr>
          <a:lstStyle/>
          <a:p>
            <a:pPr eaLnBrk="0" fontAlgn="base" hangingPunct="0">
              <a:spcBef>
                <a:spcPct val="0"/>
              </a:spcBef>
              <a:spcAft>
                <a:spcPct val="50000"/>
              </a:spcAft>
              <a:buSzPct val="100000"/>
              <a:buFont typeface="Wingdings" pitchFamily="2" charset="2"/>
              <a:buChar char="•"/>
            </a:pPr>
            <a:endParaRPr lang="de-DE" sz="900" b="1">
              <a:solidFill>
                <a:srgbClr val="000000"/>
              </a:solidFill>
            </a:endParaRPr>
          </a:p>
        </p:txBody>
      </p:sp>
      <p:sp>
        <p:nvSpPr>
          <p:cNvPr id="65" name="Text Box 38"/>
          <p:cNvSpPr txBox="1">
            <a:spLocks noChangeArrowheads="1"/>
          </p:cNvSpPr>
          <p:nvPr/>
        </p:nvSpPr>
        <p:spPr bwMode="auto">
          <a:xfrm>
            <a:off x="4897106" y="4252930"/>
            <a:ext cx="1944688" cy="248402"/>
          </a:xfrm>
          <a:prstGeom prst="rect">
            <a:avLst/>
          </a:prstGeom>
          <a:noFill/>
          <a:ln w="12700">
            <a:noFill/>
            <a:miter lim="800000"/>
            <a:headEnd/>
            <a:tailEnd/>
          </a:ln>
          <a:effectLst/>
        </p:spPr>
        <p:txBody>
          <a:bodyPr lIns="90000" tIns="46800" rIns="90000" bIns="46800">
            <a:spAutoFit/>
          </a:bodyPr>
          <a:lstStyle/>
          <a:p>
            <a:pPr marL="173736" indent="-173736" algn="l" defTabSz="914400">
              <a:spcBef>
                <a:spcPts val="720"/>
              </a:spcBef>
              <a:spcAft>
                <a:spcPts val="0"/>
              </a:spcAft>
              <a:buNone/>
            </a:pPr>
            <a:r>
              <a:rPr lang="de-DE" sz="1000" b="1" i="0" dirty="0" err="1">
                <a:solidFill>
                  <a:srgbClr val="000000"/>
                </a:solidFill>
                <a:latin typeface="Arial"/>
                <a:ea typeface="+mn-ea"/>
                <a:cs typeface="+mn-cs"/>
              </a:rPr>
              <a:t>Проблемы</a:t>
            </a:r>
            <a:endParaRPr lang="de-DE" sz="1000" b="1" i="0" dirty="0">
              <a:solidFill>
                <a:srgbClr val="000000"/>
              </a:solidFill>
              <a:latin typeface="Arial"/>
              <a:ea typeface="+mn-ea"/>
              <a:cs typeface="+mn-cs"/>
            </a:endParaRPr>
          </a:p>
        </p:txBody>
      </p:sp>
      <p:sp>
        <p:nvSpPr>
          <p:cNvPr id="66" name="Text Box 41"/>
          <p:cNvSpPr txBox="1">
            <a:spLocks noChangeArrowheads="1"/>
          </p:cNvSpPr>
          <p:nvPr/>
        </p:nvSpPr>
        <p:spPr bwMode="auto">
          <a:xfrm>
            <a:off x="6881481" y="4260868"/>
            <a:ext cx="1944688" cy="248402"/>
          </a:xfrm>
          <a:prstGeom prst="rect">
            <a:avLst/>
          </a:prstGeom>
          <a:noFill/>
          <a:ln w="12700">
            <a:noFill/>
            <a:miter lim="800000"/>
            <a:headEnd/>
            <a:tailEnd/>
          </a:ln>
          <a:effectLst/>
        </p:spPr>
        <p:txBody>
          <a:bodyPr lIns="90000" tIns="46800" rIns="90000" bIns="46800">
            <a:spAutoFit/>
          </a:bodyPr>
          <a:lstStyle/>
          <a:p>
            <a:pPr marL="173736" indent="-173736" algn="l" defTabSz="914400">
              <a:spcBef>
                <a:spcPts val="720"/>
              </a:spcBef>
              <a:spcAft>
                <a:spcPts val="0"/>
              </a:spcAft>
              <a:buNone/>
            </a:pPr>
            <a:r>
              <a:rPr lang="de-DE" sz="1000" b="1" i="0">
                <a:solidFill>
                  <a:srgbClr val="000000"/>
                </a:solidFill>
                <a:latin typeface="Arial"/>
                <a:ea typeface="+mn-ea"/>
                <a:cs typeface="+mn-cs"/>
              </a:rPr>
              <a:t>Ценность для клиента</a:t>
            </a:r>
          </a:p>
        </p:txBody>
      </p:sp>
      <p:sp>
        <p:nvSpPr>
          <p:cNvPr id="67" name="Text Box 42"/>
          <p:cNvSpPr txBox="1">
            <a:spLocks noChangeArrowheads="1"/>
          </p:cNvSpPr>
          <p:nvPr/>
        </p:nvSpPr>
        <p:spPr bwMode="auto">
          <a:xfrm>
            <a:off x="4787569" y="4530108"/>
            <a:ext cx="2057082" cy="1748813"/>
          </a:xfrm>
          <a:prstGeom prst="rect">
            <a:avLst/>
          </a:prstGeom>
          <a:noFill/>
          <a:ln w="12700">
            <a:noFill/>
            <a:miter lim="800000"/>
            <a:headEnd/>
            <a:tailEnd/>
          </a:ln>
          <a:effectLst/>
        </p:spPr>
        <p:txBody>
          <a:bodyPr wrap="square" lIns="90000" tIns="46800" rIns="90000" bIns="46800">
            <a:spAutoFit/>
          </a:bodyPr>
          <a:lstStyle/>
          <a:p>
            <a:pPr algn="l" defTabSz="914400">
              <a:spcBef>
                <a:spcPts val="660"/>
              </a:spcBef>
              <a:spcAft>
                <a:spcPts val="0"/>
              </a:spcAft>
              <a:buNone/>
            </a:pPr>
            <a:r>
              <a:rPr lang="de-DE" sz="1000" b="1" i="0" dirty="0" err="1">
                <a:solidFill>
                  <a:srgbClr val="000000"/>
                </a:solidFill>
              </a:rPr>
              <a:t>Чрезмерно</a:t>
            </a:r>
            <a:r>
              <a:rPr lang="de-DE" sz="1000" b="1" i="0" dirty="0">
                <a:solidFill>
                  <a:srgbClr val="000000"/>
                </a:solidFill>
              </a:rPr>
              <a:t> </a:t>
            </a:r>
            <a:r>
              <a:rPr lang="de-DE" sz="1000" b="1" i="0" dirty="0" err="1">
                <a:solidFill>
                  <a:srgbClr val="000000"/>
                </a:solidFill>
              </a:rPr>
              <a:t>сложные</a:t>
            </a:r>
            <a:r>
              <a:rPr lang="de-DE" sz="1000" b="1" i="0" dirty="0">
                <a:solidFill>
                  <a:srgbClr val="000000"/>
                </a:solidFill>
              </a:rPr>
              <a:t> </a:t>
            </a:r>
            <a:r>
              <a:rPr lang="de-DE" sz="1000" b="1" i="0" dirty="0" err="1">
                <a:solidFill>
                  <a:srgbClr val="000000"/>
                </a:solidFill>
              </a:rPr>
              <a:t>взаимодействия</a:t>
            </a:r>
            <a:endParaRPr lang="de-DE" sz="1000" b="1" i="0" dirty="0">
              <a:solidFill>
                <a:srgbClr val="000000"/>
              </a:solidFill>
            </a:endParaRPr>
          </a:p>
          <a:p>
            <a:pPr algn="l" defTabSz="914400">
              <a:spcBef>
                <a:spcPts val="660"/>
              </a:spcBef>
              <a:spcAft>
                <a:spcPts val="0"/>
              </a:spcAft>
              <a:buClr>
                <a:srgbClr val="000000"/>
              </a:buClr>
              <a:buSzPct val="120000"/>
              <a:buFont typeface="Wingdings"/>
              <a:buChar char="§"/>
            </a:pPr>
            <a:r>
              <a:rPr lang="de-DE" sz="1000" b="1" i="0" dirty="0">
                <a:solidFill>
                  <a:srgbClr val="000000"/>
                </a:solidFill>
              </a:rPr>
              <a:t> </a:t>
            </a:r>
            <a:r>
              <a:rPr lang="de-DE" sz="1000" b="1" i="0" dirty="0" err="1">
                <a:solidFill>
                  <a:srgbClr val="000000"/>
                </a:solidFill>
              </a:rPr>
              <a:t>Обычные</a:t>
            </a:r>
            <a:r>
              <a:rPr lang="de-DE" sz="1000" b="1" i="0" dirty="0">
                <a:solidFill>
                  <a:srgbClr val="000000"/>
                </a:solidFill>
              </a:rPr>
              <a:t> </a:t>
            </a:r>
            <a:r>
              <a:rPr lang="de-DE" sz="1000" b="1" i="0" dirty="0" err="1">
                <a:solidFill>
                  <a:srgbClr val="000000"/>
                </a:solidFill>
              </a:rPr>
              <a:t>пользователи</a:t>
            </a:r>
            <a:r>
              <a:rPr lang="de-DE" sz="1000" b="1" i="0" dirty="0">
                <a:solidFill>
                  <a:srgbClr val="000000"/>
                </a:solidFill>
              </a:rPr>
              <a:t> </a:t>
            </a:r>
            <a:r>
              <a:rPr lang="de-DE" sz="1000" b="1" i="0" dirty="0" err="1">
                <a:solidFill>
                  <a:srgbClr val="000000"/>
                </a:solidFill>
              </a:rPr>
              <a:t>неохотно</a:t>
            </a:r>
            <a:r>
              <a:rPr lang="de-DE" sz="1000" b="1" i="0" dirty="0">
                <a:solidFill>
                  <a:srgbClr val="000000"/>
                </a:solidFill>
              </a:rPr>
              <a:t> </a:t>
            </a:r>
            <a:r>
              <a:rPr lang="de-DE" sz="1000" b="1" i="0" dirty="0" err="1">
                <a:solidFill>
                  <a:srgbClr val="000000"/>
                </a:solidFill>
              </a:rPr>
              <a:t>соглашаются</a:t>
            </a:r>
            <a:r>
              <a:rPr lang="de-DE" sz="1000" b="1" i="0" dirty="0">
                <a:solidFill>
                  <a:srgbClr val="000000"/>
                </a:solidFill>
              </a:rPr>
              <a:t> </a:t>
            </a:r>
            <a:r>
              <a:rPr lang="de-DE" sz="1000" b="1" i="0" dirty="0" err="1">
                <a:solidFill>
                  <a:srgbClr val="000000"/>
                </a:solidFill>
              </a:rPr>
              <a:t>использовать</a:t>
            </a:r>
            <a:r>
              <a:rPr lang="de-DE" sz="1000" b="1" i="0" dirty="0">
                <a:solidFill>
                  <a:srgbClr val="000000"/>
                </a:solidFill>
              </a:rPr>
              <a:t> </a:t>
            </a:r>
            <a:r>
              <a:rPr lang="de-DE" sz="1000" b="1" i="0" dirty="0" err="1">
                <a:solidFill>
                  <a:srgbClr val="000000"/>
                </a:solidFill>
              </a:rPr>
              <a:t>новые</a:t>
            </a:r>
            <a:r>
              <a:rPr lang="de-DE" sz="1000" b="1" i="0" dirty="0">
                <a:solidFill>
                  <a:srgbClr val="000000"/>
                </a:solidFill>
              </a:rPr>
              <a:t> </a:t>
            </a:r>
            <a:r>
              <a:rPr lang="de-DE" sz="1000" b="1" i="0" dirty="0" err="1">
                <a:solidFill>
                  <a:srgbClr val="000000"/>
                </a:solidFill>
              </a:rPr>
              <a:t>приложения</a:t>
            </a:r>
            <a:endParaRPr lang="de-DE" sz="1000" b="1" i="0" dirty="0">
              <a:solidFill>
                <a:srgbClr val="000000"/>
              </a:solidFill>
            </a:endParaRPr>
          </a:p>
          <a:p>
            <a:pPr algn="l" defTabSz="914400">
              <a:spcBef>
                <a:spcPts val="660"/>
              </a:spcBef>
              <a:spcAft>
                <a:spcPts val="0"/>
              </a:spcAft>
              <a:buClr>
                <a:srgbClr val="000000"/>
              </a:buClr>
              <a:buSzPct val="120000"/>
              <a:buFont typeface="Wingdings"/>
              <a:buChar char="§"/>
            </a:pPr>
            <a:r>
              <a:rPr lang="de-DE" sz="1000" b="0" i="0" dirty="0">
                <a:solidFill>
                  <a:srgbClr val="000000"/>
                </a:solidFill>
              </a:rPr>
              <a:t> </a:t>
            </a:r>
            <a:r>
              <a:rPr lang="de-DE" sz="1000" b="1" i="0" dirty="0" err="1">
                <a:solidFill>
                  <a:srgbClr val="000000"/>
                </a:solidFill>
              </a:rPr>
              <a:t>Высокие</a:t>
            </a:r>
            <a:r>
              <a:rPr lang="de-DE" sz="1000" b="1" i="0" dirty="0">
                <a:solidFill>
                  <a:srgbClr val="000000"/>
                </a:solidFill>
              </a:rPr>
              <a:t> </a:t>
            </a:r>
            <a:r>
              <a:rPr lang="de-DE" sz="1000" b="1" i="0" dirty="0" err="1">
                <a:solidFill>
                  <a:srgbClr val="000000"/>
                </a:solidFill>
              </a:rPr>
              <a:t>затраты</a:t>
            </a:r>
            <a:r>
              <a:rPr lang="de-DE" sz="1000" b="0" i="0" dirty="0">
                <a:solidFill>
                  <a:srgbClr val="000000"/>
                </a:solidFill>
              </a:rPr>
              <a:t> </a:t>
            </a:r>
            <a:r>
              <a:rPr lang="de-DE" sz="1000" b="0" i="0" dirty="0" err="1" smtClean="0">
                <a:solidFill>
                  <a:srgbClr val="000000"/>
                </a:solidFill>
              </a:rPr>
              <a:t>на</a:t>
            </a:r>
            <a:r>
              <a:rPr lang="ru-RU" sz="1000" dirty="0">
                <a:solidFill>
                  <a:srgbClr val="000000"/>
                </a:solidFill>
              </a:rPr>
              <a:t> </a:t>
            </a:r>
            <a:r>
              <a:rPr lang="de-DE" sz="1000" b="0" i="0" dirty="0" err="1" smtClean="0">
                <a:solidFill>
                  <a:srgbClr val="000000"/>
                </a:solidFill>
              </a:rPr>
              <a:t>обучение</a:t>
            </a:r>
            <a:r>
              <a:rPr lang="de-DE" sz="1000" b="0" i="0" dirty="0" smtClean="0">
                <a:solidFill>
                  <a:srgbClr val="000000"/>
                </a:solidFill>
              </a:rPr>
              <a:t> </a:t>
            </a:r>
            <a:r>
              <a:rPr lang="de-DE" sz="1000" b="0" i="0" dirty="0">
                <a:solidFill>
                  <a:srgbClr val="000000"/>
                </a:solidFill>
              </a:rPr>
              <a:t>и </a:t>
            </a:r>
            <a:r>
              <a:rPr lang="de-DE" sz="1000" b="0" i="0" dirty="0" err="1">
                <a:solidFill>
                  <a:srgbClr val="000000"/>
                </a:solidFill>
              </a:rPr>
              <a:t>поддержку</a:t>
            </a:r>
            <a:endParaRPr lang="de-DE" sz="1000" b="0" i="0" dirty="0">
              <a:solidFill>
                <a:srgbClr val="000000"/>
              </a:solidFill>
            </a:endParaRPr>
          </a:p>
          <a:p>
            <a:pPr algn="l" defTabSz="914400">
              <a:spcBef>
                <a:spcPts val="660"/>
              </a:spcBef>
              <a:spcAft>
                <a:spcPts val="0"/>
              </a:spcAft>
              <a:buClr>
                <a:srgbClr val="000000"/>
              </a:buClr>
              <a:buSzPct val="120000"/>
              <a:buFont typeface="Wingdings"/>
              <a:buChar char="§"/>
            </a:pPr>
            <a:r>
              <a:rPr lang="de-DE" sz="1000" b="1" i="0" dirty="0">
                <a:solidFill>
                  <a:srgbClr val="000000"/>
                </a:solidFill>
              </a:rPr>
              <a:t> </a:t>
            </a:r>
            <a:r>
              <a:rPr lang="de-DE" sz="1000" b="1" i="0" dirty="0" err="1">
                <a:solidFill>
                  <a:srgbClr val="000000"/>
                </a:solidFill>
              </a:rPr>
              <a:t>Высокий</a:t>
            </a:r>
            <a:r>
              <a:rPr lang="de-DE" sz="1000" b="1" i="0" dirty="0">
                <a:solidFill>
                  <a:srgbClr val="000000"/>
                </a:solidFill>
              </a:rPr>
              <a:t> </a:t>
            </a:r>
            <a:r>
              <a:rPr lang="de-DE" sz="1000" b="1" i="0" dirty="0" err="1">
                <a:solidFill>
                  <a:srgbClr val="000000"/>
                </a:solidFill>
              </a:rPr>
              <a:t>уровень</a:t>
            </a:r>
            <a:r>
              <a:rPr lang="de-DE" sz="1000" b="1" i="0" dirty="0">
                <a:solidFill>
                  <a:srgbClr val="000000"/>
                </a:solidFill>
              </a:rPr>
              <a:t> </a:t>
            </a:r>
            <a:r>
              <a:rPr lang="de-DE" sz="1000" b="1" i="0" dirty="0" err="1" smtClean="0">
                <a:solidFill>
                  <a:srgbClr val="000000"/>
                </a:solidFill>
              </a:rPr>
              <a:t>ошибок</a:t>
            </a:r>
            <a:endParaRPr lang="en-US" sz="1000" dirty="0" smtClean="0">
              <a:solidFill>
                <a:srgbClr val="000000"/>
              </a:solidFill>
            </a:endParaRPr>
          </a:p>
        </p:txBody>
      </p:sp>
      <p:sp>
        <p:nvSpPr>
          <p:cNvPr id="68" name="Text Box 42"/>
          <p:cNvSpPr txBox="1">
            <a:spLocks noChangeArrowheads="1"/>
          </p:cNvSpPr>
          <p:nvPr/>
        </p:nvSpPr>
        <p:spPr bwMode="auto">
          <a:xfrm>
            <a:off x="4791379" y="3745248"/>
            <a:ext cx="2057082" cy="599781"/>
          </a:xfrm>
          <a:prstGeom prst="rect">
            <a:avLst/>
          </a:prstGeom>
          <a:noFill/>
          <a:ln w="12700">
            <a:noFill/>
            <a:miter lim="800000"/>
            <a:headEnd/>
            <a:tailEnd/>
          </a:ln>
          <a:effectLst/>
        </p:spPr>
        <p:txBody>
          <a:bodyPr wrap="square" lIns="90000" tIns="46800" rIns="90000" bIns="46800">
            <a:spAutoFit/>
          </a:bodyPr>
          <a:lstStyle/>
          <a:p>
            <a:pPr algn="l" defTabSz="914400">
              <a:spcBef>
                <a:spcPts val="660"/>
              </a:spcBef>
              <a:spcAft>
                <a:spcPts val="0"/>
              </a:spcAft>
              <a:buNone/>
            </a:pPr>
            <a:r>
              <a:rPr lang="de-DE" sz="900" b="1" i="0">
                <a:solidFill>
                  <a:srgbClr val="4FB81C"/>
                </a:solidFill>
              </a:rPr>
              <a:t>Сокращение</a:t>
            </a:r>
            <a:r>
              <a:rPr lang="de-DE" sz="900" b="1" i="0"/>
              <a:t> затрат на обучение и </a:t>
            </a:r>
            <a:r>
              <a:rPr lang="de-DE" sz="900" b="1" i="0">
                <a:solidFill>
                  <a:srgbClr val="4FB81C"/>
                </a:solidFill>
              </a:rPr>
              <a:t>рост</a:t>
            </a:r>
            <a:r>
              <a:rPr lang="de-DE" sz="900" b="1" i="0"/>
              <a:t> охвата</a:t>
            </a:r>
          </a:p>
          <a:p>
            <a:pPr algn="l" defTabSz="914400">
              <a:spcBef>
                <a:spcPts val="660"/>
              </a:spcBef>
              <a:spcAft>
                <a:spcPts val="0"/>
              </a:spcAft>
              <a:buNone/>
            </a:pPr>
            <a:endParaRPr lang="en-US" sz="900" dirty="0" smtClean="0">
              <a:solidFill>
                <a:srgbClr val="000000"/>
              </a:solidFill>
            </a:endParaRPr>
          </a:p>
        </p:txBody>
      </p:sp>
      <p:sp>
        <p:nvSpPr>
          <p:cNvPr id="69" name="Text Box 42"/>
          <p:cNvSpPr txBox="1">
            <a:spLocks noChangeArrowheads="1"/>
          </p:cNvSpPr>
          <p:nvPr/>
        </p:nvSpPr>
        <p:spPr bwMode="auto">
          <a:xfrm>
            <a:off x="6921169" y="1916448"/>
            <a:ext cx="2057082" cy="1830887"/>
          </a:xfrm>
          <a:prstGeom prst="rect">
            <a:avLst/>
          </a:prstGeom>
          <a:noFill/>
          <a:ln w="12700">
            <a:noFill/>
            <a:miter lim="800000"/>
            <a:headEnd/>
            <a:tailEnd/>
          </a:ln>
          <a:effectLst/>
        </p:spPr>
        <p:txBody>
          <a:bodyPr wrap="square" lIns="90000" tIns="46800" rIns="90000" bIns="46800">
            <a:spAutoFit/>
          </a:bodyPr>
          <a:lstStyle/>
          <a:p>
            <a:pPr marL="0" lvl="1" algn="l" defTabSz="914400">
              <a:spcBef>
                <a:spcPts val="0"/>
              </a:spcBef>
              <a:spcAft>
                <a:spcPts val="0"/>
              </a:spcAft>
              <a:buNone/>
            </a:pPr>
            <a:r>
              <a:rPr lang="en-US" sz="1200" b="1" i="0" dirty="0" err="1">
                <a:latin typeface="Arial"/>
                <a:ea typeface="+mn-ea"/>
                <a:cs typeface="Arial"/>
              </a:rPr>
              <a:t>Braskem</a:t>
            </a:r>
            <a:r>
              <a:rPr lang="en-US" sz="1200" b="0" i="0" dirty="0">
                <a:latin typeface="Arial"/>
                <a:ea typeface="Calibri"/>
                <a:cs typeface="Arial"/>
              </a:rPr>
              <a:t/>
            </a:r>
            <a:br>
              <a:rPr lang="en-US" sz="1200" b="0" i="0" dirty="0">
                <a:latin typeface="Arial"/>
                <a:ea typeface="Calibri"/>
                <a:cs typeface="Arial"/>
              </a:rPr>
            </a:br>
            <a:r>
              <a:rPr lang="en-US" sz="1200" b="0" i="0" dirty="0" err="1">
                <a:latin typeface="Arial"/>
                <a:ea typeface="+mn-ea"/>
                <a:cs typeface="Arial"/>
              </a:rPr>
              <a:t>Стоимость</a:t>
            </a:r>
            <a:r>
              <a:rPr lang="en-US" sz="1200" b="0" i="0" dirty="0">
                <a:latin typeface="Arial"/>
                <a:ea typeface="+mn-ea"/>
                <a:cs typeface="Arial"/>
              </a:rPr>
              <a:t> </a:t>
            </a:r>
            <a:r>
              <a:rPr lang="en-US" sz="1200" b="0" i="0" dirty="0" err="1" smtClean="0">
                <a:latin typeface="Arial"/>
                <a:ea typeface="+mn-ea"/>
                <a:cs typeface="Arial"/>
              </a:rPr>
              <a:t>обучения</a:t>
            </a:r>
            <a:r>
              <a:rPr lang="ru-RU" sz="1200" b="0" i="0" dirty="0" smtClean="0">
                <a:latin typeface="Arial"/>
                <a:ea typeface="+mn-ea"/>
                <a:cs typeface="Arial"/>
              </a:rPr>
              <a:t/>
            </a:r>
            <a:br>
              <a:rPr lang="ru-RU" sz="1200" b="0" i="0" dirty="0" smtClean="0">
                <a:latin typeface="Arial"/>
                <a:ea typeface="+mn-ea"/>
                <a:cs typeface="Arial"/>
              </a:rPr>
            </a:br>
            <a:r>
              <a:rPr lang="ru-RU" sz="1200" dirty="0" smtClean="0">
                <a:solidFill>
                  <a:srgbClr val="00B0F0"/>
                </a:solidFill>
                <a:ea typeface="Calibri"/>
                <a:cs typeface="Arial"/>
              </a:rPr>
              <a:t>-</a:t>
            </a:r>
            <a:r>
              <a:rPr lang="en-US" sz="1200" b="0" i="0" dirty="0" smtClean="0">
                <a:solidFill>
                  <a:srgbClr val="006699"/>
                </a:solidFill>
                <a:latin typeface="Arial"/>
                <a:ea typeface="Calibri"/>
                <a:cs typeface="Arial"/>
              </a:rPr>
              <a:t>20</a:t>
            </a:r>
            <a:r>
              <a:rPr lang="ru-RU" sz="1200" b="0" i="0" dirty="0" smtClean="0">
                <a:solidFill>
                  <a:srgbClr val="006699"/>
                </a:solidFill>
                <a:latin typeface="Arial"/>
                <a:ea typeface="Calibri"/>
                <a:cs typeface="Arial"/>
              </a:rPr>
              <a:t> </a:t>
            </a:r>
            <a:r>
              <a:rPr lang="en-US" sz="1200" b="0" i="0" dirty="0" smtClean="0">
                <a:solidFill>
                  <a:srgbClr val="006699"/>
                </a:solidFill>
                <a:latin typeface="Arial"/>
                <a:ea typeface="Calibri"/>
                <a:cs typeface="Arial"/>
              </a:rPr>
              <a:t>%</a:t>
            </a:r>
            <a:endParaRPr lang="en-US" sz="1200" b="0" i="0" dirty="0">
              <a:solidFill>
                <a:srgbClr val="006699"/>
              </a:solidFill>
              <a:latin typeface="Arial"/>
              <a:ea typeface="Calibri"/>
              <a:cs typeface="Arial"/>
            </a:endParaRPr>
          </a:p>
          <a:p>
            <a:pPr marL="0" lvl="1" algn="l" defTabSz="914400">
              <a:spcBef>
                <a:spcPts val="0"/>
              </a:spcBef>
              <a:spcAft>
                <a:spcPts val="0"/>
              </a:spcAft>
              <a:buNone/>
            </a:pPr>
            <a:endParaRPr lang="en-US" sz="1200" dirty="0" smtClean="0">
              <a:cs typeface="Arial"/>
            </a:endParaRPr>
          </a:p>
          <a:p>
            <a:pPr marL="0" lvl="1" algn="l" defTabSz="914400">
              <a:spcBef>
                <a:spcPts val="0"/>
              </a:spcBef>
              <a:spcAft>
                <a:spcPts val="0"/>
              </a:spcAft>
              <a:buNone/>
            </a:pPr>
            <a:r>
              <a:rPr lang="en-US" sz="1200" b="1" i="0" dirty="0">
                <a:latin typeface="Arial"/>
                <a:ea typeface="+mn-ea"/>
                <a:cs typeface="Arial"/>
              </a:rPr>
              <a:t>CCE AG </a:t>
            </a:r>
            <a:r>
              <a:rPr lang="en-US" sz="1200" b="1" i="0" dirty="0" smtClean="0">
                <a:latin typeface="Arial"/>
                <a:ea typeface="+mn-ea"/>
                <a:cs typeface="Arial"/>
              </a:rPr>
              <a:t>and KAESER </a:t>
            </a:r>
            <a:r>
              <a:rPr lang="en-US" sz="1200" b="0" i="0" dirty="0">
                <a:latin typeface="Arial"/>
                <a:ea typeface="Calibri"/>
                <a:cs typeface="Arial"/>
              </a:rPr>
              <a:t/>
            </a:r>
            <a:br>
              <a:rPr lang="en-US" sz="1200" b="0" i="0" dirty="0">
                <a:latin typeface="Arial"/>
                <a:ea typeface="Calibri"/>
                <a:cs typeface="Arial"/>
              </a:rPr>
            </a:br>
            <a:r>
              <a:rPr lang="en-US" sz="1200" b="0" i="0" dirty="0" err="1">
                <a:latin typeface="Arial"/>
                <a:ea typeface="+mn-ea"/>
                <a:cs typeface="Arial"/>
              </a:rPr>
              <a:t>Сокращение</a:t>
            </a:r>
            <a:r>
              <a:rPr lang="en-US" sz="1200" b="0" i="0" dirty="0">
                <a:latin typeface="Arial"/>
                <a:ea typeface="+mn-ea"/>
                <a:cs typeface="Arial"/>
              </a:rPr>
              <a:t> </a:t>
            </a:r>
            <a:r>
              <a:rPr lang="en-US" sz="1200" b="0" i="0" dirty="0" err="1">
                <a:latin typeface="Arial"/>
                <a:ea typeface="+mn-ea"/>
                <a:cs typeface="Arial"/>
              </a:rPr>
              <a:t>стоимости</a:t>
            </a:r>
            <a:r>
              <a:rPr lang="en-US" sz="1200" b="0" i="0" dirty="0">
                <a:latin typeface="Arial"/>
                <a:ea typeface="+mn-ea"/>
                <a:cs typeface="Arial"/>
              </a:rPr>
              <a:t> </a:t>
            </a:r>
            <a:r>
              <a:rPr lang="en-US" sz="1200" b="0" i="0" dirty="0" err="1">
                <a:latin typeface="Arial"/>
                <a:ea typeface="+mn-ea"/>
                <a:cs typeface="Arial"/>
              </a:rPr>
              <a:t>обучения</a:t>
            </a:r>
            <a:endParaRPr lang="en-US" sz="1200" b="0" i="0" dirty="0">
              <a:latin typeface="Arial"/>
              <a:ea typeface="+mn-ea"/>
              <a:cs typeface="Arial"/>
            </a:endParaRPr>
          </a:p>
          <a:p>
            <a:pPr marL="0" lvl="1" algn="l" defTabSz="914400">
              <a:spcBef>
                <a:spcPts val="0"/>
              </a:spcBef>
              <a:spcAft>
                <a:spcPts val="0"/>
              </a:spcAft>
              <a:buNone/>
            </a:pPr>
            <a:endParaRPr lang="en-US" sz="1200" dirty="0" smtClean="0">
              <a:ea typeface="Calibri"/>
              <a:cs typeface="Arial"/>
            </a:endParaRPr>
          </a:p>
          <a:p>
            <a:pPr algn="l" defTabSz="914400">
              <a:spcBef>
                <a:spcPts val="660"/>
              </a:spcBef>
              <a:spcAft>
                <a:spcPts val="0"/>
              </a:spcAft>
              <a:buNone/>
            </a:pPr>
            <a:endParaRPr lang="en-US" sz="1100" dirty="0" smtClean="0">
              <a:solidFill>
                <a:srgbClr val="000000"/>
              </a:solidFill>
            </a:endParaRPr>
          </a:p>
        </p:txBody>
      </p:sp>
      <p:pic>
        <p:nvPicPr>
          <p:cNvPr id="70" name="Picture 4" descr="C:\Documents and Settings\C5121498\Local Settings\Temporary Internet Files\Content.IE5\E5G9IDG1\MP900396111[1].jpg"/>
          <p:cNvPicPr>
            <a:picLocks noChangeArrowheads="1"/>
          </p:cNvPicPr>
          <p:nvPr/>
        </p:nvPicPr>
        <p:blipFill>
          <a:blip r:embed="rId3" cstate="print">
            <a:clrChange>
              <a:clrFrom>
                <a:srgbClr val="FFFFFF"/>
              </a:clrFrom>
              <a:clrTo>
                <a:srgbClr val="FFFFFF">
                  <a:alpha val="0"/>
                </a:srgbClr>
              </a:clrTo>
            </a:clrChange>
          </a:blip>
          <a:srcRect r="14174"/>
          <a:stretch>
            <a:fillRect/>
          </a:stretch>
        </p:blipFill>
        <p:spPr bwMode="auto">
          <a:xfrm>
            <a:off x="4852617" y="1956488"/>
            <a:ext cx="1926000" cy="1753200"/>
          </a:xfrm>
          <a:prstGeom prst="rect">
            <a:avLst/>
          </a:prstGeom>
          <a:noFill/>
          <a:ln w="9525">
            <a:noFill/>
            <a:miter lim="800000"/>
            <a:headEnd/>
            <a:tailEnd/>
          </a:ln>
        </p:spPr>
      </p:pic>
      <p:sp>
        <p:nvSpPr>
          <p:cNvPr id="71" name="Rectangle 5"/>
          <p:cNvSpPr>
            <a:spLocks noChangeArrowheads="1"/>
          </p:cNvSpPr>
          <p:nvPr/>
        </p:nvSpPr>
        <p:spPr bwMode="auto">
          <a:xfrm>
            <a:off x="4780266" y="1684673"/>
            <a:ext cx="4178300" cy="220662"/>
          </a:xfrm>
          <a:prstGeom prst="rect">
            <a:avLst/>
          </a:prstGeom>
          <a:solidFill>
            <a:srgbClr val="DDDDDD"/>
          </a:solidFill>
          <a:ln w="12700">
            <a:noFill/>
            <a:miter lim="800000"/>
            <a:headEnd/>
            <a:tailEnd/>
          </a:ln>
          <a:effectLst/>
        </p:spPr>
        <p:txBody>
          <a:bodyPr lIns="90000" tIns="46800" rIns="90000" bIns="46800" anchor="ctr">
            <a:spAutoFit/>
          </a:bodyPr>
          <a:lstStyle/>
          <a:p>
            <a:pPr eaLnBrk="0" fontAlgn="base" hangingPunct="0">
              <a:spcBef>
                <a:spcPct val="0"/>
              </a:spcBef>
              <a:spcAft>
                <a:spcPct val="50000"/>
              </a:spcAft>
              <a:buSzPct val="100000"/>
              <a:buFont typeface="Wingdings" pitchFamily="2" charset="2"/>
              <a:buChar char="•"/>
            </a:pPr>
            <a:endParaRPr lang="de-DE" sz="900" b="1">
              <a:solidFill>
                <a:srgbClr val="000000"/>
              </a:solidFill>
            </a:endParaRPr>
          </a:p>
        </p:txBody>
      </p:sp>
      <p:sp>
        <p:nvSpPr>
          <p:cNvPr id="72" name="Text Box 13"/>
          <p:cNvSpPr txBox="1">
            <a:spLocks noChangeArrowheads="1"/>
          </p:cNvSpPr>
          <p:nvPr/>
        </p:nvSpPr>
        <p:spPr bwMode="auto">
          <a:xfrm>
            <a:off x="4873611" y="1656098"/>
            <a:ext cx="1944688" cy="233014"/>
          </a:xfrm>
          <a:prstGeom prst="rect">
            <a:avLst/>
          </a:prstGeom>
          <a:noFill/>
          <a:ln w="12700">
            <a:noFill/>
            <a:miter lim="800000"/>
            <a:headEnd/>
            <a:tailEnd/>
          </a:ln>
          <a:effectLst/>
        </p:spPr>
        <p:txBody>
          <a:bodyPr lIns="90000" tIns="46800" rIns="90000" bIns="46800">
            <a:spAutoFit/>
          </a:bodyPr>
          <a:lstStyle/>
          <a:p>
            <a:pPr marL="173736" indent="-173736" algn="l" defTabSz="914400">
              <a:spcBef>
                <a:spcPts val="720"/>
              </a:spcBef>
              <a:spcAft>
                <a:spcPts val="0"/>
              </a:spcAft>
              <a:buNone/>
            </a:pPr>
            <a:r>
              <a:rPr lang="de-DE" sz="900" b="1" i="0" dirty="0" err="1" smtClean="0">
                <a:solidFill>
                  <a:srgbClr val="000000"/>
                </a:solidFill>
                <a:latin typeface="Arial"/>
                <a:ea typeface="+mn-ea"/>
                <a:cs typeface="+mn-cs"/>
              </a:rPr>
              <a:t>Выгод</a:t>
            </a:r>
            <a:r>
              <a:rPr lang="ru-RU" sz="900" b="1" i="0" dirty="0" smtClean="0">
                <a:solidFill>
                  <a:srgbClr val="000000"/>
                </a:solidFill>
                <a:latin typeface="Arial"/>
                <a:ea typeface="+mn-ea"/>
                <a:cs typeface="+mn-cs"/>
              </a:rPr>
              <a:t>а</a:t>
            </a:r>
            <a:r>
              <a:rPr lang="de-DE" sz="900" b="1" i="0" dirty="0" smtClean="0">
                <a:solidFill>
                  <a:srgbClr val="000000"/>
                </a:solidFill>
                <a:latin typeface="Arial"/>
                <a:ea typeface="+mn-ea"/>
                <a:cs typeface="+mn-cs"/>
              </a:rPr>
              <a:t> </a:t>
            </a:r>
            <a:r>
              <a:rPr lang="de-DE" sz="900" b="1" i="0" dirty="0" err="1">
                <a:solidFill>
                  <a:srgbClr val="000000"/>
                </a:solidFill>
                <a:latin typeface="Arial"/>
                <a:ea typeface="+mn-ea"/>
                <a:cs typeface="+mn-cs"/>
              </a:rPr>
              <a:t>от</a:t>
            </a:r>
            <a:r>
              <a:rPr lang="de-DE" sz="900" b="1" i="0" dirty="0">
                <a:solidFill>
                  <a:srgbClr val="000000"/>
                </a:solidFill>
                <a:latin typeface="Arial"/>
                <a:ea typeface="+mn-ea"/>
                <a:cs typeface="+mn-cs"/>
              </a:rPr>
              <a:t> </a:t>
            </a:r>
            <a:r>
              <a:rPr lang="de-DE" sz="900" b="1" i="0" dirty="0" err="1">
                <a:solidFill>
                  <a:srgbClr val="000000"/>
                </a:solidFill>
                <a:latin typeface="Arial"/>
                <a:ea typeface="+mn-ea"/>
                <a:cs typeface="+mn-cs"/>
              </a:rPr>
              <a:t>использования</a:t>
            </a:r>
            <a:endParaRPr lang="de-DE" sz="900" b="1" i="0" dirty="0">
              <a:solidFill>
                <a:srgbClr val="000000"/>
              </a:solidFill>
              <a:latin typeface="Arial"/>
              <a:ea typeface="+mn-ea"/>
              <a:cs typeface="+mn-cs"/>
            </a:endParaRPr>
          </a:p>
        </p:txBody>
      </p:sp>
      <p:sp>
        <p:nvSpPr>
          <p:cNvPr id="73" name="Text Box 18"/>
          <p:cNvSpPr txBox="1">
            <a:spLocks noChangeArrowheads="1"/>
          </p:cNvSpPr>
          <p:nvPr/>
        </p:nvSpPr>
        <p:spPr bwMode="auto">
          <a:xfrm>
            <a:off x="6857986" y="1664035"/>
            <a:ext cx="1944688" cy="248402"/>
          </a:xfrm>
          <a:prstGeom prst="rect">
            <a:avLst/>
          </a:prstGeom>
          <a:noFill/>
          <a:ln w="12700">
            <a:noFill/>
            <a:miter lim="800000"/>
            <a:headEnd/>
            <a:tailEnd/>
          </a:ln>
          <a:effectLst/>
        </p:spPr>
        <p:txBody>
          <a:bodyPr lIns="90000" tIns="46800" rIns="90000" bIns="46800">
            <a:spAutoFit/>
          </a:bodyPr>
          <a:lstStyle/>
          <a:p>
            <a:pPr marL="173736" indent="-173736" algn="l" defTabSz="914400">
              <a:spcBef>
                <a:spcPts val="720"/>
              </a:spcBef>
              <a:spcAft>
                <a:spcPts val="0"/>
              </a:spcAft>
              <a:buNone/>
            </a:pPr>
            <a:r>
              <a:rPr lang="de-DE" sz="1000" b="1" i="0">
                <a:solidFill>
                  <a:srgbClr val="000000"/>
                </a:solidFill>
                <a:latin typeface="Arial"/>
                <a:ea typeface="+mn-ea"/>
                <a:cs typeface="+mn-cs"/>
              </a:rPr>
              <a:t>Примеры</a:t>
            </a:r>
          </a:p>
        </p:txBody>
      </p:sp>
      <p:sp>
        <p:nvSpPr>
          <p:cNvPr id="74" name="Rectangle 6"/>
          <p:cNvSpPr>
            <a:spLocks noChangeArrowheads="1"/>
          </p:cNvSpPr>
          <p:nvPr/>
        </p:nvSpPr>
        <p:spPr bwMode="auto">
          <a:xfrm>
            <a:off x="169545" y="1289713"/>
            <a:ext cx="4205288" cy="5193920"/>
          </a:xfrm>
          <a:prstGeom prst="rect">
            <a:avLst/>
          </a:prstGeom>
          <a:noFill/>
          <a:ln w="28575" cap="rnd" algn="ctr">
            <a:solidFill>
              <a:schemeClr val="bg2"/>
            </a:solidFill>
            <a:miter lim="800000"/>
            <a:headEnd/>
            <a:tailEnd/>
          </a:ln>
          <a:effectLst/>
        </p:spPr>
        <p:txBody>
          <a:bodyPr/>
          <a:lstStyle/>
          <a:p>
            <a:pPr eaLnBrk="0" fontAlgn="base" hangingPunct="0">
              <a:spcBef>
                <a:spcPct val="0"/>
              </a:spcBef>
              <a:spcAft>
                <a:spcPct val="50000"/>
              </a:spcAft>
              <a:buSzPct val="100000"/>
              <a:buFont typeface="Wingdings" pitchFamily="2" charset="2"/>
              <a:buChar char="•"/>
            </a:pPr>
            <a:endParaRPr lang="de-DE" sz="900" b="1">
              <a:solidFill>
                <a:srgbClr val="000000"/>
              </a:solidFill>
            </a:endParaRPr>
          </a:p>
        </p:txBody>
      </p:sp>
      <p:grpSp>
        <p:nvGrpSpPr>
          <p:cNvPr id="4" name="Group 7"/>
          <p:cNvGrpSpPr>
            <a:grpSpLocks/>
          </p:cNvGrpSpPr>
          <p:nvPr/>
        </p:nvGrpSpPr>
        <p:grpSpPr bwMode="auto">
          <a:xfrm>
            <a:off x="169545" y="1289713"/>
            <a:ext cx="4205288" cy="368300"/>
            <a:chOff x="236" y="434"/>
            <a:chExt cx="2649" cy="232"/>
          </a:xfrm>
        </p:grpSpPr>
        <p:sp>
          <p:nvSpPr>
            <p:cNvPr id="91" name="Rectangle 8"/>
            <p:cNvSpPr>
              <a:spLocks noChangeArrowheads="1"/>
            </p:cNvSpPr>
            <p:nvPr/>
          </p:nvSpPr>
          <p:spPr bwMode="gray">
            <a:xfrm>
              <a:off x="236" y="434"/>
              <a:ext cx="2649" cy="232"/>
            </a:xfrm>
            <a:prstGeom prst="rect">
              <a:avLst/>
            </a:prstGeom>
            <a:gradFill rotWithShape="1">
              <a:gsLst>
                <a:gs pos="0">
                  <a:srgbClr val="336699"/>
                </a:gs>
                <a:gs pos="100000">
                  <a:schemeClr val="hlink"/>
                </a:gs>
              </a:gsLst>
              <a:lin ang="2700000" scaled="1"/>
            </a:gradFill>
            <a:ln w="12700" algn="ctr">
              <a:noFill/>
              <a:miter lim="800000"/>
              <a:headEnd/>
              <a:tailEnd/>
            </a:ln>
            <a:effectLst>
              <a:prstShdw prst="shdw17" dist="17961" dir="2700000">
                <a:schemeClr val="hlink">
                  <a:gamma/>
                  <a:shade val="60000"/>
                  <a:invGamma/>
                </a:schemeClr>
              </a:prstShdw>
            </a:effectLst>
          </p:spPr>
          <p:txBody>
            <a:bodyPr wrap="none" lIns="0" tIns="0" rIns="0" bIns="0" anchor="ctr"/>
            <a:lstStyle/>
            <a:p>
              <a:pPr eaLnBrk="0" fontAlgn="base" hangingPunct="0">
                <a:spcBef>
                  <a:spcPct val="0"/>
                </a:spcBef>
                <a:spcAft>
                  <a:spcPct val="50000"/>
                </a:spcAft>
                <a:buSzPct val="100000"/>
                <a:buFont typeface="Wingdings" pitchFamily="2" charset="2"/>
                <a:buChar char="•"/>
              </a:pPr>
              <a:endParaRPr lang="de-DE" sz="900" b="1">
                <a:solidFill>
                  <a:srgbClr val="000000"/>
                </a:solidFill>
              </a:endParaRPr>
            </a:p>
          </p:txBody>
        </p:sp>
        <p:sp>
          <p:nvSpPr>
            <p:cNvPr id="92" name="Rectangle 9"/>
            <p:cNvSpPr>
              <a:spLocks noChangeArrowheads="1"/>
            </p:cNvSpPr>
            <p:nvPr/>
          </p:nvSpPr>
          <p:spPr bwMode="gray">
            <a:xfrm>
              <a:off x="236" y="434"/>
              <a:ext cx="2649" cy="232"/>
            </a:xfrm>
            <a:prstGeom prst="rect">
              <a:avLst/>
            </a:prstGeom>
            <a:gradFill rotWithShape="1">
              <a:gsLst>
                <a:gs pos="0">
                  <a:srgbClr val="336699"/>
                </a:gs>
                <a:gs pos="100000">
                  <a:schemeClr val="hlink"/>
                </a:gs>
              </a:gsLst>
              <a:lin ang="2700000" scaled="1"/>
            </a:gradFill>
            <a:ln w="12700" algn="ctr">
              <a:noFill/>
              <a:miter lim="800000"/>
              <a:headEnd/>
              <a:tailEnd/>
            </a:ln>
            <a:effectLst>
              <a:prstShdw prst="shdw17" dist="17961" dir="2700000">
                <a:schemeClr val="hlink">
                  <a:gamma/>
                  <a:shade val="60000"/>
                  <a:invGamma/>
                </a:schemeClr>
              </a:prstShdw>
            </a:effectLst>
          </p:spPr>
          <p:txBody>
            <a:bodyPr wrap="none" lIns="0" tIns="0" rIns="0" bIns="0" anchor="ctr"/>
            <a:lstStyle/>
            <a:p>
              <a:pPr eaLnBrk="0" fontAlgn="base" hangingPunct="0">
                <a:spcBef>
                  <a:spcPct val="0"/>
                </a:spcBef>
                <a:spcAft>
                  <a:spcPct val="50000"/>
                </a:spcAft>
                <a:buSzPct val="100000"/>
                <a:buFont typeface="Wingdings" pitchFamily="2" charset="2"/>
                <a:buChar char="•"/>
              </a:pPr>
              <a:endParaRPr lang="de-DE" sz="900" b="1">
                <a:solidFill>
                  <a:srgbClr val="000000"/>
                </a:solidFill>
              </a:endParaRPr>
            </a:p>
          </p:txBody>
        </p:sp>
      </p:grpSp>
      <p:sp>
        <p:nvSpPr>
          <p:cNvPr id="76" name="Rectangle 10"/>
          <p:cNvSpPr>
            <a:spLocks noChangeArrowheads="1"/>
          </p:cNvSpPr>
          <p:nvPr/>
        </p:nvSpPr>
        <p:spPr bwMode="auto">
          <a:xfrm>
            <a:off x="1072171" y="1334163"/>
            <a:ext cx="2384948" cy="246221"/>
          </a:xfrm>
          <a:prstGeom prst="rect">
            <a:avLst/>
          </a:prstGeom>
          <a:noFill/>
          <a:ln w="9525">
            <a:noFill/>
            <a:miter lim="800000"/>
            <a:headEnd/>
            <a:tailEnd/>
          </a:ln>
        </p:spPr>
        <p:txBody>
          <a:bodyPr wrap="none" lIns="0" tIns="0" rIns="0" bIns="0">
            <a:spAutoFit/>
          </a:bodyPr>
          <a:lstStyle/>
          <a:p>
            <a:pPr algn="ctr" defTabSz="914400">
              <a:spcBef>
                <a:spcPts val="0"/>
              </a:spcBef>
              <a:spcAft>
                <a:spcPts val="0"/>
              </a:spcAft>
              <a:buNone/>
            </a:pPr>
            <a:r>
              <a:rPr lang="de-DE" sz="1600" b="1" i="0" dirty="0" err="1">
                <a:solidFill>
                  <a:srgbClr val="FFFFFF"/>
                </a:solidFill>
                <a:latin typeface="Arial"/>
                <a:ea typeface="+mn-ea"/>
                <a:cs typeface="+mn-cs"/>
              </a:rPr>
              <a:t>Координация</a:t>
            </a:r>
            <a:r>
              <a:rPr lang="de-DE" sz="1600" b="1" i="0" dirty="0">
                <a:solidFill>
                  <a:srgbClr val="FFFFFF"/>
                </a:solidFill>
                <a:latin typeface="Arial"/>
                <a:ea typeface="+mn-ea"/>
                <a:cs typeface="+mn-cs"/>
              </a:rPr>
              <a:t> </a:t>
            </a:r>
            <a:r>
              <a:rPr lang="de-DE" sz="1600" b="1" i="0" dirty="0" err="1">
                <a:solidFill>
                  <a:srgbClr val="FFFFFF"/>
                </a:solidFill>
                <a:latin typeface="Arial"/>
                <a:ea typeface="+mn-ea"/>
                <a:cs typeface="+mn-cs"/>
              </a:rPr>
              <a:t>действий</a:t>
            </a:r>
            <a:endParaRPr lang="de-DE" sz="1600" b="1" i="0" dirty="0">
              <a:solidFill>
                <a:srgbClr val="FFFFFF"/>
              </a:solidFill>
              <a:latin typeface="Arial"/>
              <a:ea typeface="+mn-ea"/>
              <a:cs typeface="+mn-cs"/>
            </a:endParaRPr>
          </a:p>
        </p:txBody>
      </p:sp>
      <p:sp>
        <p:nvSpPr>
          <p:cNvPr id="77" name="Line 12"/>
          <p:cNvSpPr>
            <a:spLocks noChangeShapeType="1"/>
          </p:cNvSpPr>
          <p:nvPr/>
        </p:nvSpPr>
        <p:spPr bwMode="auto">
          <a:xfrm>
            <a:off x="2248534" y="1684047"/>
            <a:ext cx="17236" cy="4791493"/>
          </a:xfrm>
          <a:prstGeom prst="line">
            <a:avLst/>
          </a:prstGeom>
          <a:noFill/>
          <a:ln w="12700">
            <a:solidFill>
              <a:schemeClr val="tx1"/>
            </a:solidFill>
            <a:prstDash val="dash"/>
            <a:round/>
            <a:headEnd/>
            <a:tailEnd/>
          </a:ln>
          <a:effectLst/>
        </p:spPr>
        <p:txBody>
          <a:bodyPr wrap="square" lIns="90000" tIns="46800" rIns="90000" bIns="46800">
            <a:spAutoFit/>
          </a:bodyPr>
          <a:lstStyle/>
          <a:p>
            <a:pPr eaLnBrk="0" fontAlgn="base" hangingPunct="0">
              <a:spcBef>
                <a:spcPct val="0"/>
              </a:spcBef>
              <a:spcAft>
                <a:spcPct val="50000"/>
              </a:spcAft>
              <a:buSzPct val="100000"/>
              <a:buFont typeface="Wingdings" pitchFamily="2" charset="2"/>
              <a:buChar char="•"/>
            </a:pPr>
            <a:endParaRPr lang="de-DE" sz="900" b="1">
              <a:solidFill>
                <a:srgbClr val="000000"/>
              </a:solidFill>
            </a:endParaRPr>
          </a:p>
        </p:txBody>
      </p:sp>
      <p:sp>
        <p:nvSpPr>
          <p:cNvPr id="78" name="Rectangle 31"/>
          <p:cNvSpPr>
            <a:spLocks noChangeArrowheads="1"/>
          </p:cNvSpPr>
          <p:nvPr/>
        </p:nvSpPr>
        <p:spPr bwMode="auto">
          <a:xfrm>
            <a:off x="199390" y="4267545"/>
            <a:ext cx="4178300" cy="220663"/>
          </a:xfrm>
          <a:prstGeom prst="rect">
            <a:avLst/>
          </a:prstGeom>
          <a:solidFill>
            <a:srgbClr val="DDDDDD"/>
          </a:solidFill>
          <a:ln w="12700">
            <a:noFill/>
            <a:miter lim="800000"/>
            <a:headEnd/>
            <a:tailEnd/>
          </a:ln>
          <a:effectLst/>
        </p:spPr>
        <p:txBody>
          <a:bodyPr lIns="90000" tIns="46800" rIns="90000" bIns="46800" anchor="ctr">
            <a:spAutoFit/>
          </a:bodyPr>
          <a:lstStyle/>
          <a:p>
            <a:pPr eaLnBrk="0" fontAlgn="base" hangingPunct="0">
              <a:spcBef>
                <a:spcPct val="0"/>
              </a:spcBef>
              <a:spcAft>
                <a:spcPct val="50000"/>
              </a:spcAft>
              <a:buSzPct val="100000"/>
              <a:buFont typeface="Wingdings" pitchFamily="2" charset="2"/>
              <a:buChar char="•"/>
            </a:pPr>
            <a:endParaRPr lang="de-DE" sz="900" b="1">
              <a:solidFill>
                <a:srgbClr val="000000"/>
              </a:solidFill>
            </a:endParaRPr>
          </a:p>
        </p:txBody>
      </p:sp>
      <p:sp>
        <p:nvSpPr>
          <p:cNvPr id="79" name="Text Box 38"/>
          <p:cNvSpPr txBox="1">
            <a:spLocks noChangeArrowheads="1"/>
          </p:cNvSpPr>
          <p:nvPr/>
        </p:nvSpPr>
        <p:spPr bwMode="auto">
          <a:xfrm>
            <a:off x="304165" y="4238970"/>
            <a:ext cx="1944688" cy="248402"/>
          </a:xfrm>
          <a:prstGeom prst="rect">
            <a:avLst/>
          </a:prstGeom>
          <a:noFill/>
          <a:ln w="12700">
            <a:noFill/>
            <a:miter lim="800000"/>
            <a:headEnd/>
            <a:tailEnd/>
          </a:ln>
          <a:effectLst/>
        </p:spPr>
        <p:txBody>
          <a:bodyPr lIns="90000" tIns="46800" rIns="90000" bIns="46800">
            <a:spAutoFit/>
          </a:bodyPr>
          <a:lstStyle/>
          <a:p>
            <a:pPr marL="173736" indent="-173736" algn="l" defTabSz="914400">
              <a:spcBef>
                <a:spcPts val="720"/>
              </a:spcBef>
              <a:spcAft>
                <a:spcPts val="0"/>
              </a:spcAft>
              <a:buNone/>
            </a:pPr>
            <a:r>
              <a:rPr lang="de-DE" sz="1000" b="1" i="0" dirty="0" err="1">
                <a:solidFill>
                  <a:srgbClr val="000000"/>
                </a:solidFill>
                <a:latin typeface="Arial"/>
                <a:ea typeface="+mn-ea"/>
                <a:cs typeface="+mn-cs"/>
              </a:rPr>
              <a:t>Проблемы</a:t>
            </a:r>
            <a:endParaRPr lang="de-DE" sz="1000" b="1" i="0" dirty="0">
              <a:solidFill>
                <a:srgbClr val="000000"/>
              </a:solidFill>
              <a:latin typeface="Arial"/>
              <a:ea typeface="+mn-ea"/>
              <a:cs typeface="+mn-cs"/>
            </a:endParaRPr>
          </a:p>
        </p:txBody>
      </p:sp>
      <p:sp>
        <p:nvSpPr>
          <p:cNvPr id="80" name="Text Box 41"/>
          <p:cNvSpPr txBox="1">
            <a:spLocks noChangeArrowheads="1"/>
          </p:cNvSpPr>
          <p:nvPr/>
        </p:nvSpPr>
        <p:spPr bwMode="auto">
          <a:xfrm>
            <a:off x="2288540" y="4246908"/>
            <a:ext cx="1944688" cy="248402"/>
          </a:xfrm>
          <a:prstGeom prst="rect">
            <a:avLst/>
          </a:prstGeom>
          <a:noFill/>
          <a:ln w="12700">
            <a:noFill/>
            <a:miter lim="800000"/>
            <a:headEnd/>
            <a:tailEnd/>
          </a:ln>
          <a:effectLst/>
        </p:spPr>
        <p:txBody>
          <a:bodyPr lIns="90000" tIns="46800" rIns="90000" bIns="46800">
            <a:spAutoFit/>
          </a:bodyPr>
          <a:lstStyle/>
          <a:p>
            <a:pPr marL="173736" indent="-173736" algn="l" defTabSz="914400">
              <a:spcBef>
                <a:spcPts val="720"/>
              </a:spcBef>
              <a:spcAft>
                <a:spcPts val="0"/>
              </a:spcAft>
              <a:buNone/>
            </a:pPr>
            <a:r>
              <a:rPr lang="de-DE" sz="1000" b="1" i="0">
                <a:solidFill>
                  <a:srgbClr val="000000"/>
                </a:solidFill>
                <a:latin typeface="Arial"/>
                <a:ea typeface="+mn-ea"/>
                <a:cs typeface="+mn-cs"/>
              </a:rPr>
              <a:t>Ценность для клиента</a:t>
            </a:r>
          </a:p>
        </p:txBody>
      </p:sp>
      <p:sp>
        <p:nvSpPr>
          <p:cNvPr id="81" name="Text Box 42"/>
          <p:cNvSpPr txBox="1">
            <a:spLocks noChangeArrowheads="1"/>
          </p:cNvSpPr>
          <p:nvPr/>
        </p:nvSpPr>
        <p:spPr bwMode="auto">
          <a:xfrm>
            <a:off x="194628" y="4516148"/>
            <a:ext cx="2057082" cy="1718035"/>
          </a:xfrm>
          <a:prstGeom prst="rect">
            <a:avLst/>
          </a:prstGeom>
          <a:noFill/>
          <a:ln w="12700">
            <a:noFill/>
            <a:miter lim="800000"/>
            <a:headEnd/>
            <a:tailEnd/>
          </a:ln>
          <a:effectLst/>
        </p:spPr>
        <p:txBody>
          <a:bodyPr wrap="square" lIns="90000" tIns="46800" rIns="90000" bIns="46800">
            <a:spAutoFit/>
          </a:bodyPr>
          <a:lstStyle/>
          <a:p>
            <a:pPr algn="l" defTabSz="914400">
              <a:spcBef>
                <a:spcPts val="660"/>
              </a:spcBef>
              <a:spcAft>
                <a:spcPts val="0"/>
              </a:spcAft>
              <a:buClr>
                <a:srgbClr val="000000"/>
              </a:buClr>
              <a:buSzPct val="120000"/>
              <a:buFont typeface="Wingdings"/>
              <a:buChar char="§"/>
            </a:pPr>
            <a:r>
              <a:rPr lang="de-DE" sz="1100" b="1" i="0" dirty="0">
                <a:solidFill>
                  <a:srgbClr val="000000"/>
                </a:solidFill>
                <a:latin typeface="Arial"/>
                <a:ea typeface="+mn-ea"/>
                <a:cs typeface="+mn-cs"/>
              </a:rPr>
              <a:t> </a:t>
            </a:r>
            <a:r>
              <a:rPr lang="de-DE" sz="1100" b="1" i="0" dirty="0" err="1">
                <a:solidFill>
                  <a:srgbClr val="000000"/>
                </a:solidFill>
                <a:latin typeface="Arial"/>
                <a:ea typeface="+mn-ea"/>
                <a:cs typeface="+mn-cs"/>
              </a:rPr>
              <a:t>Неэффективная</a:t>
            </a:r>
            <a:r>
              <a:rPr lang="de-DE" sz="1100" b="0" i="0" dirty="0">
                <a:solidFill>
                  <a:srgbClr val="000000"/>
                </a:solidFill>
                <a:latin typeface="Arial"/>
                <a:ea typeface="+mn-ea"/>
                <a:cs typeface="+mn-cs"/>
              </a:rPr>
              <a:t> </a:t>
            </a:r>
            <a:r>
              <a:rPr lang="de-DE" sz="1100" b="0" i="0" dirty="0" err="1">
                <a:solidFill>
                  <a:srgbClr val="000000"/>
                </a:solidFill>
                <a:latin typeface="Arial"/>
                <a:ea typeface="+mn-ea"/>
                <a:cs typeface="+mn-cs"/>
              </a:rPr>
              <a:t>передача</a:t>
            </a:r>
            <a:r>
              <a:rPr lang="de-DE" sz="1100" b="0" i="0" dirty="0">
                <a:solidFill>
                  <a:srgbClr val="000000"/>
                </a:solidFill>
                <a:latin typeface="Arial"/>
                <a:ea typeface="+mn-ea"/>
                <a:cs typeface="+mn-cs"/>
              </a:rPr>
              <a:t> </a:t>
            </a:r>
            <a:r>
              <a:rPr lang="de-DE" sz="1100" b="0" i="0" dirty="0" err="1">
                <a:solidFill>
                  <a:srgbClr val="000000"/>
                </a:solidFill>
                <a:latin typeface="Arial"/>
                <a:ea typeface="+mn-ea"/>
                <a:cs typeface="+mn-cs"/>
              </a:rPr>
              <a:t>задач</a:t>
            </a:r>
            <a:r>
              <a:rPr lang="de-DE" sz="1100" b="0" i="0" dirty="0">
                <a:solidFill>
                  <a:srgbClr val="000000"/>
                </a:solidFill>
                <a:latin typeface="Arial"/>
                <a:ea typeface="+mn-ea"/>
                <a:cs typeface="+mn-cs"/>
              </a:rPr>
              <a:t> </a:t>
            </a:r>
            <a:r>
              <a:rPr lang="de-DE" sz="1100" b="0" i="0" dirty="0" err="1">
                <a:solidFill>
                  <a:srgbClr val="000000"/>
                </a:solidFill>
                <a:latin typeface="Arial"/>
                <a:ea typeface="+mn-ea"/>
                <a:cs typeface="+mn-cs"/>
              </a:rPr>
              <a:t>между</a:t>
            </a:r>
            <a:r>
              <a:rPr lang="de-DE" sz="1100" b="0" i="0" dirty="0">
                <a:solidFill>
                  <a:srgbClr val="000000"/>
                </a:solidFill>
                <a:latin typeface="Arial"/>
                <a:ea typeface="+mn-ea"/>
                <a:cs typeface="+mn-cs"/>
              </a:rPr>
              <a:t> </a:t>
            </a:r>
            <a:r>
              <a:rPr lang="de-DE" sz="1100" b="0" i="0" dirty="0" err="1">
                <a:solidFill>
                  <a:srgbClr val="000000"/>
                </a:solidFill>
                <a:latin typeface="Arial"/>
                <a:ea typeface="+mn-ea"/>
                <a:cs typeface="+mn-cs"/>
              </a:rPr>
              <a:t>подразделениями</a:t>
            </a:r>
            <a:r>
              <a:rPr lang="de-DE" sz="1100" b="0" i="0" dirty="0">
                <a:solidFill>
                  <a:srgbClr val="000000"/>
                </a:solidFill>
                <a:latin typeface="Arial"/>
                <a:ea typeface="+mn-ea"/>
                <a:cs typeface="+mn-cs"/>
              </a:rPr>
              <a:t> </a:t>
            </a:r>
            <a:r>
              <a:rPr lang="de-DE" sz="1100" b="0" i="0" dirty="0" smtClean="0">
                <a:solidFill>
                  <a:srgbClr val="000000"/>
                </a:solidFill>
                <a:latin typeface="Arial"/>
                <a:ea typeface="+mn-ea"/>
                <a:cs typeface="+mn-cs"/>
              </a:rPr>
              <a:t>и</a:t>
            </a:r>
            <a:r>
              <a:rPr lang="ru-RU" sz="1100" b="0" i="0" dirty="0" smtClean="0">
                <a:solidFill>
                  <a:srgbClr val="000000"/>
                </a:solidFill>
                <a:latin typeface="Arial"/>
                <a:ea typeface="+mn-ea"/>
                <a:cs typeface="+mn-cs"/>
              </a:rPr>
              <a:t> </a:t>
            </a:r>
            <a:r>
              <a:rPr lang="de-DE" sz="1100" b="0" i="0" dirty="0" err="1" smtClean="0">
                <a:solidFill>
                  <a:srgbClr val="000000"/>
                </a:solidFill>
                <a:latin typeface="Arial"/>
                <a:ea typeface="+mn-ea"/>
                <a:cs typeface="+mn-cs"/>
              </a:rPr>
              <a:t>партнерами</a:t>
            </a:r>
            <a:endParaRPr lang="de-DE" sz="1100" b="0" i="0" dirty="0">
              <a:solidFill>
                <a:srgbClr val="000000"/>
              </a:solidFill>
              <a:latin typeface="Arial"/>
              <a:ea typeface="+mn-ea"/>
              <a:cs typeface="+mn-cs"/>
            </a:endParaRPr>
          </a:p>
          <a:p>
            <a:pPr algn="l" defTabSz="914400">
              <a:spcBef>
                <a:spcPts val="660"/>
              </a:spcBef>
              <a:spcAft>
                <a:spcPts val="0"/>
              </a:spcAft>
              <a:buClr>
                <a:srgbClr val="000000"/>
              </a:buClr>
              <a:buSzPct val="120000"/>
              <a:buFont typeface="Wingdings"/>
              <a:buChar char="§"/>
            </a:pPr>
            <a:r>
              <a:rPr lang="de-DE" sz="1100" b="0" i="0" dirty="0">
                <a:solidFill>
                  <a:srgbClr val="000000"/>
                </a:solidFill>
                <a:latin typeface="Arial"/>
                <a:ea typeface="+mn-ea"/>
                <a:cs typeface="+mn-cs"/>
              </a:rPr>
              <a:t> </a:t>
            </a:r>
            <a:r>
              <a:rPr lang="de-DE" sz="1100" b="0" i="0" dirty="0" err="1">
                <a:solidFill>
                  <a:srgbClr val="000000"/>
                </a:solidFill>
                <a:latin typeface="Arial"/>
                <a:ea typeface="+mn-ea"/>
                <a:cs typeface="+mn-cs"/>
              </a:rPr>
              <a:t>Взаимодействие</a:t>
            </a:r>
            <a:r>
              <a:rPr lang="de-DE" sz="1100" b="0" i="0" dirty="0">
                <a:solidFill>
                  <a:srgbClr val="000000"/>
                </a:solidFill>
                <a:latin typeface="Arial"/>
                <a:ea typeface="+mn-ea"/>
                <a:cs typeface="+mn-cs"/>
              </a:rPr>
              <a:t> </a:t>
            </a:r>
            <a:r>
              <a:rPr lang="de-DE" sz="1100" b="0" i="0" dirty="0" err="1">
                <a:solidFill>
                  <a:srgbClr val="000000"/>
                </a:solidFill>
                <a:latin typeface="Arial"/>
                <a:ea typeface="+mn-ea"/>
                <a:cs typeface="+mn-cs"/>
              </a:rPr>
              <a:t>множества</a:t>
            </a:r>
            <a:r>
              <a:rPr lang="de-DE" sz="1100" b="0" i="0" dirty="0">
                <a:solidFill>
                  <a:srgbClr val="000000"/>
                </a:solidFill>
                <a:latin typeface="Arial"/>
                <a:ea typeface="+mn-ea"/>
                <a:cs typeface="+mn-cs"/>
              </a:rPr>
              <a:t> </a:t>
            </a:r>
            <a:r>
              <a:rPr lang="de-DE" sz="1100" b="0" i="0" dirty="0" err="1">
                <a:solidFill>
                  <a:srgbClr val="000000"/>
                </a:solidFill>
                <a:latin typeface="Arial"/>
                <a:ea typeface="+mn-ea"/>
                <a:cs typeface="+mn-cs"/>
              </a:rPr>
              <a:t>систем</a:t>
            </a:r>
            <a:endParaRPr lang="de-DE" sz="1100" b="0" i="0" dirty="0">
              <a:solidFill>
                <a:srgbClr val="000000"/>
              </a:solidFill>
              <a:latin typeface="Arial"/>
              <a:ea typeface="+mn-ea"/>
              <a:cs typeface="+mn-cs"/>
            </a:endParaRPr>
          </a:p>
          <a:p>
            <a:pPr algn="l" defTabSz="914400">
              <a:spcBef>
                <a:spcPts val="660"/>
              </a:spcBef>
              <a:spcAft>
                <a:spcPts val="0"/>
              </a:spcAft>
              <a:buClr>
                <a:srgbClr val="000000"/>
              </a:buClr>
              <a:buSzPct val="120000"/>
              <a:buFont typeface="Wingdings"/>
              <a:buChar char="§"/>
            </a:pPr>
            <a:r>
              <a:rPr lang="de-DE" sz="1100" b="1" i="0" dirty="0">
                <a:solidFill>
                  <a:srgbClr val="000000"/>
                </a:solidFill>
                <a:latin typeface="Arial"/>
                <a:ea typeface="+mn-ea"/>
                <a:cs typeface="+mn-cs"/>
              </a:rPr>
              <a:t> </a:t>
            </a:r>
            <a:r>
              <a:rPr lang="de-DE" sz="1100" b="1" i="0" dirty="0" err="1">
                <a:solidFill>
                  <a:srgbClr val="000000"/>
                </a:solidFill>
                <a:latin typeface="Arial"/>
                <a:ea typeface="+mn-ea"/>
                <a:cs typeface="+mn-cs"/>
              </a:rPr>
              <a:t>Узкие</a:t>
            </a:r>
            <a:r>
              <a:rPr lang="de-DE" sz="1100" b="1" i="0" dirty="0">
                <a:solidFill>
                  <a:srgbClr val="000000"/>
                </a:solidFill>
                <a:latin typeface="Arial"/>
                <a:ea typeface="+mn-ea"/>
                <a:cs typeface="+mn-cs"/>
              </a:rPr>
              <a:t> </a:t>
            </a:r>
            <a:r>
              <a:rPr lang="de-DE" sz="1100" b="1" i="0" dirty="0" err="1">
                <a:solidFill>
                  <a:srgbClr val="000000"/>
                </a:solidFill>
                <a:latin typeface="Arial"/>
                <a:ea typeface="+mn-ea"/>
                <a:cs typeface="+mn-cs"/>
              </a:rPr>
              <a:t>места</a:t>
            </a:r>
            <a:r>
              <a:rPr lang="de-DE" sz="1100" b="1" i="0" dirty="0">
                <a:solidFill>
                  <a:srgbClr val="000000"/>
                </a:solidFill>
                <a:latin typeface="Arial"/>
                <a:ea typeface="+mn-ea"/>
                <a:cs typeface="+mn-cs"/>
              </a:rPr>
              <a:t> </a:t>
            </a:r>
            <a:r>
              <a:rPr lang="de-DE" sz="1100" b="0" i="0" dirty="0">
                <a:solidFill>
                  <a:srgbClr val="000000"/>
                </a:solidFill>
                <a:latin typeface="Arial"/>
                <a:ea typeface="+mn-ea"/>
                <a:cs typeface="+mn-cs"/>
              </a:rPr>
              <a:t>в </a:t>
            </a:r>
            <a:r>
              <a:rPr lang="de-DE" sz="1100" b="0" i="0" dirty="0" err="1">
                <a:solidFill>
                  <a:srgbClr val="000000"/>
                </a:solidFill>
                <a:latin typeface="Arial"/>
                <a:ea typeface="+mn-ea"/>
                <a:cs typeface="+mn-cs"/>
              </a:rPr>
              <a:t>работе</a:t>
            </a:r>
            <a:endParaRPr lang="de-DE" sz="1100" b="0" i="0" dirty="0">
              <a:solidFill>
                <a:srgbClr val="000000"/>
              </a:solidFill>
              <a:latin typeface="Arial"/>
              <a:ea typeface="+mn-ea"/>
              <a:cs typeface="+mn-cs"/>
            </a:endParaRPr>
          </a:p>
          <a:p>
            <a:pPr algn="l" defTabSz="914400">
              <a:spcBef>
                <a:spcPts val="660"/>
              </a:spcBef>
              <a:spcAft>
                <a:spcPts val="0"/>
              </a:spcAft>
              <a:buNone/>
            </a:pPr>
            <a:endParaRPr lang="en-US" sz="1100" dirty="0" smtClean="0">
              <a:solidFill>
                <a:srgbClr val="000000"/>
              </a:solidFill>
            </a:endParaRPr>
          </a:p>
        </p:txBody>
      </p:sp>
      <p:sp>
        <p:nvSpPr>
          <p:cNvPr id="82" name="Text Box 42"/>
          <p:cNvSpPr txBox="1">
            <a:spLocks noChangeArrowheads="1"/>
          </p:cNvSpPr>
          <p:nvPr/>
        </p:nvSpPr>
        <p:spPr bwMode="auto">
          <a:xfrm>
            <a:off x="2324418" y="4508056"/>
            <a:ext cx="2057082" cy="1818063"/>
          </a:xfrm>
          <a:prstGeom prst="rect">
            <a:avLst/>
          </a:prstGeom>
          <a:noFill/>
          <a:ln w="12700">
            <a:noFill/>
            <a:miter lim="800000"/>
            <a:headEnd/>
            <a:tailEnd/>
          </a:ln>
          <a:effectLst/>
        </p:spPr>
        <p:txBody>
          <a:bodyPr wrap="square" lIns="90000" tIns="46800" rIns="90000" bIns="46800">
            <a:spAutoFit/>
          </a:bodyPr>
          <a:lstStyle/>
          <a:p>
            <a:pPr algn="l" defTabSz="914400">
              <a:spcBef>
                <a:spcPts val="660"/>
              </a:spcBef>
              <a:spcAft>
                <a:spcPts val="0"/>
              </a:spcAft>
              <a:buClr>
                <a:srgbClr val="000000"/>
              </a:buClr>
              <a:buSzPct val="120000"/>
              <a:buFont typeface="Wingdings"/>
              <a:buChar char="§"/>
            </a:pPr>
            <a:r>
              <a:rPr lang="de-DE" sz="1050" b="1" i="0" dirty="0">
                <a:solidFill>
                  <a:srgbClr val="000000"/>
                </a:solidFill>
              </a:rPr>
              <a:t> </a:t>
            </a:r>
            <a:r>
              <a:rPr lang="de-DE" sz="1050" b="1" i="0" dirty="0" err="1">
                <a:solidFill>
                  <a:srgbClr val="000000"/>
                </a:solidFill>
              </a:rPr>
              <a:t>Оркестровка</a:t>
            </a:r>
            <a:r>
              <a:rPr lang="de-DE" sz="1050" b="1" i="0" dirty="0">
                <a:solidFill>
                  <a:srgbClr val="000000"/>
                </a:solidFill>
              </a:rPr>
              <a:t> </a:t>
            </a:r>
            <a:r>
              <a:rPr lang="de-DE" sz="1050" b="1" i="0" dirty="0" err="1">
                <a:solidFill>
                  <a:srgbClr val="000000"/>
                </a:solidFill>
              </a:rPr>
              <a:t>зависимых</a:t>
            </a:r>
            <a:r>
              <a:rPr lang="de-DE" sz="1050" b="1" i="0" dirty="0">
                <a:solidFill>
                  <a:srgbClr val="000000"/>
                </a:solidFill>
              </a:rPr>
              <a:t> </a:t>
            </a:r>
            <a:r>
              <a:rPr lang="de-DE" sz="1050" b="1" i="0" dirty="0" err="1">
                <a:solidFill>
                  <a:srgbClr val="000000"/>
                </a:solidFill>
              </a:rPr>
              <a:t>действий</a:t>
            </a:r>
            <a:r>
              <a:rPr lang="de-DE" sz="1050" b="1" i="0" dirty="0">
                <a:solidFill>
                  <a:srgbClr val="000000"/>
                </a:solidFill>
              </a:rPr>
              <a:t> </a:t>
            </a:r>
            <a:r>
              <a:rPr lang="de-DE" sz="1050" b="0" i="0" dirty="0" err="1">
                <a:solidFill>
                  <a:srgbClr val="000000"/>
                </a:solidFill>
              </a:rPr>
              <a:t>между</a:t>
            </a:r>
            <a:r>
              <a:rPr lang="de-DE" sz="1050" b="0" i="0" dirty="0">
                <a:solidFill>
                  <a:srgbClr val="000000"/>
                </a:solidFill>
              </a:rPr>
              <a:t> </a:t>
            </a:r>
            <a:r>
              <a:rPr lang="de-DE" sz="1050" b="0" i="0" dirty="0" err="1">
                <a:solidFill>
                  <a:srgbClr val="000000"/>
                </a:solidFill>
              </a:rPr>
              <a:t>различными</a:t>
            </a:r>
            <a:r>
              <a:rPr lang="de-DE" sz="1050" b="0" i="0" dirty="0">
                <a:solidFill>
                  <a:srgbClr val="000000"/>
                </a:solidFill>
              </a:rPr>
              <a:t> </a:t>
            </a:r>
            <a:r>
              <a:rPr lang="de-DE" sz="1050" b="0" i="0" dirty="0" err="1">
                <a:solidFill>
                  <a:srgbClr val="000000"/>
                </a:solidFill>
              </a:rPr>
              <a:t>подразделениями</a:t>
            </a:r>
            <a:r>
              <a:rPr lang="de-DE" sz="1050" b="0" i="0" dirty="0">
                <a:solidFill>
                  <a:srgbClr val="000000"/>
                </a:solidFill>
              </a:rPr>
              <a:t> </a:t>
            </a:r>
            <a:r>
              <a:rPr lang="de-DE" sz="1050" b="0" i="0" dirty="0" smtClean="0">
                <a:solidFill>
                  <a:srgbClr val="000000"/>
                </a:solidFill>
              </a:rPr>
              <a:t>и</a:t>
            </a:r>
            <a:r>
              <a:rPr lang="ru-RU" sz="1050" b="0" i="0" dirty="0" smtClean="0">
                <a:solidFill>
                  <a:srgbClr val="000000"/>
                </a:solidFill>
              </a:rPr>
              <a:t> </a:t>
            </a:r>
            <a:r>
              <a:rPr lang="de-DE" sz="1050" b="0" i="0" dirty="0" err="1" smtClean="0">
                <a:solidFill>
                  <a:srgbClr val="000000"/>
                </a:solidFill>
              </a:rPr>
              <a:t>партнерами</a:t>
            </a:r>
            <a:endParaRPr lang="de-DE" sz="1050" b="0" i="0" dirty="0">
              <a:solidFill>
                <a:srgbClr val="000000"/>
              </a:solidFill>
            </a:endParaRPr>
          </a:p>
          <a:p>
            <a:pPr algn="l" defTabSz="914400">
              <a:spcBef>
                <a:spcPts val="660"/>
              </a:spcBef>
              <a:spcAft>
                <a:spcPts val="0"/>
              </a:spcAft>
              <a:buClr>
                <a:srgbClr val="000000"/>
              </a:buClr>
              <a:buSzPct val="120000"/>
              <a:buFont typeface="Wingdings"/>
              <a:buChar char="§"/>
            </a:pPr>
            <a:r>
              <a:rPr lang="de-DE" sz="1050" b="0" i="0" dirty="0">
                <a:solidFill>
                  <a:srgbClr val="000000"/>
                </a:solidFill>
              </a:rPr>
              <a:t> </a:t>
            </a:r>
            <a:r>
              <a:rPr lang="de-DE" sz="1050" b="1" i="0" dirty="0" err="1">
                <a:solidFill>
                  <a:srgbClr val="000000"/>
                </a:solidFill>
              </a:rPr>
              <a:t>Обеспечение</a:t>
            </a:r>
            <a:r>
              <a:rPr lang="de-DE" sz="1050" b="1" i="0" dirty="0">
                <a:solidFill>
                  <a:srgbClr val="000000"/>
                </a:solidFill>
              </a:rPr>
              <a:t> </a:t>
            </a:r>
            <a:r>
              <a:rPr lang="de-DE" sz="1050" b="1" i="0" dirty="0" err="1">
                <a:solidFill>
                  <a:srgbClr val="000000"/>
                </a:solidFill>
              </a:rPr>
              <a:t>связи</a:t>
            </a:r>
            <a:r>
              <a:rPr lang="de-DE" sz="1050" b="1" i="0" dirty="0">
                <a:solidFill>
                  <a:srgbClr val="000000"/>
                </a:solidFill>
              </a:rPr>
              <a:t> </a:t>
            </a:r>
            <a:r>
              <a:rPr lang="de-DE" sz="1050" b="0" i="0" dirty="0" err="1">
                <a:solidFill>
                  <a:srgbClr val="000000"/>
                </a:solidFill>
              </a:rPr>
              <a:t>нескольких</a:t>
            </a:r>
            <a:r>
              <a:rPr lang="de-DE" sz="1050" b="0" i="0" dirty="0">
                <a:solidFill>
                  <a:srgbClr val="000000"/>
                </a:solidFill>
              </a:rPr>
              <a:t> </a:t>
            </a:r>
            <a:r>
              <a:rPr lang="de-DE" sz="1050" b="0" i="0" dirty="0" err="1">
                <a:solidFill>
                  <a:srgbClr val="000000"/>
                </a:solidFill>
              </a:rPr>
              <a:t>систем</a:t>
            </a:r>
            <a:endParaRPr lang="de-DE" sz="1050" b="0" i="0" dirty="0">
              <a:solidFill>
                <a:srgbClr val="000000"/>
              </a:solidFill>
            </a:endParaRPr>
          </a:p>
          <a:p>
            <a:pPr algn="l" defTabSz="914400">
              <a:spcBef>
                <a:spcPts val="660"/>
              </a:spcBef>
              <a:spcAft>
                <a:spcPts val="0"/>
              </a:spcAft>
              <a:buClr>
                <a:srgbClr val="000000"/>
              </a:buClr>
              <a:buSzPct val="120000"/>
              <a:buFont typeface="Wingdings"/>
              <a:buChar char="§"/>
            </a:pPr>
            <a:r>
              <a:rPr lang="de-DE" sz="1050" b="1" i="0" dirty="0">
                <a:solidFill>
                  <a:srgbClr val="000000"/>
                </a:solidFill>
              </a:rPr>
              <a:t> </a:t>
            </a:r>
            <a:r>
              <a:rPr lang="de-DE" sz="1050" b="1" i="0" dirty="0" err="1">
                <a:solidFill>
                  <a:srgbClr val="000000"/>
                </a:solidFill>
              </a:rPr>
              <a:t>Создание</a:t>
            </a:r>
            <a:r>
              <a:rPr lang="de-DE" sz="1050" b="1" i="0" dirty="0">
                <a:solidFill>
                  <a:srgbClr val="000000"/>
                </a:solidFill>
              </a:rPr>
              <a:t> </a:t>
            </a:r>
            <a:r>
              <a:rPr lang="de-DE" sz="1050" b="1" i="0" dirty="0" err="1">
                <a:solidFill>
                  <a:srgbClr val="000000"/>
                </a:solidFill>
              </a:rPr>
              <a:t>явных</a:t>
            </a:r>
            <a:r>
              <a:rPr lang="de-DE" sz="1050" b="1" i="0" dirty="0">
                <a:solidFill>
                  <a:srgbClr val="000000"/>
                </a:solidFill>
              </a:rPr>
              <a:t> </a:t>
            </a:r>
            <a:r>
              <a:rPr lang="de-DE" sz="1050" b="1" i="0" dirty="0" err="1">
                <a:solidFill>
                  <a:srgbClr val="000000"/>
                </a:solidFill>
              </a:rPr>
              <a:t>процессов</a:t>
            </a:r>
            <a:endParaRPr lang="de-DE" sz="1050" b="1" i="0" dirty="0">
              <a:solidFill>
                <a:srgbClr val="000000"/>
              </a:solidFill>
            </a:endParaRPr>
          </a:p>
          <a:p>
            <a:pPr algn="l" defTabSz="914400">
              <a:spcBef>
                <a:spcPts val="660"/>
              </a:spcBef>
              <a:spcAft>
                <a:spcPts val="0"/>
              </a:spcAft>
              <a:buNone/>
            </a:pPr>
            <a:endParaRPr lang="en-US" sz="1050" dirty="0" smtClean="0">
              <a:solidFill>
                <a:srgbClr val="000000"/>
              </a:solidFill>
            </a:endParaRPr>
          </a:p>
        </p:txBody>
      </p:sp>
      <p:sp>
        <p:nvSpPr>
          <p:cNvPr id="83" name="Text Box 42"/>
          <p:cNvSpPr txBox="1">
            <a:spLocks noChangeArrowheads="1"/>
          </p:cNvSpPr>
          <p:nvPr/>
        </p:nvSpPr>
        <p:spPr bwMode="auto">
          <a:xfrm>
            <a:off x="198438" y="3731288"/>
            <a:ext cx="2057082" cy="599781"/>
          </a:xfrm>
          <a:prstGeom prst="rect">
            <a:avLst/>
          </a:prstGeom>
          <a:noFill/>
          <a:ln w="12700">
            <a:noFill/>
            <a:miter lim="800000"/>
            <a:headEnd/>
            <a:tailEnd/>
          </a:ln>
          <a:effectLst/>
        </p:spPr>
        <p:txBody>
          <a:bodyPr wrap="square" lIns="90000" tIns="46800" rIns="90000" bIns="46800">
            <a:spAutoFit/>
          </a:bodyPr>
          <a:lstStyle/>
          <a:p>
            <a:pPr algn="l" defTabSz="914400">
              <a:spcBef>
                <a:spcPts val="660"/>
              </a:spcBef>
              <a:spcAft>
                <a:spcPts val="0"/>
              </a:spcAft>
              <a:buNone/>
            </a:pPr>
            <a:r>
              <a:rPr lang="de-DE" sz="900" b="1" i="0" dirty="0" err="1">
                <a:solidFill>
                  <a:srgbClr val="4FB81C"/>
                </a:solidFill>
              </a:rPr>
              <a:t>Снижение</a:t>
            </a:r>
            <a:r>
              <a:rPr lang="de-DE" sz="900" b="1" i="0" dirty="0"/>
              <a:t> </a:t>
            </a:r>
            <a:r>
              <a:rPr lang="de-DE" sz="900" b="1" i="0" dirty="0" err="1"/>
              <a:t>трудозатрат</a:t>
            </a:r>
            <a:r>
              <a:rPr lang="de-DE" sz="900" b="1" i="0" dirty="0"/>
              <a:t> </a:t>
            </a:r>
            <a:r>
              <a:rPr lang="de-DE" sz="900" b="1" i="0" dirty="0" smtClean="0"/>
              <a:t>и</a:t>
            </a:r>
            <a:r>
              <a:rPr lang="ru-RU" sz="900" b="1" i="0" dirty="0" smtClean="0"/>
              <a:t> </a:t>
            </a:r>
            <a:r>
              <a:rPr lang="de-DE" sz="900" b="1" i="0" dirty="0" err="1" smtClean="0"/>
              <a:t>сокращение</a:t>
            </a:r>
            <a:r>
              <a:rPr lang="de-DE" sz="900" b="1" i="0" dirty="0" smtClean="0"/>
              <a:t> </a:t>
            </a:r>
            <a:r>
              <a:rPr lang="de-DE" sz="900" b="1" i="0" dirty="0" err="1"/>
              <a:t>числа</a:t>
            </a:r>
            <a:r>
              <a:rPr lang="de-DE" sz="900" b="1" i="0" dirty="0"/>
              <a:t> </a:t>
            </a:r>
            <a:r>
              <a:rPr lang="de-DE" sz="900" b="1" i="0" dirty="0" err="1"/>
              <a:t>узких</a:t>
            </a:r>
            <a:r>
              <a:rPr lang="de-DE" sz="900" b="1" i="0" dirty="0"/>
              <a:t> </a:t>
            </a:r>
            <a:r>
              <a:rPr lang="de-DE" sz="900" b="1" i="0" dirty="0" err="1"/>
              <a:t>мест</a:t>
            </a:r>
            <a:endParaRPr lang="de-DE" sz="900" b="1" i="0" dirty="0"/>
          </a:p>
          <a:p>
            <a:pPr algn="l" defTabSz="914400">
              <a:spcBef>
                <a:spcPts val="660"/>
              </a:spcBef>
              <a:spcAft>
                <a:spcPts val="0"/>
              </a:spcAft>
              <a:buNone/>
            </a:pPr>
            <a:endParaRPr lang="en-US" sz="900" dirty="0" smtClean="0">
              <a:solidFill>
                <a:srgbClr val="000000"/>
              </a:solidFill>
            </a:endParaRPr>
          </a:p>
        </p:txBody>
      </p:sp>
      <p:sp>
        <p:nvSpPr>
          <p:cNvPr id="84" name="Text Box 42"/>
          <p:cNvSpPr txBox="1">
            <a:spLocks noChangeArrowheads="1"/>
          </p:cNvSpPr>
          <p:nvPr/>
        </p:nvSpPr>
        <p:spPr bwMode="auto">
          <a:xfrm>
            <a:off x="2328228" y="1902488"/>
            <a:ext cx="2057082" cy="2554162"/>
          </a:xfrm>
          <a:prstGeom prst="rect">
            <a:avLst/>
          </a:prstGeom>
          <a:noFill/>
          <a:ln w="12700">
            <a:noFill/>
            <a:miter lim="800000"/>
            <a:headEnd/>
            <a:tailEnd/>
          </a:ln>
          <a:effectLst/>
        </p:spPr>
        <p:txBody>
          <a:bodyPr wrap="square" lIns="90000" tIns="46800" rIns="90000" bIns="46800">
            <a:spAutoFit/>
          </a:bodyPr>
          <a:lstStyle/>
          <a:p>
            <a:pPr algn="l" defTabSz="914400">
              <a:spcBef>
                <a:spcPts val="0"/>
              </a:spcBef>
              <a:spcAft>
                <a:spcPts val="0"/>
              </a:spcAft>
              <a:buNone/>
            </a:pPr>
            <a:r>
              <a:rPr lang="en-US" sz="1100" b="1" i="0" dirty="0" err="1">
                <a:latin typeface="Arial"/>
                <a:ea typeface="+mn-ea"/>
                <a:cs typeface="Arial"/>
              </a:rPr>
              <a:t>Braskem</a:t>
            </a:r>
            <a:r>
              <a:rPr lang="en-US" sz="1100" b="1" i="0" dirty="0">
                <a:latin typeface="Arial"/>
                <a:ea typeface="+mn-ea"/>
                <a:cs typeface="Arial"/>
              </a:rPr>
              <a:t/>
            </a:r>
            <a:br>
              <a:rPr lang="en-US" sz="1100" b="1" i="0" dirty="0">
                <a:latin typeface="Arial"/>
                <a:ea typeface="+mn-ea"/>
                <a:cs typeface="Arial"/>
              </a:rPr>
            </a:br>
            <a:r>
              <a:rPr lang="en-US" sz="1100" b="0" i="0" dirty="0" err="1">
                <a:latin typeface="Arial"/>
                <a:ea typeface="+mn-ea"/>
                <a:cs typeface="Arial"/>
              </a:rPr>
              <a:t>время</a:t>
            </a:r>
            <a:r>
              <a:rPr lang="en-US" sz="1100" b="0" i="0" dirty="0">
                <a:latin typeface="Arial"/>
                <a:ea typeface="+mn-ea"/>
                <a:cs typeface="Arial"/>
              </a:rPr>
              <a:t> </a:t>
            </a:r>
            <a:r>
              <a:rPr lang="en-US" sz="1100" b="0" i="0" dirty="0" err="1">
                <a:latin typeface="Arial"/>
                <a:ea typeface="+mn-ea"/>
                <a:cs typeface="Arial"/>
              </a:rPr>
              <a:t>регистрации</a:t>
            </a:r>
            <a:r>
              <a:rPr lang="en-US" sz="1100" b="0" i="0" dirty="0">
                <a:latin typeface="Arial"/>
                <a:ea typeface="+mn-ea"/>
                <a:cs typeface="Arial"/>
              </a:rPr>
              <a:t> </a:t>
            </a:r>
            <a:r>
              <a:rPr lang="en-US" sz="1100" b="0" i="0" dirty="0" err="1">
                <a:latin typeface="Arial"/>
                <a:ea typeface="+mn-ea"/>
                <a:cs typeface="Arial"/>
              </a:rPr>
              <a:t>счетов</a:t>
            </a:r>
            <a:r>
              <a:rPr lang="en-US" sz="1100" b="0" i="0" dirty="0">
                <a:latin typeface="Arial"/>
                <a:ea typeface="+mn-ea"/>
                <a:cs typeface="Arial"/>
              </a:rPr>
              <a:t/>
            </a:r>
            <a:br>
              <a:rPr lang="en-US" sz="1100" b="0" i="0" dirty="0">
                <a:latin typeface="Arial"/>
                <a:ea typeface="+mn-ea"/>
                <a:cs typeface="Arial"/>
              </a:rPr>
            </a:br>
            <a:r>
              <a:rPr lang="en-US" sz="1100" b="0" i="0" dirty="0">
                <a:solidFill>
                  <a:srgbClr val="006699"/>
                </a:solidFill>
                <a:latin typeface="Arial"/>
                <a:ea typeface="+mn-ea"/>
                <a:cs typeface="Arial"/>
              </a:rPr>
              <a:t>-</a:t>
            </a:r>
            <a:r>
              <a:rPr lang="en-US" sz="1100" b="0" i="0" dirty="0" smtClean="0">
                <a:solidFill>
                  <a:srgbClr val="006699"/>
                </a:solidFill>
                <a:latin typeface="Arial"/>
                <a:ea typeface="+mn-ea"/>
                <a:cs typeface="Arial"/>
              </a:rPr>
              <a:t>30</a:t>
            </a:r>
            <a:r>
              <a:rPr lang="ru-RU" sz="1100" b="0" i="0" dirty="0" smtClean="0">
                <a:solidFill>
                  <a:srgbClr val="006699"/>
                </a:solidFill>
                <a:latin typeface="Arial"/>
                <a:ea typeface="+mn-ea"/>
                <a:cs typeface="Arial"/>
              </a:rPr>
              <a:t> </a:t>
            </a:r>
            <a:r>
              <a:rPr lang="en-US" sz="1100" b="0" i="0" dirty="0" smtClean="0">
                <a:solidFill>
                  <a:srgbClr val="006699"/>
                </a:solidFill>
                <a:latin typeface="Arial"/>
                <a:ea typeface="+mn-ea"/>
                <a:cs typeface="Arial"/>
              </a:rPr>
              <a:t>%, 95</a:t>
            </a:r>
            <a:r>
              <a:rPr lang="ru-RU" sz="1100" b="0" i="0" dirty="0" smtClean="0">
                <a:solidFill>
                  <a:srgbClr val="006699"/>
                </a:solidFill>
                <a:latin typeface="Arial"/>
                <a:ea typeface="+mn-ea"/>
                <a:cs typeface="Arial"/>
              </a:rPr>
              <a:t> </a:t>
            </a:r>
            <a:r>
              <a:rPr lang="en-US" sz="1100" b="0" i="0" dirty="0" smtClean="0">
                <a:solidFill>
                  <a:srgbClr val="006699"/>
                </a:solidFill>
                <a:latin typeface="Arial"/>
                <a:ea typeface="+mn-ea"/>
                <a:cs typeface="Arial"/>
              </a:rPr>
              <a:t>% </a:t>
            </a:r>
            <a:r>
              <a:rPr lang="en-US" sz="1100" b="0" i="0" dirty="0" err="1">
                <a:latin typeface="Arial"/>
                <a:ea typeface="+mn-ea"/>
                <a:cs typeface="Arial"/>
              </a:rPr>
              <a:t>платежей</a:t>
            </a:r>
            <a:r>
              <a:rPr lang="en-US" sz="1100" b="0" i="0" dirty="0">
                <a:latin typeface="Arial"/>
                <a:ea typeface="+mn-ea"/>
                <a:cs typeface="Arial"/>
              </a:rPr>
              <a:t> в </a:t>
            </a:r>
            <a:r>
              <a:rPr lang="en-US" sz="1100" b="0" i="0" dirty="0" err="1">
                <a:latin typeface="Arial"/>
                <a:ea typeface="+mn-ea"/>
                <a:cs typeface="Arial"/>
              </a:rPr>
              <a:t>срок</a:t>
            </a:r>
            <a:r>
              <a:rPr lang="en-US" sz="1100" b="0" i="0" dirty="0">
                <a:latin typeface="Arial"/>
                <a:ea typeface="+mn-ea"/>
                <a:cs typeface="Arial"/>
              </a:rPr>
              <a:t> </a:t>
            </a:r>
          </a:p>
          <a:p>
            <a:pPr algn="l" defTabSz="914400">
              <a:spcBef>
                <a:spcPts val="0"/>
              </a:spcBef>
              <a:spcAft>
                <a:spcPts val="0"/>
              </a:spcAft>
              <a:buNone/>
            </a:pPr>
            <a:endParaRPr lang="en-US" sz="1100" dirty="0" smtClean="0">
              <a:cs typeface="Arial"/>
            </a:endParaRPr>
          </a:p>
          <a:p>
            <a:pPr algn="l" defTabSz="914400">
              <a:spcBef>
                <a:spcPts val="0"/>
              </a:spcBef>
              <a:spcAft>
                <a:spcPts val="0"/>
              </a:spcAft>
              <a:buNone/>
            </a:pPr>
            <a:r>
              <a:rPr lang="en-US" sz="1100" b="1" i="0" dirty="0">
                <a:latin typeface="Arial"/>
                <a:ea typeface="+mn-ea"/>
                <a:cs typeface="Arial"/>
              </a:rPr>
              <a:t>Ericsson</a:t>
            </a:r>
          </a:p>
          <a:p>
            <a:pPr algn="l" defTabSz="914400">
              <a:spcBef>
                <a:spcPts val="0"/>
              </a:spcBef>
              <a:spcAft>
                <a:spcPts val="0"/>
              </a:spcAft>
              <a:buNone/>
            </a:pPr>
            <a:r>
              <a:rPr lang="en-US" sz="1100" b="0" i="0" dirty="0" err="1">
                <a:latin typeface="Arial"/>
                <a:ea typeface="+mn-ea"/>
                <a:cs typeface="Arial"/>
              </a:rPr>
              <a:t>Управление</a:t>
            </a:r>
            <a:r>
              <a:rPr lang="en-US" sz="1100" b="0" i="0" dirty="0">
                <a:latin typeface="Arial"/>
                <a:ea typeface="+mn-ea"/>
                <a:cs typeface="Arial"/>
              </a:rPr>
              <a:t> </a:t>
            </a:r>
            <a:r>
              <a:rPr lang="en-US" sz="1100" b="0" i="0" dirty="0" err="1">
                <a:latin typeface="Arial"/>
                <a:ea typeface="+mn-ea"/>
                <a:cs typeface="Arial"/>
              </a:rPr>
              <a:t>основными</a:t>
            </a:r>
            <a:r>
              <a:rPr lang="en-US" sz="1100" b="0" i="0" dirty="0">
                <a:latin typeface="Arial"/>
                <a:ea typeface="+mn-ea"/>
                <a:cs typeface="Arial"/>
              </a:rPr>
              <a:t> </a:t>
            </a:r>
            <a:r>
              <a:rPr lang="en-US" sz="1100" b="0" i="0" dirty="0" err="1">
                <a:latin typeface="Arial"/>
                <a:ea typeface="+mn-ea"/>
                <a:cs typeface="Arial"/>
              </a:rPr>
              <a:t>данными</a:t>
            </a:r>
            <a:r>
              <a:rPr lang="en-US" sz="1100" b="0" i="0" dirty="0">
                <a:latin typeface="Arial"/>
                <a:ea typeface="+mn-ea"/>
                <a:cs typeface="Arial"/>
              </a:rPr>
              <a:t>: </a:t>
            </a:r>
            <a:r>
              <a:rPr lang="en-US" sz="1100" b="0" i="0" dirty="0" err="1">
                <a:solidFill>
                  <a:srgbClr val="006699"/>
                </a:solidFill>
                <a:latin typeface="Arial"/>
                <a:ea typeface="+mn-ea"/>
                <a:cs typeface="Arial"/>
              </a:rPr>
              <a:t>на</a:t>
            </a:r>
            <a:r>
              <a:rPr lang="en-US" sz="1100" b="0" i="0" dirty="0">
                <a:solidFill>
                  <a:srgbClr val="006699"/>
                </a:solidFill>
                <a:latin typeface="Arial"/>
                <a:ea typeface="+mn-ea"/>
                <a:cs typeface="Arial"/>
              </a:rPr>
              <a:t> </a:t>
            </a:r>
            <a:r>
              <a:rPr lang="en-US" sz="1100" b="0" i="0" dirty="0" smtClean="0">
                <a:solidFill>
                  <a:srgbClr val="006699"/>
                </a:solidFill>
                <a:latin typeface="Arial"/>
                <a:ea typeface="+mn-ea"/>
                <a:cs typeface="Arial"/>
              </a:rPr>
              <a:t>50</a:t>
            </a:r>
            <a:r>
              <a:rPr lang="ru-RU" sz="1100" b="0" i="0" dirty="0" smtClean="0">
                <a:solidFill>
                  <a:srgbClr val="006699"/>
                </a:solidFill>
                <a:latin typeface="Arial"/>
                <a:ea typeface="+mn-ea"/>
                <a:cs typeface="Arial"/>
              </a:rPr>
              <a:t> </a:t>
            </a:r>
            <a:r>
              <a:rPr lang="en-US" sz="1100" b="0" i="0" dirty="0" smtClean="0">
                <a:solidFill>
                  <a:srgbClr val="006699"/>
                </a:solidFill>
                <a:latin typeface="Arial"/>
                <a:ea typeface="+mn-ea"/>
                <a:cs typeface="Arial"/>
              </a:rPr>
              <a:t>% </a:t>
            </a:r>
            <a:r>
              <a:rPr lang="en-US" sz="1100" b="0" i="0" dirty="0" err="1">
                <a:latin typeface="Arial"/>
                <a:ea typeface="+mn-ea"/>
                <a:cs typeface="Arial"/>
              </a:rPr>
              <a:t>быстрее</a:t>
            </a:r>
            <a:endParaRPr lang="en-US" sz="1100" b="0" i="0" dirty="0">
              <a:latin typeface="Arial"/>
              <a:ea typeface="+mn-ea"/>
              <a:cs typeface="Arial"/>
            </a:endParaRPr>
          </a:p>
          <a:p>
            <a:pPr algn="l" defTabSz="914400">
              <a:spcBef>
                <a:spcPts val="0"/>
              </a:spcBef>
              <a:spcAft>
                <a:spcPts val="0"/>
              </a:spcAft>
              <a:buNone/>
            </a:pPr>
            <a:endParaRPr lang="en-US" sz="1100" dirty="0" smtClean="0">
              <a:cs typeface="Arial"/>
            </a:endParaRPr>
          </a:p>
          <a:p>
            <a:pPr algn="l" defTabSz="914400">
              <a:spcBef>
                <a:spcPts val="0"/>
              </a:spcBef>
              <a:spcAft>
                <a:spcPts val="0"/>
              </a:spcAft>
              <a:buNone/>
            </a:pPr>
            <a:r>
              <a:rPr lang="en-US" sz="1100" b="1" i="0" dirty="0">
                <a:latin typeface="Arial"/>
                <a:ea typeface="Calibri"/>
                <a:cs typeface="Arial"/>
              </a:rPr>
              <a:t>KAESER</a:t>
            </a:r>
            <a:r>
              <a:rPr lang="en-US" sz="1100" b="0" i="0" dirty="0">
                <a:latin typeface="Arial"/>
                <a:ea typeface="Calibri"/>
                <a:cs typeface="Arial"/>
              </a:rPr>
              <a:t/>
            </a:r>
            <a:br>
              <a:rPr lang="en-US" sz="1100" b="0" i="0" dirty="0">
                <a:latin typeface="Arial"/>
                <a:ea typeface="Calibri"/>
                <a:cs typeface="Arial"/>
              </a:rPr>
            </a:br>
            <a:r>
              <a:rPr lang="en-US" sz="1100" b="0" i="0" dirty="0" err="1">
                <a:latin typeface="Arial"/>
                <a:ea typeface="Calibri"/>
                <a:cs typeface="Arial"/>
              </a:rPr>
              <a:t>Рост</a:t>
            </a:r>
            <a:r>
              <a:rPr lang="en-US" sz="1100" b="0" i="0" dirty="0">
                <a:latin typeface="Arial"/>
                <a:ea typeface="Calibri"/>
                <a:cs typeface="Arial"/>
              </a:rPr>
              <a:t> </a:t>
            </a:r>
            <a:r>
              <a:rPr lang="en-US" sz="1100" b="0" i="0" dirty="0" err="1">
                <a:latin typeface="Arial"/>
                <a:ea typeface="Calibri"/>
                <a:cs typeface="Arial"/>
              </a:rPr>
              <a:t>качества</a:t>
            </a:r>
            <a:r>
              <a:rPr lang="en-US" sz="1100" b="0" i="0" dirty="0">
                <a:latin typeface="Arial"/>
                <a:ea typeface="Calibri"/>
                <a:cs typeface="Arial"/>
              </a:rPr>
              <a:t> </a:t>
            </a:r>
            <a:r>
              <a:rPr lang="en-US" sz="1100" b="0" i="0" dirty="0" err="1">
                <a:latin typeface="Arial"/>
                <a:ea typeface="Calibri"/>
                <a:cs typeface="Arial"/>
              </a:rPr>
              <a:t>обслуживания</a:t>
            </a:r>
            <a:r>
              <a:rPr lang="en-US" sz="1100" b="0" i="0" dirty="0">
                <a:latin typeface="Arial"/>
                <a:ea typeface="Calibri"/>
                <a:cs typeface="Arial"/>
              </a:rPr>
              <a:t> </a:t>
            </a:r>
            <a:r>
              <a:rPr lang="en-US" sz="1100" b="0" i="0" dirty="0" err="1">
                <a:latin typeface="Arial"/>
                <a:ea typeface="Calibri"/>
                <a:cs typeface="Arial"/>
              </a:rPr>
              <a:t>клиентов</a:t>
            </a:r>
            <a:r>
              <a:rPr lang="en-US" sz="1100" b="0" i="0" dirty="0">
                <a:latin typeface="Arial"/>
                <a:ea typeface="Calibri"/>
                <a:cs typeface="Arial"/>
              </a:rPr>
              <a:t/>
            </a:r>
            <a:br>
              <a:rPr lang="en-US" sz="1100" b="0" i="0" dirty="0">
                <a:latin typeface="Arial"/>
                <a:ea typeface="Calibri"/>
                <a:cs typeface="Arial"/>
              </a:rPr>
            </a:br>
            <a:r>
              <a:rPr lang="en-US" sz="1100" b="0" i="0" dirty="0" err="1">
                <a:latin typeface="Arial"/>
                <a:ea typeface="Calibri"/>
                <a:cs typeface="Arial"/>
              </a:rPr>
              <a:t>Реагирование</a:t>
            </a:r>
            <a:r>
              <a:rPr lang="en-US" sz="1100" b="0" i="0" dirty="0">
                <a:latin typeface="Arial"/>
                <a:ea typeface="Calibri"/>
                <a:cs typeface="Arial"/>
              </a:rPr>
              <a:t> </a:t>
            </a:r>
            <a:r>
              <a:rPr lang="en-US" sz="1100" b="0" i="0" dirty="0" err="1">
                <a:latin typeface="Arial"/>
                <a:ea typeface="Calibri"/>
                <a:cs typeface="Arial"/>
              </a:rPr>
              <a:t>на</a:t>
            </a:r>
            <a:r>
              <a:rPr lang="en-US" sz="1100" b="0" i="0" dirty="0">
                <a:latin typeface="Arial"/>
                <a:ea typeface="Calibri"/>
                <a:cs typeface="Arial"/>
              </a:rPr>
              <a:t> </a:t>
            </a:r>
            <a:r>
              <a:rPr lang="en-US" sz="1100" b="0" i="0" dirty="0" err="1">
                <a:latin typeface="Arial"/>
                <a:ea typeface="Calibri"/>
                <a:cs typeface="Arial"/>
              </a:rPr>
              <a:t>нештатные</a:t>
            </a:r>
            <a:r>
              <a:rPr lang="en-US" sz="1100" b="0" i="0" dirty="0">
                <a:latin typeface="Arial"/>
                <a:ea typeface="Calibri"/>
                <a:cs typeface="Arial"/>
              </a:rPr>
              <a:t> </a:t>
            </a:r>
            <a:r>
              <a:rPr lang="en-US" sz="1100" b="0" i="0" dirty="0" err="1">
                <a:latin typeface="Arial"/>
                <a:ea typeface="Calibri"/>
                <a:cs typeface="Arial"/>
              </a:rPr>
              <a:t>ситуации</a:t>
            </a:r>
            <a:r>
              <a:rPr lang="en-US" sz="1100" b="0" i="0" dirty="0">
                <a:latin typeface="Arial"/>
                <a:ea typeface="Calibri"/>
                <a:cs typeface="Arial"/>
              </a:rPr>
              <a:t> </a:t>
            </a:r>
            <a:r>
              <a:rPr lang="en-US" sz="1100" b="0" i="0" dirty="0">
                <a:solidFill>
                  <a:srgbClr val="00B0F0"/>
                </a:solidFill>
                <a:latin typeface="Arial"/>
                <a:ea typeface="Calibri"/>
                <a:cs typeface="Arial"/>
              </a:rPr>
              <a:t>‑</a:t>
            </a:r>
            <a:r>
              <a:rPr lang="en-US" sz="1100" b="0" i="0" dirty="0" smtClean="0">
                <a:solidFill>
                  <a:srgbClr val="006699"/>
                </a:solidFill>
                <a:latin typeface="Arial"/>
                <a:ea typeface="Calibri"/>
                <a:cs typeface="Arial"/>
              </a:rPr>
              <a:t>33</a:t>
            </a:r>
            <a:r>
              <a:rPr lang="ru-RU" sz="1100" b="0" i="0" dirty="0" smtClean="0">
                <a:solidFill>
                  <a:srgbClr val="006699"/>
                </a:solidFill>
                <a:latin typeface="Arial"/>
                <a:ea typeface="Calibri"/>
                <a:cs typeface="Arial"/>
              </a:rPr>
              <a:t> </a:t>
            </a:r>
            <a:r>
              <a:rPr lang="en-US" sz="1100" b="0" i="0" dirty="0" smtClean="0">
                <a:solidFill>
                  <a:srgbClr val="006699"/>
                </a:solidFill>
                <a:latin typeface="Arial"/>
                <a:ea typeface="Calibri"/>
                <a:cs typeface="Arial"/>
              </a:rPr>
              <a:t>% </a:t>
            </a:r>
            <a:endParaRPr lang="en-US" sz="1100" b="0" i="0" dirty="0">
              <a:solidFill>
                <a:srgbClr val="006699"/>
              </a:solidFill>
              <a:latin typeface="Arial"/>
              <a:ea typeface="Calibri"/>
              <a:cs typeface="Arial"/>
            </a:endParaRPr>
          </a:p>
          <a:p>
            <a:pPr algn="l" defTabSz="914400">
              <a:spcBef>
                <a:spcPts val="660"/>
              </a:spcBef>
              <a:spcAft>
                <a:spcPts val="0"/>
              </a:spcAft>
              <a:buNone/>
            </a:pPr>
            <a:endParaRPr lang="en-US" sz="1100" dirty="0" smtClean="0">
              <a:solidFill>
                <a:srgbClr val="000000"/>
              </a:solidFill>
            </a:endParaRPr>
          </a:p>
        </p:txBody>
      </p:sp>
      <p:pic>
        <p:nvPicPr>
          <p:cNvPr id="85" name="Picture 4" descr="C:\Users\C5121498\AppData\Local\Microsoft\Windows\Temporary Internet Files\Content.IE5\MW07ETOX\MP900401036[1].jpg"/>
          <p:cNvPicPr>
            <a:picLocks noChangeAspect="1" noChangeArrowheads="1"/>
          </p:cNvPicPr>
          <p:nvPr/>
        </p:nvPicPr>
        <p:blipFill>
          <a:blip r:embed="rId4" cstate="print"/>
          <a:srcRect l="14302" r="12427"/>
          <a:stretch>
            <a:fillRect/>
          </a:stretch>
        </p:blipFill>
        <p:spPr bwMode="auto">
          <a:xfrm>
            <a:off x="261906" y="1935268"/>
            <a:ext cx="1927575" cy="1753132"/>
          </a:xfrm>
          <a:prstGeom prst="rect">
            <a:avLst/>
          </a:prstGeom>
          <a:noFill/>
        </p:spPr>
      </p:pic>
      <p:sp>
        <p:nvSpPr>
          <p:cNvPr id="86" name="Rectangle 5"/>
          <p:cNvSpPr>
            <a:spLocks noChangeArrowheads="1"/>
          </p:cNvSpPr>
          <p:nvPr/>
        </p:nvSpPr>
        <p:spPr bwMode="auto">
          <a:xfrm>
            <a:off x="187325" y="1670713"/>
            <a:ext cx="4178300" cy="220662"/>
          </a:xfrm>
          <a:prstGeom prst="rect">
            <a:avLst/>
          </a:prstGeom>
          <a:solidFill>
            <a:srgbClr val="DDDDDD"/>
          </a:solidFill>
          <a:ln w="12700">
            <a:noFill/>
            <a:miter lim="800000"/>
            <a:headEnd/>
            <a:tailEnd/>
          </a:ln>
          <a:effectLst/>
        </p:spPr>
        <p:txBody>
          <a:bodyPr lIns="90000" tIns="46800" rIns="90000" bIns="46800" anchor="ctr">
            <a:spAutoFit/>
          </a:bodyPr>
          <a:lstStyle/>
          <a:p>
            <a:pPr eaLnBrk="0" fontAlgn="base" hangingPunct="0">
              <a:spcBef>
                <a:spcPct val="0"/>
              </a:spcBef>
              <a:spcAft>
                <a:spcPct val="50000"/>
              </a:spcAft>
              <a:buSzPct val="100000"/>
              <a:buFont typeface="Wingdings" pitchFamily="2" charset="2"/>
              <a:buChar char="•"/>
            </a:pPr>
            <a:endParaRPr lang="de-DE" sz="900" b="1">
              <a:solidFill>
                <a:srgbClr val="000000"/>
              </a:solidFill>
            </a:endParaRPr>
          </a:p>
        </p:txBody>
      </p:sp>
      <p:sp>
        <p:nvSpPr>
          <p:cNvPr id="87" name="Text Box 13"/>
          <p:cNvSpPr txBox="1">
            <a:spLocks noChangeArrowheads="1"/>
          </p:cNvSpPr>
          <p:nvPr/>
        </p:nvSpPr>
        <p:spPr bwMode="auto">
          <a:xfrm>
            <a:off x="280670" y="1642138"/>
            <a:ext cx="1944688" cy="233014"/>
          </a:xfrm>
          <a:prstGeom prst="rect">
            <a:avLst/>
          </a:prstGeom>
          <a:noFill/>
          <a:ln w="12700">
            <a:noFill/>
            <a:miter lim="800000"/>
            <a:headEnd/>
            <a:tailEnd/>
          </a:ln>
          <a:effectLst/>
        </p:spPr>
        <p:txBody>
          <a:bodyPr lIns="90000" tIns="46800" rIns="90000" bIns="46800">
            <a:spAutoFit/>
          </a:bodyPr>
          <a:lstStyle/>
          <a:p>
            <a:pPr algn="l" defTabSz="914400">
              <a:spcBef>
                <a:spcPts val="720"/>
              </a:spcBef>
              <a:spcAft>
                <a:spcPts val="0"/>
              </a:spcAft>
              <a:buNone/>
            </a:pPr>
            <a:r>
              <a:rPr lang="de-DE" sz="900" b="1" i="0" dirty="0" err="1" smtClean="0">
                <a:solidFill>
                  <a:srgbClr val="000000"/>
                </a:solidFill>
                <a:latin typeface="Arial"/>
                <a:ea typeface="+mn-ea"/>
                <a:cs typeface="+mn-cs"/>
              </a:rPr>
              <a:t>Выгод</a:t>
            </a:r>
            <a:r>
              <a:rPr lang="ru-RU" sz="900" b="1" i="0" dirty="0" smtClean="0">
                <a:solidFill>
                  <a:srgbClr val="000000"/>
                </a:solidFill>
                <a:latin typeface="Arial"/>
                <a:ea typeface="+mn-ea"/>
                <a:cs typeface="+mn-cs"/>
              </a:rPr>
              <a:t>а</a:t>
            </a:r>
            <a:r>
              <a:rPr lang="de-DE" sz="900" b="1" i="0" dirty="0" smtClean="0">
                <a:solidFill>
                  <a:srgbClr val="000000"/>
                </a:solidFill>
                <a:latin typeface="Arial"/>
                <a:ea typeface="+mn-ea"/>
                <a:cs typeface="+mn-cs"/>
              </a:rPr>
              <a:t> </a:t>
            </a:r>
            <a:r>
              <a:rPr lang="de-DE" sz="900" b="1" i="0" dirty="0" err="1">
                <a:solidFill>
                  <a:srgbClr val="000000"/>
                </a:solidFill>
                <a:latin typeface="Arial"/>
                <a:ea typeface="+mn-ea"/>
                <a:cs typeface="+mn-cs"/>
              </a:rPr>
              <a:t>от</a:t>
            </a:r>
            <a:r>
              <a:rPr lang="de-DE" sz="900" b="1" i="0" dirty="0">
                <a:solidFill>
                  <a:srgbClr val="000000"/>
                </a:solidFill>
                <a:latin typeface="Arial"/>
                <a:ea typeface="+mn-ea"/>
                <a:cs typeface="+mn-cs"/>
              </a:rPr>
              <a:t> </a:t>
            </a:r>
            <a:r>
              <a:rPr lang="de-DE" sz="900" b="1" i="0" dirty="0" err="1">
                <a:solidFill>
                  <a:srgbClr val="000000"/>
                </a:solidFill>
                <a:latin typeface="Arial"/>
                <a:ea typeface="+mn-ea"/>
                <a:cs typeface="+mn-cs"/>
              </a:rPr>
              <a:t>использования</a:t>
            </a:r>
            <a:endParaRPr lang="de-DE" sz="900" b="1" i="0" dirty="0">
              <a:solidFill>
                <a:srgbClr val="000000"/>
              </a:solidFill>
              <a:latin typeface="Arial"/>
              <a:ea typeface="+mn-ea"/>
              <a:cs typeface="+mn-cs"/>
            </a:endParaRPr>
          </a:p>
        </p:txBody>
      </p:sp>
      <p:sp>
        <p:nvSpPr>
          <p:cNvPr id="88" name="Text Box 18"/>
          <p:cNvSpPr txBox="1">
            <a:spLocks noChangeArrowheads="1"/>
          </p:cNvSpPr>
          <p:nvPr/>
        </p:nvSpPr>
        <p:spPr bwMode="auto">
          <a:xfrm>
            <a:off x="2265045" y="1650075"/>
            <a:ext cx="1944688" cy="248402"/>
          </a:xfrm>
          <a:prstGeom prst="rect">
            <a:avLst/>
          </a:prstGeom>
          <a:noFill/>
          <a:ln w="12700">
            <a:noFill/>
            <a:miter lim="800000"/>
            <a:headEnd/>
            <a:tailEnd/>
          </a:ln>
          <a:effectLst/>
        </p:spPr>
        <p:txBody>
          <a:bodyPr lIns="90000" tIns="46800" rIns="90000" bIns="46800">
            <a:spAutoFit/>
          </a:bodyPr>
          <a:lstStyle/>
          <a:p>
            <a:pPr marL="173736" indent="-173736" algn="l" defTabSz="914400">
              <a:spcBef>
                <a:spcPts val="720"/>
              </a:spcBef>
              <a:spcAft>
                <a:spcPts val="0"/>
              </a:spcAft>
              <a:buNone/>
            </a:pPr>
            <a:r>
              <a:rPr lang="de-DE" sz="1000" b="1" i="0" dirty="0" err="1">
                <a:solidFill>
                  <a:srgbClr val="000000"/>
                </a:solidFill>
                <a:latin typeface="Arial"/>
                <a:ea typeface="+mn-ea"/>
                <a:cs typeface="+mn-cs"/>
              </a:rPr>
              <a:t>Примеры</a:t>
            </a:r>
            <a:endParaRPr lang="de-DE" sz="1000" b="1" i="0" dirty="0">
              <a:solidFill>
                <a:srgbClr val="000000"/>
              </a:solidFill>
              <a:latin typeface="Arial"/>
              <a:ea typeface="+mn-ea"/>
              <a:cs typeface="+mn-cs"/>
            </a:endParaRPr>
          </a:p>
        </p:txBody>
      </p:sp>
      <p:sp>
        <p:nvSpPr>
          <p:cNvPr id="89" name="Rectangle 9"/>
          <p:cNvSpPr>
            <a:spLocks noChangeArrowheads="1"/>
          </p:cNvSpPr>
          <p:nvPr/>
        </p:nvSpPr>
        <p:spPr bwMode="gray">
          <a:xfrm>
            <a:off x="169933" y="6224506"/>
            <a:ext cx="4211643" cy="251035"/>
          </a:xfrm>
          <a:prstGeom prst="rect">
            <a:avLst/>
          </a:prstGeom>
          <a:gradFill rotWithShape="1">
            <a:gsLst>
              <a:gs pos="0">
                <a:schemeClr val="accent4"/>
              </a:gs>
              <a:gs pos="100000">
                <a:schemeClr val="accent4">
                  <a:lumMod val="40000"/>
                  <a:lumOff val="60000"/>
                </a:schemeClr>
              </a:gs>
            </a:gsLst>
            <a:lin ang="2700000" scaled="1"/>
          </a:gradFill>
          <a:ln w="12700" algn="ctr">
            <a:noFill/>
            <a:miter lim="800000"/>
            <a:headEnd/>
            <a:tailEnd/>
          </a:ln>
          <a:effectLst>
            <a:prstShdw prst="shdw17" dist="17961" dir="2700000">
              <a:schemeClr val="accent4">
                <a:lumMod val="75000"/>
              </a:schemeClr>
            </a:prstShdw>
          </a:effectLst>
        </p:spPr>
        <p:txBody>
          <a:bodyPr wrap="none" lIns="0" tIns="0" rIns="0" bIns="0" anchor="ctr"/>
          <a:lstStyle/>
          <a:p>
            <a:pPr algn="ctr" defTabSz="914400">
              <a:spcBef>
                <a:spcPts val="0"/>
              </a:spcBef>
              <a:spcAft>
                <a:spcPts val="540"/>
              </a:spcAft>
              <a:buNone/>
            </a:pPr>
            <a:r>
              <a:rPr lang="de-DE" sz="900" b="1" i="0" dirty="0" smtClean="0">
                <a:solidFill>
                  <a:srgbClr val="000000"/>
                </a:solidFill>
                <a:latin typeface="Arial"/>
                <a:ea typeface="+mn-ea"/>
                <a:cs typeface="+mn-cs"/>
              </a:rPr>
              <a:t> </a:t>
            </a:r>
            <a:r>
              <a:rPr lang="de-DE" sz="900" b="1" i="0" dirty="0" err="1" smtClean="0">
                <a:solidFill>
                  <a:srgbClr val="FFFFFF"/>
                </a:solidFill>
                <a:latin typeface="Arial"/>
                <a:ea typeface="+mn-ea"/>
                <a:cs typeface="+mn-cs"/>
              </a:rPr>
              <a:t>Создать</a:t>
            </a:r>
            <a:r>
              <a:rPr lang="de-DE" sz="900" b="1" i="0" dirty="0" smtClean="0">
                <a:solidFill>
                  <a:srgbClr val="FFFFFF"/>
                </a:solidFill>
                <a:latin typeface="Arial"/>
                <a:ea typeface="+mn-ea"/>
                <a:cs typeface="+mn-cs"/>
              </a:rPr>
              <a:t> </a:t>
            </a:r>
            <a:r>
              <a:rPr lang="de-DE" sz="900" b="1" i="0" dirty="0" err="1">
                <a:solidFill>
                  <a:srgbClr val="FFFFFF"/>
                </a:solidFill>
                <a:latin typeface="Arial"/>
                <a:ea typeface="+mn-ea"/>
                <a:cs typeface="+mn-cs"/>
              </a:rPr>
              <a:t>дифференциацию</a:t>
            </a:r>
            <a:r>
              <a:rPr lang="de-DE" sz="900" b="1" i="0" dirty="0">
                <a:solidFill>
                  <a:srgbClr val="FFFFFF"/>
                </a:solidFill>
                <a:latin typeface="Arial"/>
                <a:ea typeface="+mn-ea"/>
                <a:cs typeface="+mn-cs"/>
              </a:rPr>
              <a:t> </a:t>
            </a:r>
            <a:r>
              <a:rPr lang="de-DE" sz="900" b="1" i="0" dirty="0" err="1">
                <a:solidFill>
                  <a:srgbClr val="FFFFFF"/>
                </a:solidFill>
                <a:latin typeface="Arial"/>
                <a:ea typeface="+mn-ea"/>
                <a:cs typeface="+mn-cs"/>
              </a:rPr>
              <a:t>бизнеса</a:t>
            </a:r>
            <a:r>
              <a:rPr lang="de-DE" sz="900" b="1" i="0" dirty="0">
                <a:solidFill>
                  <a:srgbClr val="FFFFFF"/>
                </a:solidFill>
                <a:latin typeface="Arial"/>
                <a:ea typeface="+mn-ea"/>
                <a:cs typeface="+mn-cs"/>
              </a:rPr>
              <a:t> </a:t>
            </a:r>
          </a:p>
        </p:txBody>
      </p:sp>
      <p:sp>
        <p:nvSpPr>
          <p:cNvPr id="90" name="Rectangle 9"/>
          <p:cNvSpPr>
            <a:spLocks noChangeArrowheads="1"/>
          </p:cNvSpPr>
          <p:nvPr/>
        </p:nvSpPr>
        <p:spPr bwMode="gray">
          <a:xfrm>
            <a:off x="4764860" y="6235490"/>
            <a:ext cx="4211643" cy="251035"/>
          </a:xfrm>
          <a:prstGeom prst="rect">
            <a:avLst/>
          </a:prstGeom>
          <a:gradFill rotWithShape="1">
            <a:gsLst>
              <a:gs pos="0">
                <a:schemeClr val="accent4"/>
              </a:gs>
              <a:gs pos="100000">
                <a:schemeClr val="accent4">
                  <a:lumMod val="40000"/>
                  <a:lumOff val="60000"/>
                </a:schemeClr>
              </a:gs>
            </a:gsLst>
            <a:lin ang="2700000" scaled="1"/>
          </a:gradFill>
          <a:ln w="12700" algn="ctr">
            <a:noFill/>
            <a:miter lim="800000"/>
            <a:headEnd/>
            <a:tailEnd/>
          </a:ln>
          <a:effectLst>
            <a:prstShdw prst="shdw17" dist="17961" dir="2700000">
              <a:schemeClr val="accent4">
                <a:lumMod val="75000"/>
              </a:schemeClr>
            </a:prstShdw>
          </a:effectLst>
        </p:spPr>
        <p:txBody>
          <a:bodyPr wrap="none" lIns="0" tIns="0" rIns="0" bIns="0" anchor="ctr"/>
          <a:lstStyle/>
          <a:p>
            <a:pPr algn="ctr" defTabSz="914400">
              <a:spcBef>
                <a:spcPts val="0"/>
              </a:spcBef>
              <a:spcAft>
                <a:spcPts val="540"/>
              </a:spcAft>
              <a:buNone/>
            </a:pPr>
            <a:r>
              <a:rPr lang="de-DE" sz="900" b="1" i="0" dirty="0" smtClean="0">
                <a:solidFill>
                  <a:srgbClr val="000000"/>
                </a:solidFill>
                <a:latin typeface="Arial"/>
                <a:ea typeface="+mn-ea"/>
                <a:cs typeface="+mn-cs"/>
              </a:rPr>
              <a:t> </a:t>
            </a:r>
            <a:r>
              <a:rPr lang="de-DE" sz="900" b="1" i="0" dirty="0" err="1" smtClean="0">
                <a:solidFill>
                  <a:srgbClr val="FFFFFF"/>
                </a:solidFill>
                <a:latin typeface="Arial"/>
                <a:ea typeface="+mn-ea"/>
                <a:cs typeface="+mn-cs"/>
              </a:rPr>
              <a:t>Создать</a:t>
            </a:r>
            <a:r>
              <a:rPr lang="de-DE" sz="900" b="1" i="0" dirty="0" smtClean="0">
                <a:solidFill>
                  <a:srgbClr val="FFFFFF"/>
                </a:solidFill>
                <a:latin typeface="Arial"/>
                <a:ea typeface="+mn-ea"/>
                <a:cs typeface="+mn-cs"/>
              </a:rPr>
              <a:t> </a:t>
            </a:r>
            <a:r>
              <a:rPr lang="de-DE" sz="900" b="1" i="0" dirty="0" err="1">
                <a:solidFill>
                  <a:srgbClr val="FFFFFF"/>
                </a:solidFill>
                <a:latin typeface="Arial"/>
                <a:ea typeface="+mn-ea"/>
                <a:cs typeface="+mn-cs"/>
              </a:rPr>
              <a:t>дифференциацию</a:t>
            </a:r>
            <a:r>
              <a:rPr lang="de-DE" sz="900" b="1" i="0" dirty="0">
                <a:solidFill>
                  <a:srgbClr val="FFFFFF"/>
                </a:solidFill>
                <a:latin typeface="Arial"/>
                <a:ea typeface="+mn-ea"/>
                <a:cs typeface="+mn-cs"/>
              </a:rPr>
              <a:t> </a:t>
            </a:r>
            <a:r>
              <a:rPr lang="de-DE" sz="900" b="1" i="0" dirty="0" err="1">
                <a:solidFill>
                  <a:srgbClr val="FFFFFF"/>
                </a:solidFill>
                <a:latin typeface="Arial"/>
                <a:ea typeface="+mn-ea"/>
                <a:cs typeface="+mn-cs"/>
              </a:rPr>
              <a:t>бизнеса</a:t>
            </a:r>
            <a:r>
              <a:rPr lang="de-DE" sz="900" b="1" i="0" dirty="0">
                <a:solidFill>
                  <a:srgbClr val="FFFFFF"/>
                </a:solidFill>
                <a:latin typeface="Arial"/>
                <a:ea typeface="+mn-ea"/>
                <a:cs typeface="+mn-cs"/>
              </a:rPr>
              <a:t> </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311300"/>
            <a:ext cx="8496000" cy="756000"/>
          </a:xfrm>
        </p:spPr>
        <p:txBody>
          <a:bodyPr/>
          <a:lstStyle/>
          <a:p>
            <a:pPr algn="l" defTabSz="914400">
              <a:spcBef>
                <a:spcPts val="0"/>
              </a:spcBef>
              <a:buNone/>
            </a:pPr>
            <a:r>
              <a:rPr lang="de-DE" sz="2400" b="1" i="0">
                <a:solidFill>
                  <a:srgbClr val="666666"/>
                </a:solidFill>
                <a:latin typeface="Arial"/>
                <a:ea typeface="+mj-ea"/>
                <a:cs typeface="+mj-cs"/>
              </a:rPr>
              <a:t>Шаблоны оркестровки бизнес-процессов</a:t>
            </a:r>
            <a:br>
              <a:rPr lang="de-DE" sz="2400" b="1" i="0">
                <a:solidFill>
                  <a:srgbClr val="666666"/>
                </a:solidFill>
                <a:latin typeface="Arial"/>
                <a:ea typeface="+mj-ea"/>
                <a:cs typeface="+mj-cs"/>
              </a:rPr>
            </a:br>
            <a:r>
              <a:rPr lang="en-US" sz="2000" b="1" i="0">
                <a:solidFill>
                  <a:srgbClr val="666666"/>
                </a:solidFill>
                <a:latin typeface="Arial"/>
                <a:ea typeface="+mj-ea"/>
                <a:cs typeface="+mj-cs"/>
              </a:rPr>
              <a:t>В чем заключается ценность? </a:t>
            </a:r>
          </a:p>
        </p:txBody>
      </p:sp>
      <p:grpSp>
        <p:nvGrpSpPr>
          <p:cNvPr id="3" name="Group 38"/>
          <p:cNvGrpSpPr/>
          <p:nvPr/>
        </p:nvGrpSpPr>
        <p:grpSpPr>
          <a:xfrm>
            <a:off x="168601" y="1301615"/>
            <a:ext cx="8822357" cy="5190110"/>
            <a:chOff x="168601" y="1032665"/>
            <a:chExt cx="8822357" cy="5190110"/>
          </a:xfrm>
        </p:grpSpPr>
        <p:grpSp>
          <p:nvGrpSpPr>
            <p:cNvPr id="4" name="Group 84"/>
            <p:cNvGrpSpPr/>
            <p:nvPr/>
          </p:nvGrpSpPr>
          <p:grpSpPr>
            <a:xfrm>
              <a:off x="168601" y="1032665"/>
              <a:ext cx="4215765" cy="5190110"/>
              <a:chOff x="168601" y="1032665"/>
              <a:chExt cx="4215765" cy="5190110"/>
            </a:xfrm>
          </p:grpSpPr>
          <p:sp>
            <p:nvSpPr>
              <p:cNvPr id="75" name="Rectangle 6"/>
              <p:cNvSpPr>
                <a:spLocks noChangeArrowheads="1"/>
              </p:cNvSpPr>
              <p:nvPr/>
            </p:nvSpPr>
            <p:spPr bwMode="auto">
              <a:xfrm>
                <a:off x="168601" y="1032665"/>
                <a:ext cx="4205288" cy="5190110"/>
              </a:xfrm>
              <a:prstGeom prst="rect">
                <a:avLst/>
              </a:prstGeom>
              <a:noFill/>
              <a:ln w="28575" cap="rnd" algn="ctr">
                <a:solidFill>
                  <a:schemeClr val="bg2"/>
                </a:solidFill>
                <a:miter lim="800000"/>
                <a:headEnd/>
                <a:tailEnd/>
              </a:ln>
              <a:effectLst/>
            </p:spPr>
            <p:txBody>
              <a:bodyPr/>
              <a:lstStyle/>
              <a:p>
                <a:pPr eaLnBrk="0" fontAlgn="base" hangingPunct="0">
                  <a:spcBef>
                    <a:spcPct val="0"/>
                  </a:spcBef>
                  <a:spcAft>
                    <a:spcPct val="50000"/>
                  </a:spcAft>
                  <a:buSzPct val="100000"/>
                  <a:buFont typeface="Wingdings" pitchFamily="2" charset="2"/>
                  <a:buChar char="•"/>
                </a:pPr>
                <a:endParaRPr lang="de-DE" sz="900" b="1">
                  <a:solidFill>
                    <a:srgbClr val="000000"/>
                  </a:solidFill>
                </a:endParaRPr>
              </a:p>
            </p:txBody>
          </p:sp>
          <p:grpSp>
            <p:nvGrpSpPr>
              <p:cNvPr id="5" name="Group 7"/>
              <p:cNvGrpSpPr>
                <a:grpSpLocks/>
              </p:cNvGrpSpPr>
              <p:nvPr/>
            </p:nvGrpSpPr>
            <p:grpSpPr bwMode="auto">
              <a:xfrm>
                <a:off x="168601" y="1032665"/>
                <a:ext cx="4205288" cy="368300"/>
                <a:chOff x="236" y="434"/>
                <a:chExt cx="2649" cy="232"/>
              </a:xfrm>
            </p:grpSpPr>
            <p:sp>
              <p:nvSpPr>
                <p:cNvPr id="110" name="Rectangle 8"/>
                <p:cNvSpPr>
                  <a:spLocks noChangeArrowheads="1"/>
                </p:cNvSpPr>
                <p:nvPr/>
              </p:nvSpPr>
              <p:spPr bwMode="gray">
                <a:xfrm>
                  <a:off x="236" y="434"/>
                  <a:ext cx="2649" cy="232"/>
                </a:xfrm>
                <a:prstGeom prst="rect">
                  <a:avLst/>
                </a:prstGeom>
                <a:gradFill rotWithShape="1">
                  <a:gsLst>
                    <a:gs pos="0">
                      <a:srgbClr val="336699"/>
                    </a:gs>
                    <a:gs pos="100000">
                      <a:schemeClr val="hlink"/>
                    </a:gs>
                  </a:gsLst>
                  <a:lin ang="2700000" scaled="1"/>
                </a:gradFill>
                <a:ln w="12700" algn="ctr">
                  <a:noFill/>
                  <a:miter lim="800000"/>
                  <a:headEnd/>
                  <a:tailEnd/>
                </a:ln>
                <a:effectLst>
                  <a:prstShdw prst="shdw17" dist="17961" dir="2700000">
                    <a:schemeClr val="hlink">
                      <a:gamma/>
                      <a:shade val="60000"/>
                      <a:invGamma/>
                    </a:schemeClr>
                  </a:prstShdw>
                </a:effectLst>
              </p:spPr>
              <p:txBody>
                <a:bodyPr wrap="none" lIns="0" tIns="0" rIns="0" bIns="0" anchor="ctr"/>
                <a:lstStyle/>
                <a:p>
                  <a:pPr eaLnBrk="0" fontAlgn="base" hangingPunct="0">
                    <a:spcBef>
                      <a:spcPct val="0"/>
                    </a:spcBef>
                    <a:spcAft>
                      <a:spcPct val="50000"/>
                    </a:spcAft>
                    <a:buSzPct val="100000"/>
                    <a:buFont typeface="Wingdings" pitchFamily="2" charset="2"/>
                    <a:buChar char="•"/>
                  </a:pPr>
                  <a:endParaRPr lang="de-DE" sz="900" b="1">
                    <a:solidFill>
                      <a:srgbClr val="000000"/>
                    </a:solidFill>
                  </a:endParaRPr>
                </a:p>
              </p:txBody>
            </p:sp>
            <p:sp>
              <p:nvSpPr>
                <p:cNvPr id="111" name="Rectangle 9"/>
                <p:cNvSpPr>
                  <a:spLocks noChangeArrowheads="1"/>
                </p:cNvSpPr>
                <p:nvPr/>
              </p:nvSpPr>
              <p:spPr bwMode="gray">
                <a:xfrm>
                  <a:off x="236" y="434"/>
                  <a:ext cx="2649" cy="232"/>
                </a:xfrm>
                <a:prstGeom prst="rect">
                  <a:avLst/>
                </a:prstGeom>
                <a:gradFill rotWithShape="1">
                  <a:gsLst>
                    <a:gs pos="0">
                      <a:srgbClr val="336699"/>
                    </a:gs>
                    <a:gs pos="100000">
                      <a:schemeClr val="hlink"/>
                    </a:gs>
                  </a:gsLst>
                  <a:lin ang="2700000" scaled="1"/>
                </a:gradFill>
                <a:ln w="12700" algn="ctr">
                  <a:noFill/>
                  <a:miter lim="800000"/>
                  <a:headEnd/>
                  <a:tailEnd/>
                </a:ln>
                <a:effectLst>
                  <a:prstShdw prst="shdw17" dist="17961" dir="2700000">
                    <a:schemeClr val="hlink">
                      <a:gamma/>
                      <a:shade val="60000"/>
                      <a:invGamma/>
                    </a:schemeClr>
                  </a:prstShdw>
                </a:effectLst>
              </p:spPr>
              <p:txBody>
                <a:bodyPr wrap="none" lIns="0" tIns="0" rIns="0" bIns="0" anchor="ctr"/>
                <a:lstStyle/>
                <a:p>
                  <a:pPr eaLnBrk="0" fontAlgn="base" hangingPunct="0">
                    <a:spcBef>
                      <a:spcPct val="0"/>
                    </a:spcBef>
                    <a:spcAft>
                      <a:spcPct val="50000"/>
                    </a:spcAft>
                    <a:buSzPct val="100000"/>
                    <a:buFont typeface="Wingdings" pitchFamily="2" charset="2"/>
                    <a:buChar char="•"/>
                  </a:pPr>
                  <a:endParaRPr lang="de-DE" sz="900" b="1">
                    <a:solidFill>
                      <a:srgbClr val="000000"/>
                    </a:solidFill>
                  </a:endParaRPr>
                </a:p>
              </p:txBody>
            </p:sp>
          </p:grpSp>
          <p:sp>
            <p:nvSpPr>
              <p:cNvPr id="96" name="Rectangle 10"/>
              <p:cNvSpPr>
                <a:spLocks noChangeArrowheads="1"/>
              </p:cNvSpPr>
              <p:nvPr/>
            </p:nvSpPr>
            <p:spPr bwMode="auto">
              <a:xfrm>
                <a:off x="175269" y="1086640"/>
                <a:ext cx="4189412" cy="215444"/>
              </a:xfrm>
              <a:prstGeom prst="rect">
                <a:avLst/>
              </a:prstGeom>
              <a:noFill/>
              <a:ln w="9525">
                <a:noFill/>
                <a:miter lim="800000"/>
                <a:headEnd/>
                <a:tailEnd/>
              </a:ln>
            </p:spPr>
            <p:txBody>
              <a:bodyPr wrap="square" lIns="0" tIns="0" rIns="0" bIns="0">
                <a:spAutoFit/>
              </a:bodyPr>
              <a:lstStyle/>
              <a:p>
                <a:pPr algn="ctr" defTabSz="914400">
                  <a:spcBef>
                    <a:spcPts val="0"/>
                  </a:spcBef>
                  <a:spcAft>
                    <a:spcPts val="0"/>
                  </a:spcAft>
                  <a:buNone/>
                </a:pPr>
                <a:r>
                  <a:rPr lang="de-DE" sz="1400" b="1" i="0" dirty="0" err="1">
                    <a:solidFill>
                      <a:srgbClr val="FFFFFF"/>
                    </a:solidFill>
                    <a:latin typeface="Arial"/>
                    <a:ea typeface="+mn-ea"/>
                    <a:cs typeface="+mn-cs"/>
                  </a:rPr>
                  <a:t>Активное</a:t>
                </a:r>
                <a:r>
                  <a:rPr lang="de-DE" sz="1400" b="1" i="0" dirty="0">
                    <a:solidFill>
                      <a:srgbClr val="FFFFFF"/>
                    </a:solidFill>
                    <a:latin typeface="Arial"/>
                    <a:ea typeface="+mn-ea"/>
                    <a:cs typeface="+mn-cs"/>
                  </a:rPr>
                  <a:t> </a:t>
                </a:r>
                <a:r>
                  <a:rPr lang="de-DE" sz="1400" b="1" i="0" dirty="0" err="1">
                    <a:solidFill>
                      <a:srgbClr val="FFFFFF"/>
                    </a:solidFill>
                    <a:latin typeface="Arial"/>
                    <a:ea typeface="+mn-ea"/>
                    <a:cs typeface="+mn-cs"/>
                  </a:rPr>
                  <a:t>управление</a:t>
                </a:r>
                <a:r>
                  <a:rPr lang="de-DE" sz="1400" b="1" i="0" dirty="0">
                    <a:solidFill>
                      <a:srgbClr val="FFFFFF"/>
                    </a:solidFill>
                    <a:latin typeface="Arial"/>
                    <a:ea typeface="+mn-ea"/>
                    <a:cs typeface="+mn-cs"/>
                  </a:rPr>
                  <a:t> </a:t>
                </a:r>
                <a:r>
                  <a:rPr lang="de-DE" sz="1400" b="1" i="0" dirty="0" err="1">
                    <a:solidFill>
                      <a:srgbClr val="FFFFFF"/>
                    </a:solidFill>
                    <a:latin typeface="Arial"/>
                    <a:ea typeface="+mn-ea"/>
                    <a:cs typeface="+mn-cs"/>
                  </a:rPr>
                  <a:t>бизнес-процессами</a:t>
                </a:r>
                <a:endParaRPr lang="de-DE" sz="1400" b="1" i="0" dirty="0">
                  <a:solidFill>
                    <a:srgbClr val="FFFFFF"/>
                  </a:solidFill>
                  <a:latin typeface="Arial"/>
                  <a:ea typeface="+mn-ea"/>
                  <a:cs typeface="+mn-cs"/>
                </a:endParaRPr>
              </a:p>
            </p:txBody>
          </p:sp>
          <p:sp>
            <p:nvSpPr>
              <p:cNvPr id="97" name="Line 12"/>
              <p:cNvSpPr>
                <a:spLocks noChangeShapeType="1"/>
              </p:cNvSpPr>
              <p:nvPr/>
            </p:nvSpPr>
            <p:spPr bwMode="auto">
              <a:xfrm>
                <a:off x="2247590" y="1461290"/>
                <a:ext cx="10796" cy="4581842"/>
              </a:xfrm>
              <a:prstGeom prst="line">
                <a:avLst/>
              </a:prstGeom>
              <a:noFill/>
              <a:ln w="12700">
                <a:solidFill>
                  <a:schemeClr val="tx1"/>
                </a:solidFill>
                <a:prstDash val="dash"/>
                <a:round/>
                <a:headEnd/>
                <a:tailEnd/>
              </a:ln>
              <a:effectLst/>
            </p:spPr>
            <p:txBody>
              <a:bodyPr wrap="square" lIns="90000" tIns="46800" rIns="90000" bIns="46800">
                <a:spAutoFit/>
              </a:bodyPr>
              <a:lstStyle/>
              <a:p>
                <a:pPr eaLnBrk="0" fontAlgn="base" hangingPunct="0">
                  <a:spcBef>
                    <a:spcPct val="0"/>
                  </a:spcBef>
                  <a:spcAft>
                    <a:spcPct val="50000"/>
                  </a:spcAft>
                  <a:buSzPct val="100000"/>
                  <a:buFont typeface="Wingdings" pitchFamily="2" charset="2"/>
                  <a:buChar char="•"/>
                </a:pPr>
                <a:endParaRPr lang="de-DE" sz="900" b="1">
                  <a:solidFill>
                    <a:srgbClr val="000000"/>
                  </a:solidFill>
                </a:endParaRPr>
              </a:p>
            </p:txBody>
          </p:sp>
          <p:sp>
            <p:nvSpPr>
              <p:cNvPr id="98" name="Rectangle 31"/>
              <p:cNvSpPr>
                <a:spLocks noChangeArrowheads="1"/>
              </p:cNvSpPr>
              <p:nvPr/>
            </p:nvSpPr>
            <p:spPr bwMode="auto">
              <a:xfrm>
                <a:off x="198446" y="4010497"/>
                <a:ext cx="4178300" cy="220663"/>
              </a:xfrm>
              <a:prstGeom prst="rect">
                <a:avLst/>
              </a:prstGeom>
              <a:solidFill>
                <a:srgbClr val="DDDDDD"/>
              </a:solidFill>
              <a:ln w="12700">
                <a:noFill/>
                <a:miter lim="800000"/>
                <a:headEnd/>
                <a:tailEnd/>
              </a:ln>
              <a:effectLst/>
            </p:spPr>
            <p:txBody>
              <a:bodyPr lIns="90000" tIns="46800" rIns="90000" bIns="46800" anchor="ctr">
                <a:spAutoFit/>
              </a:bodyPr>
              <a:lstStyle/>
              <a:p>
                <a:pPr eaLnBrk="0" fontAlgn="base" hangingPunct="0">
                  <a:spcBef>
                    <a:spcPct val="0"/>
                  </a:spcBef>
                  <a:spcAft>
                    <a:spcPct val="50000"/>
                  </a:spcAft>
                  <a:buSzPct val="100000"/>
                  <a:buFont typeface="Wingdings" pitchFamily="2" charset="2"/>
                  <a:buChar char="•"/>
                </a:pPr>
                <a:endParaRPr lang="de-DE" sz="900" b="1">
                  <a:solidFill>
                    <a:srgbClr val="000000"/>
                  </a:solidFill>
                </a:endParaRPr>
              </a:p>
            </p:txBody>
          </p:sp>
          <p:sp>
            <p:nvSpPr>
              <p:cNvPr id="99" name="Text Box 38"/>
              <p:cNvSpPr txBox="1">
                <a:spLocks noChangeArrowheads="1"/>
              </p:cNvSpPr>
              <p:nvPr/>
            </p:nvSpPr>
            <p:spPr bwMode="auto">
              <a:xfrm>
                <a:off x="303221" y="3981922"/>
                <a:ext cx="1944688" cy="248402"/>
              </a:xfrm>
              <a:prstGeom prst="rect">
                <a:avLst/>
              </a:prstGeom>
              <a:noFill/>
              <a:ln w="12700">
                <a:noFill/>
                <a:miter lim="800000"/>
                <a:headEnd/>
                <a:tailEnd/>
              </a:ln>
              <a:effectLst/>
            </p:spPr>
            <p:txBody>
              <a:bodyPr lIns="90000" tIns="46800" rIns="90000" bIns="46800">
                <a:spAutoFit/>
              </a:bodyPr>
              <a:lstStyle/>
              <a:p>
                <a:pPr marL="173736" indent="-173736" algn="l" defTabSz="914400">
                  <a:spcBef>
                    <a:spcPts val="720"/>
                  </a:spcBef>
                  <a:spcAft>
                    <a:spcPts val="0"/>
                  </a:spcAft>
                  <a:buNone/>
                </a:pPr>
                <a:r>
                  <a:rPr lang="de-DE" sz="1000" b="1" i="0">
                    <a:solidFill>
                      <a:srgbClr val="000000"/>
                    </a:solidFill>
                    <a:latin typeface="Arial"/>
                    <a:ea typeface="+mn-ea"/>
                    <a:cs typeface="+mn-cs"/>
                  </a:rPr>
                  <a:t>Проблемы</a:t>
                </a:r>
              </a:p>
            </p:txBody>
          </p:sp>
          <p:sp>
            <p:nvSpPr>
              <p:cNvPr id="100" name="Text Box 41"/>
              <p:cNvSpPr txBox="1">
                <a:spLocks noChangeArrowheads="1"/>
              </p:cNvSpPr>
              <p:nvPr/>
            </p:nvSpPr>
            <p:spPr bwMode="auto">
              <a:xfrm>
                <a:off x="2287596" y="3989860"/>
                <a:ext cx="1944688" cy="248402"/>
              </a:xfrm>
              <a:prstGeom prst="rect">
                <a:avLst/>
              </a:prstGeom>
              <a:noFill/>
              <a:ln w="12700">
                <a:noFill/>
                <a:miter lim="800000"/>
                <a:headEnd/>
                <a:tailEnd/>
              </a:ln>
              <a:effectLst/>
            </p:spPr>
            <p:txBody>
              <a:bodyPr lIns="90000" tIns="46800" rIns="90000" bIns="46800">
                <a:spAutoFit/>
              </a:bodyPr>
              <a:lstStyle/>
              <a:p>
                <a:pPr marL="173736" indent="-173736" algn="l" defTabSz="914400">
                  <a:spcBef>
                    <a:spcPts val="720"/>
                  </a:spcBef>
                  <a:spcAft>
                    <a:spcPts val="0"/>
                  </a:spcAft>
                  <a:buNone/>
                </a:pPr>
                <a:r>
                  <a:rPr lang="de-DE" sz="1000" b="1" i="0" dirty="0" err="1">
                    <a:solidFill>
                      <a:srgbClr val="000000"/>
                    </a:solidFill>
                    <a:latin typeface="Arial"/>
                    <a:ea typeface="+mn-ea"/>
                    <a:cs typeface="+mn-cs"/>
                  </a:rPr>
                  <a:t>Ценность</a:t>
                </a:r>
                <a:r>
                  <a:rPr lang="de-DE" sz="1000" b="1" i="0" dirty="0">
                    <a:solidFill>
                      <a:srgbClr val="000000"/>
                    </a:solidFill>
                    <a:latin typeface="Arial"/>
                    <a:ea typeface="+mn-ea"/>
                    <a:cs typeface="+mn-cs"/>
                  </a:rPr>
                  <a:t> </a:t>
                </a:r>
                <a:r>
                  <a:rPr lang="de-DE" sz="1000" b="1" i="0" dirty="0" err="1">
                    <a:solidFill>
                      <a:srgbClr val="000000"/>
                    </a:solidFill>
                    <a:latin typeface="Arial"/>
                    <a:ea typeface="+mn-ea"/>
                    <a:cs typeface="+mn-cs"/>
                  </a:rPr>
                  <a:t>для</a:t>
                </a:r>
                <a:r>
                  <a:rPr lang="de-DE" sz="1000" b="1" i="0" dirty="0">
                    <a:solidFill>
                      <a:srgbClr val="000000"/>
                    </a:solidFill>
                    <a:latin typeface="Arial"/>
                    <a:ea typeface="+mn-ea"/>
                    <a:cs typeface="+mn-cs"/>
                  </a:rPr>
                  <a:t> </a:t>
                </a:r>
                <a:r>
                  <a:rPr lang="de-DE" sz="1000" b="1" i="0" dirty="0" err="1">
                    <a:solidFill>
                      <a:srgbClr val="000000"/>
                    </a:solidFill>
                    <a:latin typeface="Arial"/>
                    <a:ea typeface="+mn-ea"/>
                    <a:cs typeface="+mn-cs"/>
                  </a:rPr>
                  <a:t>клиента</a:t>
                </a:r>
                <a:endParaRPr lang="de-DE" sz="1000" b="1" i="0" dirty="0">
                  <a:solidFill>
                    <a:srgbClr val="000000"/>
                  </a:solidFill>
                  <a:latin typeface="Arial"/>
                  <a:ea typeface="+mn-ea"/>
                  <a:cs typeface="+mn-cs"/>
                </a:endParaRPr>
              </a:p>
            </p:txBody>
          </p:sp>
          <p:sp>
            <p:nvSpPr>
              <p:cNvPr id="101" name="Text Box 42"/>
              <p:cNvSpPr txBox="1">
                <a:spLocks noChangeArrowheads="1"/>
              </p:cNvSpPr>
              <p:nvPr/>
            </p:nvSpPr>
            <p:spPr bwMode="auto">
              <a:xfrm>
                <a:off x="212734" y="4224175"/>
                <a:ext cx="2057082" cy="1659045"/>
              </a:xfrm>
              <a:prstGeom prst="rect">
                <a:avLst/>
              </a:prstGeom>
              <a:noFill/>
              <a:ln w="12700">
                <a:noFill/>
                <a:miter lim="800000"/>
                <a:headEnd/>
                <a:tailEnd/>
              </a:ln>
              <a:effectLst/>
            </p:spPr>
            <p:txBody>
              <a:bodyPr wrap="square" lIns="90000" tIns="46800" rIns="90000" bIns="46800">
                <a:spAutoFit/>
              </a:bodyPr>
              <a:lstStyle/>
              <a:p>
                <a:pPr algn="l" defTabSz="914400">
                  <a:spcBef>
                    <a:spcPts val="660"/>
                  </a:spcBef>
                  <a:spcAft>
                    <a:spcPts val="0"/>
                  </a:spcAft>
                  <a:buNone/>
                </a:pPr>
                <a:r>
                  <a:rPr lang="de-DE" sz="900" b="1" i="0" dirty="0" err="1">
                    <a:solidFill>
                      <a:srgbClr val="000000"/>
                    </a:solidFill>
                  </a:rPr>
                  <a:t>Проблемы</a:t>
                </a:r>
                <a:r>
                  <a:rPr lang="de-DE" sz="900" b="1" i="0" dirty="0">
                    <a:solidFill>
                      <a:srgbClr val="000000"/>
                    </a:solidFill>
                  </a:rPr>
                  <a:t> </a:t>
                </a:r>
                <a:r>
                  <a:rPr lang="de-DE" sz="900" b="1" i="0" dirty="0" err="1">
                    <a:solidFill>
                      <a:srgbClr val="000000"/>
                    </a:solidFill>
                  </a:rPr>
                  <a:t>не</a:t>
                </a:r>
                <a:r>
                  <a:rPr lang="de-DE" sz="900" b="1" i="0" dirty="0">
                    <a:solidFill>
                      <a:srgbClr val="000000"/>
                    </a:solidFill>
                  </a:rPr>
                  <a:t> </a:t>
                </a:r>
                <a:r>
                  <a:rPr lang="de-DE" sz="900" b="1" i="0" dirty="0" err="1">
                    <a:solidFill>
                      <a:srgbClr val="000000"/>
                    </a:solidFill>
                  </a:rPr>
                  <a:t>обнаруживаются</a:t>
                </a:r>
                <a:r>
                  <a:rPr lang="de-DE" sz="900" b="1" i="0" dirty="0">
                    <a:solidFill>
                      <a:srgbClr val="000000"/>
                    </a:solidFill>
                  </a:rPr>
                  <a:t> </a:t>
                </a:r>
                <a:r>
                  <a:rPr lang="de-DE" sz="900" b="1" i="0" dirty="0" err="1">
                    <a:solidFill>
                      <a:srgbClr val="000000"/>
                    </a:solidFill>
                  </a:rPr>
                  <a:t>вовремя</a:t>
                </a:r>
                <a:r>
                  <a:rPr lang="de-DE" sz="900" b="1" i="0" dirty="0">
                    <a:solidFill>
                      <a:srgbClr val="000000"/>
                    </a:solidFill>
                  </a:rPr>
                  <a:t> </a:t>
                </a:r>
                <a:r>
                  <a:rPr lang="de-DE" sz="900" b="0" i="0" dirty="0">
                    <a:solidFill>
                      <a:srgbClr val="000000"/>
                    </a:solidFill>
                  </a:rPr>
                  <a:t>(</a:t>
                </a:r>
                <a:r>
                  <a:rPr lang="de-DE" sz="900" b="0" i="0" dirty="0" err="1">
                    <a:solidFill>
                      <a:srgbClr val="000000"/>
                    </a:solidFill>
                  </a:rPr>
                  <a:t>непрозрачность</a:t>
                </a:r>
                <a:r>
                  <a:rPr lang="de-DE" sz="900" b="0" i="0" dirty="0">
                    <a:solidFill>
                      <a:srgbClr val="000000"/>
                    </a:solidFill>
                  </a:rPr>
                  <a:t> </a:t>
                </a:r>
                <a:r>
                  <a:rPr lang="de-DE" sz="900" b="0" i="0" dirty="0" err="1">
                    <a:solidFill>
                      <a:srgbClr val="000000"/>
                    </a:solidFill>
                  </a:rPr>
                  <a:t>состояния</a:t>
                </a:r>
                <a:r>
                  <a:rPr lang="de-DE" sz="900" b="0" i="0" dirty="0">
                    <a:solidFill>
                      <a:srgbClr val="000000"/>
                    </a:solidFill>
                  </a:rPr>
                  <a:t>)</a:t>
                </a:r>
              </a:p>
              <a:p>
                <a:pPr algn="l" defTabSz="914400">
                  <a:spcBef>
                    <a:spcPts val="660"/>
                  </a:spcBef>
                  <a:spcAft>
                    <a:spcPts val="0"/>
                  </a:spcAft>
                  <a:buClr>
                    <a:srgbClr val="000000"/>
                  </a:buClr>
                  <a:buSzPct val="120000"/>
                  <a:buFont typeface="Wingdings"/>
                  <a:buChar char="§"/>
                </a:pPr>
                <a:r>
                  <a:rPr lang="de-DE" sz="900" b="1" i="0" dirty="0">
                    <a:solidFill>
                      <a:srgbClr val="000000"/>
                    </a:solidFill>
                  </a:rPr>
                  <a:t> </a:t>
                </a:r>
                <a:r>
                  <a:rPr lang="de-DE" sz="900" b="0" i="0" dirty="0" err="1">
                    <a:solidFill>
                      <a:srgbClr val="000000"/>
                    </a:solidFill>
                  </a:rPr>
                  <a:t>Перемещение</a:t>
                </a:r>
                <a:r>
                  <a:rPr lang="de-DE" sz="900" b="0" i="0" dirty="0">
                    <a:solidFill>
                      <a:srgbClr val="000000"/>
                    </a:solidFill>
                  </a:rPr>
                  <a:t> </a:t>
                </a:r>
                <a:r>
                  <a:rPr lang="de-DE" sz="900" b="0" i="0" dirty="0" err="1">
                    <a:solidFill>
                      <a:srgbClr val="000000"/>
                    </a:solidFill>
                  </a:rPr>
                  <a:t>задач</a:t>
                </a:r>
                <a:r>
                  <a:rPr lang="de-DE" sz="900" b="0" i="0" dirty="0">
                    <a:solidFill>
                      <a:srgbClr val="000000"/>
                    </a:solidFill>
                  </a:rPr>
                  <a:t> </a:t>
                </a:r>
                <a:r>
                  <a:rPr lang="de-DE" sz="900" b="0" i="0" dirty="0" smtClean="0">
                    <a:solidFill>
                      <a:srgbClr val="000000"/>
                    </a:solidFill>
                  </a:rPr>
                  <a:t>и</a:t>
                </a:r>
                <a:r>
                  <a:rPr lang="ru-RU" sz="900" b="0" i="0" dirty="0" smtClean="0">
                    <a:solidFill>
                      <a:srgbClr val="000000"/>
                    </a:solidFill>
                  </a:rPr>
                  <a:t> </a:t>
                </a:r>
                <a:r>
                  <a:rPr lang="de-DE" sz="900" b="0" i="0" dirty="0" err="1" smtClean="0">
                    <a:solidFill>
                      <a:srgbClr val="000000"/>
                    </a:solidFill>
                  </a:rPr>
                  <a:t>отслеживание</a:t>
                </a:r>
                <a:r>
                  <a:rPr lang="de-DE" sz="900" b="0" i="0" dirty="0" smtClean="0">
                    <a:solidFill>
                      <a:srgbClr val="000000"/>
                    </a:solidFill>
                  </a:rPr>
                  <a:t> </a:t>
                </a:r>
                <a:r>
                  <a:rPr lang="de-DE" sz="900" b="0" i="0" dirty="0" err="1">
                    <a:solidFill>
                      <a:srgbClr val="000000"/>
                    </a:solidFill>
                  </a:rPr>
                  <a:t>их</a:t>
                </a:r>
                <a:r>
                  <a:rPr lang="de-DE" sz="900" b="0" i="0" dirty="0">
                    <a:solidFill>
                      <a:srgbClr val="000000"/>
                    </a:solidFill>
                  </a:rPr>
                  <a:t> </a:t>
                </a:r>
                <a:r>
                  <a:rPr lang="de-DE" sz="900" b="0" i="0" dirty="0" err="1">
                    <a:solidFill>
                      <a:srgbClr val="000000"/>
                    </a:solidFill>
                  </a:rPr>
                  <a:t>состояния</a:t>
                </a:r>
                <a:r>
                  <a:rPr lang="de-DE" sz="900" b="0" i="0" dirty="0">
                    <a:solidFill>
                      <a:srgbClr val="000000"/>
                    </a:solidFill>
                  </a:rPr>
                  <a:t> </a:t>
                </a:r>
                <a:r>
                  <a:rPr lang="de-DE" sz="900" b="0" i="0" dirty="0" err="1">
                    <a:solidFill>
                      <a:srgbClr val="000000"/>
                    </a:solidFill>
                  </a:rPr>
                  <a:t>производится</a:t>
                </a:r>
                <a:r>
                  <a:rPr lang="de-DE" sz="900" b="0" i="0" dirty="0">
                    <a:solidFill>
                      <a:srgbClr val="000000"/>
                    </a:solidFill>
                  </a:rPr>
                  <a:t> </a:t>
                </a:r>
                <a:r>
                  <a:rPr lang="de-DE" sz="900" b="0" i="0" dirty="0" err="1">
                    <a:solidFill>
                      <a:srgbClr val="000000"/>
                    </a:solidFill>
                  </a:rPr>
                  <a:t>вручную</a:t>
                </a:r>
                <a:endParaRPr lang="de-DE" sz="900" b="0" i="0" dirty="0">
                  <a:solidFill>
                    <a:srgbClr val="000000"/>
                  </a:solidFill>
                </a:endParaRPr>
              </a:p>
              <a:p>
                <a:pPr algn="l" defTabSz="914400">
                  <a:spcBef>
                    <a:spcPts val="660"/>
                  </a:spcBef>
                  <a:spcAft>
                    <a:spcPts val="0"/>
                  </a:spcAft>
                  <a:buClr>
                    <a:srgbClr val="000000"/>
                  </a:buClr>
                  <a:buSzPct val="120000"/>
                  <a:buFont typeface="Wingdings"/>
                  <a:buChar char="§"/>
                </a:pPr>
                <a:r>
                  <a:rPr lang="de-DE" sz="900" b="0" i="0" dirty="0">
                    <a:solidFill>
                      <a:srgbClr val="000000"/>
                    </a:solidFill>
                  </a:rPr>
                  <a:t> </a:t>
                </a:r>
                <a:r>
                  <a:rPr lang="de-DE" sz="900" b="1" i="0" dirty="0" err="1">
                    <a:solidFill>
                      <a:srgbClr val="000000"/>
                    </a:solidFill>
                  </a:rPr>
                  <a:t>Проблемы</a:t>
                </a:r>
                <a:r>
                  <a:rPr lang="de-DE" sz="900" b="1" i="0" dirty="0">
                    <a:solidFill>
                      <a:srgbClr val="000000"/>
                    </a:solidFill>
                  </a:rPr>
                  <a:t> </a:t>
                </a:r>
                <a:r>
                  <a:rPr lang="de-DE" sz="900" b="1" i="0" dirty="0" err="1">
                    <a:solidFill>
                      <a:srgbClr val="000000"/>
                    </a:solidFill>
                  </a:rPr>
                  <a:t>обнаруживаются</a:t>
                </a:r>
                <a:r>
                  <a:rPr lang="de-DE" sz="900" b="1" i="0" dirty="0">
                    <a:solidFill>
                      <a:srgbClr val="000000"/>
                    </a:solidFill>
                  </a:rPr>
                  <a:t> </a:t>
                </a:r>
                <a:r>
                  <a:rPr lang="de-DE" sz="900" b="1" i="0" dirty="0" err="1">
                    <a:solidFill>
                      <a:srgbClr val="000000"/>
                    </a:solidFill>
                  </a:rPr>
                  <a:t>слишком</a:t>
                </a:r>
                <a:r>
                  <a:rPr lang="de-DE" sz="900" b="1" i="0" dirty="0">
                    <a:solidFill>
                      <a:srgbClr val="000000"/>
                    </a:solidFill>
                  </a:rPr>
                  <a:t> </a:t>
                </a:r>
                <a:r>
                  <a:rPr lang="de-DE" sz="900" b="1" i="0" dirty="0" err="1">
                    <a:solidFill>
                      <a:srgbClr val="000000"/>
                    </a:solidFill>
                  </a:rPr>
                  <a:t>поздно</a:t>
                </a:r>
                <a:r>
                  <a:rPr lang="de-DE" sz="900" b="0" i="0" dirty="0">
                    <a:solidFill>
                      <a:srgbClr val="000000"/>
                    </a:solidFill>
                  </a:rPr>
                  <a:t>(</a:t>
                </a:r>
                <a:r>
                  <a:rPr lang="de-DE" sz="900" b="0" i="0" dirty="0" err="1">
                    <a:solidFill>
                      <a:srgbClr val="000000"/>
                    </a:solidFill>
                  </a:rPr>
                  <a:t>чтобы</a:t>
                </a:r>
                <a:r>
                  <a:rPr lang="de-DE" sz="900" b="0" i="0" dirty="0">
                    <a:solidFill>
                      <a:srgbClr val="000000"/>
                    </a:solidFill>
                  </a:rPr>
                  <a:t> </a:t>
                </a:r>
                <a:r>
                  <a:rPr lang="de-DE" sz="900" b="0" i="0" dirty="0" err="1" smtClean="0">
                    <a:solidFill>
                      <a:srgbClr val="000000"/>
                    </a:solidFill>
                  </a:rPr>
                  <a:t>их</a:t>
                </a:r>
                <a:r>
                  <a:rPr lang="ru-RU" sz="900" dirty="0">
                    <a:solidFill>
                      <a:srgbClr val="000000"/>
                    </a:solidFill>
                  </a:rPr>
                  <a:t> </a:t>
                </a:r>
                <a:r>
                  <a:rPr lang="de-DE" sz="900" b="0" i="0" dirty="0" err="1" smtClean="0">
                    <a:solidFill>
                      <a:srgbClr val="000000"/>
                    </a:solidFill>
                  </a:rPr>
                  <a:t>последствия</a:t>
                </a:r>
                <a:r>
                  <a:rPr lang="de-DE" sz="900" b="0" i="0" dirty="0" smtClean="0">
                    <a:solidFill>
                      <a:srgbClr val="000000"/>
                    </a:solidFill>
                  </a:rPr>
                  <a:t> </a:t>
                </a:r>
                <a:r>
                  <a:rPr lang="de-DE" sz="900" b="0" i="0" dirty="0" err="1">
                    <a:solidFill>
                      <a:srgbClr val="000000"/>
                    </a:solidFill>
                  </a:rPr>
                  <a:t>было</a:t>
                </a:r>
                <a:r>
                  <a:rPr lang="de-DE" sz="900" b="0" i="0" dirty="0">
                    <a:solidFill>
                      <a:srgbClr val="000000"/>
                    </a:solidFill>
                  </a:rPr>
                  <a:t> </a:t>
                </a:r>
                <a:r>
                  <a:rPr lang="de-DE" sz="900" b="0" i="0" dirty="0" err="1">
                    <a:solidFill>
                      <a:srgbClr val="000000"/>
                    </a:solidFill>
                  </a:rPr>
                  <a:t>можно</a:t>
                </a:r>
                <a:r>
                  <a:rPr lang="de-DE" sz="900" b="0" i="0" dirty="0">
                    <a:solidFill>
                      <a:srgbClr val="000000"/>
                    </a:solidFill>
                  </a:rPr>
                  <a:t> </a:t>
                </a:r>
                <a:r>
                  <a:rPr lang="de-DE" sz="900" b="0" i="0" dirty="0" err="1">
                    <a:solidFill>
                      <a:srgbClr val="000000"/>
                    </a:solidFill>
                  </a:rPr>
                  <a:t>уменьшить</a:t>
                </a:r>
                <a:r>
                  <a:rPr lang="de-DE" sz="900" b="0" i="0" dirty="0" smtClean="0">
                    <a:solidFill>
                      <a:srgbClr val="000000"/>
                    </a:solidFill>
                  </a:rPr>
                  <a:t>)</a:t>
                </a:r>
                <a:endParaRPr lang="en-US" sz="900" dirty="0" smtClean="0">
                  <a:solidFill>
                    <a:srgbClr val="000000"/>
                  </a:solidFill>
                </a:endParaRPr>
              </a:p>
            </p:txBody>
          </p:sp>
          <p:sp>
            <p:nvSpPr>
              <p:cNvPr id="102" name="Text Box 42"/>
              <p:cNvSpPr txBox="1">
                <a:spLocks noChangeArrowheads="1"/>
              </p:cNvSpPr>
              <p:nvPr/>
            </p:nvSpPr>
            <p:spPr bwMode="auto">
              <a:xfrm>
                <a:off x="2323474" y="4259100"/>
                <a:ext cx="2057082" cy="1382046"/>
              </a:xfrm>
              <a:prstGeom prst="rect">
                <a:avLst/>
              </a:prstGeom>
              <a:noFill/>
              <a:ln w="12700">
                <a:noFill/>
                <a:miter lim="800000"/>
                <a:headEnd/>
                <a:tailEnd/>
              </a:ln>
              <a:effectLst/>
            </p:spPr>
            <p:txBody>
              <a:bodyPr wrap="square" lIns="90000" tIns="46800" rIns="90000" bIns="46800">
                <a:spAutoFit/>
              </a:bodyPr>
              <a:lstStyle/>
              <a:p>
                <a:pPr algn="l" defTabSz="914400">
                  <a:spcBef>
                    <a:spcPts val="660"/>
                  </a:spcBef>
                  <a:spcAft>
                    <a:spcPts val="0"/>
                  </a:spcAft>
                  <a:buClr>
                    <a:srgbClr val="000000"/>
                  </a:buClr>
                  <a:buSzPct val="120000"/>
                  <a:buFont typeface="Wingdings"/>
                  <a:buChar char="§"/>
                </a:pPr>
                <a:r>
                  <a:rPr lang="de-DE" sz="900" b="0" i="0" dirty="0">
                    <a:solidFill>
                      <a:srgbClr val="000000"/>
                    </a:solidFill>
                  </a:rPr>
                  <a:t> </a:t>
                </a:r>
                <a:r>
                  <a:rPr lang="de-DE" sz="900" b="1" i="0" dirty="0" err="1">
                    <a:solidFill>
                      <a:srgbClr val="000000"/>
                    </a:solidFill>
                  </a:rPr>
                  <a:t>Отслеживание</a:t>
                </a:r>
                <a:r>
                  <a:rPr lang="de-DE" sz="900" b="1" i="0" dirty="0">
                    <a:solidFill>
                      <a:srgbClr val="000000"/>
                    </a:solidFill>
                  </a:rPr>
                  <a:t> </a:t>
                </a:r>
                <a:r>
                  <a:rPr lang="de-DE" sz="900" b="1" i="0" dirty="0" err="1">
                    <a:solidFill>
                      <a:srgbClr val="000000"/>
                    </a:solidFill>
                  </a:rPr>
                  <a:t>состояния</a:t>
                </a:r>
                <a:r>
                  <a:rPr lang="de-DE" sz="900" b="1" i="0" dirty="0">
                    <a:solidFill>
                      <a:srgbClr val="000000"/>
                    </a:solidFill>
                  </a:rPr>
                  <a:t> </a:t>
                </a:r>
                <a:r>
                  <a:rPr lang="de-DE" sz="900" b="0" i="0" dirty="0" err="1">
                    <a:solidFill>
                      <a:srgbClr val="000000"/>
                    </a:solidFill>
                  </a:rPr>
                  <a:t>экземпляров</a:t>
                </a:r>
                <a:r>
                  <a:rPr lang="de-DE" sz="900" b="0" i="0" dirty="0">
                    <a:solidFill>
                      <a:srgbClr val="000000"/>
                    </a:solidFill>
                  </a:rPr>
                  <a:t> </a:t>
                </a:r>
                <a:r>
                  <a:rPr lang="de-DE" sz="900" b="0" i="0" dirty="0" err="1">
                    <a:solidFill>
                      <a:srgbClr val="000000"/>
                    </a:solidFill>
                  </a:rPr>
                  <a:t>процессов</a:t>
                </a:r>
                <a:r>
                  <a:rPr lang="de-DE" sz="900" b="0" i="0" dirty="0">
                    <a:solidFill>
                      <a:srgbClr val="000000"/>
                    </a:solidFill>
                  </a:rPr>
                  <a:t> и </a:t>
                </a:r>
                <a:r>
                  <a:rPr lang="de-DE" sz="900" b="0" i="0" dirty="0" err="1">
                    <a:solidFill>
                      <a:srgbClr val="000000"/>
                    </a:solidFill>
                  </a:rPr>
                  <a:t>этапов</a:t>
                </a:r>
                <a:r>
                  <a:rPr lang="de-DE" sz="900" b="0" i="0" dirty="0">
                    <a:solidFill>
                      <a:srgbClr val="000000"/>
                    </a:solidFill>
                  </a:rPr>
                  <a:t> </a:t>
                </a:r>
                <a:r>
                  <a:rPr lang="de-DE" sz="900" b="0" i="0" dirty="0" err="1">
                    <a:solidFill>
                      <a:srgbClr val="000000"/>
                    </a:solidFill>
                  </a:rPr>
                  <a:t>задач</a:t>
                </a:r>
                <a:endParaRPr lang="de-DE" sz="900" b="0" i="0" dirty="0">
                  <a:solidFill>
                    <a:srgbClr val="000000"/>
                  </a:solidFill>
                </a:endParaRPr>
              </a:p>
              <a:p>
                <a:pPr algn="l" defTabSz="914400">
                  <a:spcBef>
                    <a:spcPts val="660"/>
                  </a:spcBef>
                  <a:spcAft>
                    <a:spcPts val="0"/>
                  </a:spcAft>
                  <a:buClr>
                    <a:srgbClr val="000000"/>
                  </a:buClr>
                  <a:buSzPct val="120000"/>
                  <a:buFont typeface="Wingdings"/>
                  <a:buChar char="§"/>
                </a:pPr>
                <a:r>
                  <a:rPr lang="de-DE" sz="900" b="0" i="0" dirty="0">
                    <a:solidFill>
                      <a:srgbClr val="000000"/>
                    </a:solidFill>
                  </a:rPr>
                  <a:t> </a:t>
                </a:r>
                <a:r>
                  <a:rPr lang="de-DE" sz="900" b="1" i="0" dirty="0" err="1">
                    <a:solidFill>
                      <a:srgbClr val="000000"/>
                    </a:solidFill>
                  </a:rPr>
                  <a:t>Оповещение</a:t>
                </a:r>
                <a:r>
                  <a:rPr lang="de-DE" sz="900" b="1" i="0" dirty="0">
                    <a:solidFill>
                      <a:srgbClr val="000000"/>
                    </a:solidFill>
                  </a:rPr>
                  <a:t> </a:t>
                </a:r>
                <a:r>
                  <a:rPr lang="de-DE" sz="900" b="1" i="0" dirty="0" err="1">
                    <a:solidFill>
                      <a:srgbClr val="000000"/>
                    </a:solidFill>
                  </a:rPr>
                  <a:t>нужных</a:t>
                </a:r>
                <a:r>
                  <a:rPr lang="de-DE" sz="900" b="1" i="0" dirty="0">
                    <a:solidFill>
                      <a:srgbClr val="000000"/>
                    </a:solidFill>
                  </a:rPr>
                  <a:t> </a:t>
                </a:r>
                <a:r>
                  <a:rPr lang="de-DE" sz="900" b="1" i="0" dirty="0" err="1">
                    <a:solidFill>
                      <a:srgbClr val="000000"/>
                    </a:solidFill>
                  </a:rPr>
                  <a:t>сотрудников</a:t>
                </a:r>
                <a:r>
                  <a:rPr lang="de-DE" sz="900" b="1" i="0" dirty="0">
                    <a:solidFill>
                      <a:srgbClr val="000000"/>
                    </a:solidFill>
                  </a:rPr>
                  <a:t> о </a:t>
                </a:r>
                <a:r>
                  <a:rPr lang="de-DE" sz="900" b="1" i="0" dirty="0" err="1">
                    <a:solidFill>
                      <a:srgbClr val="000000"/>
                    </a:solidFill>
                  </a:rPr>
                  <a:t>проблемах</a:t>
                </a:r>
                <a:r>
                  <a:rPr lang="de-DE" sz="900" b="1" i="0" dirty="0">
                    <a:solidFill>
                      <a:srgbClr val="000000"/>
                    </a:solidFill>
                  </a:rPr>
                  <a:t>, </a:t>
                </a:r>
                <a:r>
                  <a:rPr lang="de-DE" sz="900" b="1" i="0" dirty="0" err="1">
                    <a:solidFill>
                      <a:srgbClr val="000000"/>
                    </a:solidFill>
                  </a:rPr>
                  <a:t>возникших</a:t>
                </a:r>
                <a:r>
                  <a:rPr lang="de-DE" sz="900" b="1" i="0" dirty="0">
                    <a:solidFill>
                      <a:srgbClr val="000000"/>
                    </a:solidFill>
                  </a:rPr>
                  <a:t> в </a:t>
                </a:r>
                <a:r>
                  <a:rPr lang="de-DE" sz="900" b="1" i="0" dirty="0" err="1">
                    <a:solidFill>
                      <a:srgbClr val="000000"/>
                    </a:solidFill>
                  </a:rPr>
                  <a:t>ходе</a:t>
                </a:r>
                <a:r>
                  <a:rPr lang="de-DE" sz="900" b="1" i="0" dirty="0">
                    <a:solidFill>
                      <a:srgbClr val="000000"/>
                    </a:solidFill>
                  </a:rPr>
                  <a:t> </a:t>
                </a:r>
                <a:r>
                  <a:rPr lang="de-DE" sz="900" b="1" i="0" dirty="0" err="1">
                    <a:solidFill>
                      <a:srgbClr val="000000"/>
                    </a:solidFill>
                  </a:rPr>
                  <a:t>процесса</a:t>
                </a:r>
                <a:endParaRPr lang="de-DE" sz="900" b="1" i="0" dirty="0">
                  <a:solidFill>
                    <a:srgbClr val="000000"/>
                  </a:solidFill>
                </a:endParaRPr>
              </a:p>
              <a:p>
                <a:pPr algn="l" defTabSz="914400">
                  <a:spcBef>
                    <a:spcPts val="660"/>
                  </a:spcBef>
                  <a:spcAft>
                    <a:spcPts val="0"/>
                  </a:spcAft>
                  <a:buClr>
                    <a:srgbClr val="000000"/>
                  </a:buClr>
                  <a:buSzPct val="120000"/>
                  <a:buFont typeface="Wingdings"/>
                  <a:buChar char="§"/>
                </a:pPr>
                <a:r>
                  <a:rPr lang="de-DE" sz="900" b="1" i="0" dirty="0">
                    <a:solidFill>
                      <a:srgbClr val="000000"/>
                    </a:solidFill>
                  </a:rPr>
                  <a:t> </a:t>
                </a:r>
                <a:r>
                  <a:rPr lang="de-DE" sz="900" b="1" i="0" dirty="0" err="1">
                    <a:solidFill>
                      <a:srgbClr val="000000"/>
                    </a:solidFill>
                  </a:rPr>
                  <a:t>Измерение</a:t>
                </a:r>
                <a:r>
                  <a:rPr lang="de-DE" sz="900" b="1" i="0" dirty="0">
                    <a:solidFill>
                      <a:srgbClr val="000000"/>
                    </a:solidFill>
                  </a:rPr>
                  <a:t> </a:t>
                </a:r>
                <a:r>
                  <a:rPr lang="de-DE" sz="900" b="0" i="0" dirty="0" err="1">
                    <a:solidFill>
                      <a:srgbClr val="000000"/>
                    </a:solidFill>
                  </a:rPr>
                  <a:t>эффективности</a:t>
                </a:r>
                <a:r>
                  <a:rPr lang="de-DE" sz="900" b="0" i="0" dirty="0">
                    <a:solidFill>
                      <a:srgbClr val="000000"/>
                    </a:solidFill>
                  </a:rPr>
                  <a:t> </a:t>
                </a:r>
                <a:r>
                  <a:rPr lang="de-DE" sz="900" b="0" i="0" dirty="0" err="1">
                    <a:solidFill>
                      <a:srgbClr val="000000"/>
                    </a:solidFill>
                  </a:rPr>
                  <a:t>процесса</a:t>
                </a:r>
                <a:r>
                  <a:rPr lang="de-DE" sz="900" b="0" i="0" dirty="0">
                    <a:solidFill>
                      <a:srgbClr val="000000"/>
                    </a:solidFill>
                  </a:rPr>
                  <a:t> и </a:t>
                </a:r>
                <a:r>
                  <a:rPr lang="de-DE" sz="900" b="0" i="0" dirty="0" smtClean="0">
                    <a:solidFill>
                      <a:srgbClr val="000000"/>
                    </a:solidFill>
                  </a:rPr>
                  <a:t>КПЭ</a:t>
                </a:r>
                <a:endParaRPr lang="en-US" sz="900" dirty="0" smtClean="0">
                  <a:solidFill>
                    <a:srgbClr val="000000"/>
                  </a:solidFill>
                </a:endParaRPr>
              </a:p>
            </p:txBody>
          </p:sp>
          <p:sp>
            <p:nvSpPr>
              <p:cNvPr id="103" name="Text Box 42"/>
              <p:cNvSpPr txBox="1">
                <a:spLocks noChangeArrowheads="1"/>
              </p:cNvSpPr>
              <p:nvPr/>
            </p:nvSpPr>
            <p:spPr bwMode="auto">
              <a:xfrm>
                <a:off x="197494" y="3474240"/>
                <a:ext cx="2057082" cy="433068"/>
              </a:xfrm>
              <a:prstGeom prst="rect">
                <a:avLst/>
              </a:prstGeom>
              <a:noFill/>
              <a:ln w="12700">
                <a:noFill/>
                <a:miter lim="800000"/>
                <a:headEnd/>
                <a:tailEnd/>
              </a:ln>
              <a:effectLst/>
            </p:spPr>
            <p:txBody>
              <a:bodyPr wrap="square" lIns="90000" tIns="46800" rIns="90000" bIns="46800">
                <a:spAutoFit/>
              </a:bodyPr>
              <a:lstStyle/>
              <a:p>
                <a:pPr algn="l" defTabSz="914400">
                  <a:spcBef>
                    <a:spcPts val="660"/>
                  </a:spcBef>
                  <a:spcAft>
                    <a:spcPts val="0"/>
                  </a:spcAft>
                  <a:buNone/>
                </a:pPr>
                <a:r>
                  <a:rPr lang="de-DE" sz="1100" b="1" i="0" dirty="0" err="1">
                    <a:solidFill>
                      <a:srgbClr val="4FB81C"/>
                    </a:solidFill>
                    <a:latin typeface="Arial"/>
                    <a:ea typeface="+mn-ea"/>
                    <a:cs typeface="+mn-cs"/>
                  </a:rPr>
                  <a:t>Повышение</a:t>
                </a:r>
                <a:r>
                  <a:rPr lang="de-DE" sz="1100" b="1" i="0" dirty="0">
                    <a:solidFill>
                      <a:srgbClr val="4FB81C"/>
                    </a:solidFill>
                    <a:latin typeface="Arial"/>
                    <a:ea typeface="+mn-ea"/>
                    <a:cs typeface="+mn-cs"/>
                  </a:rPr>
                  <a:t> </a:t>
                </a:r>
                <a:r>
                  <a:rPr lang="de-DE" sz="1100" b="1" i="0" dirty="0" err="1" smtClean="0">
                    <a:solidFill>
                      <a:srgbClr val="4FB81C"/>
                    </a:solidFill>
                    <a:latin typeface="Arial"/>
                    <a:ea typeface="+mn-ea"/>
                    <a:cs typeface="+mn-cs"/>
                  </a:rPr>
                  <a:t>качества</a:t>
                </a:r>
                <a:r>
                  <a:rPr lang="de-DE" sz="1100" b="1" i="0" dirty="0" smtClean="0">
                    <a:solidFill>
                      <a:srgbClr val="4FB81C"/>
                    </a:solidFill>
                    <a:latin typeface="Arial"/>
                    <a:ea typeface="+mn-ea"/>
                    <a:cs typeface="+mn-cs"/>
                  </a:rPr>
                  <a:t> </a:t>
                </a:r>
                <a:r>
                  <a:rPr lang="de-DE" sz="1100" b="1" i="0" dirty="0" err="1" smtClean="0">
                    <a:latin typeface="Arial"/>
                    <a:ea typeface="+mn-ea"/>
                    <a:cs typeface="+mn-cs"/>
                  </a:rPr>
                  <a:t>анализа</a:t>
                </a:r>
                <a:endParaRPr lang="en-US" sz="1100" dirty="0" smtClean="0">
                  <a:solidFill>
                    <a:srgbClr val="000000"/>
                  </a:solidFill>
                </a:endParaRPr>
              </a:p>
            </p:txBody>
          </p:sp>
          <p:sp>
            <p:nvSpPr>
              <p:cNvPr id="104" name="Text Box 42"/>
              <p:cNvSpPr txBox="1">
                <a:spLocks noChangeArrowheads="1"/>
              </p:cNvSpPr>
              <p:nvPr/>
            </p:nvSpPr>
            <p:spPr bwMode="auto">
              <a:xfrm>
                <a:off x="2327284" y="1645440"/>
                <a:ext cx="2057082" cy="1110177"/>
              </a:xfrm>
              <a:prstGeom prst="rect">
                <a:avLst/>
              </a:prstGeom>
              <a:noFill/>
              <a:ln w="12700">
                <a:noFill/>
                <a:miter lim="800000"/>
                <a:headEnd/>
                <a:tailEnd/>
              </a:ln>
              <a:effectLst/>
            </p:spPr>
            <p:txBody>
              <a:bodyPr wrap="square" lIns="90000" tIns="46800" rIns="90000" bIns="46800">
                <a:spAutoFit/>
              </a:bodyPr>
              <a:lstStyle/>
              <a:p>
                <a:pPr algn="l" defTabSz="914400">
                  <a:buNone/>
                </a:pPr>
                <a:r>
                  <a:rPr lang="en-US" sz="1100" b="1" i="0">
                    <a:latin typeface="Arial"/>
                    <a:ea typeface="Calibri"/>
                    <a:cs typeface="Arial"/>
                  </a:rPr>
                  <a:t>Braskem</a:t>
                </a:r>
              </a:p>
              <a:p>
                <a:pPr algn="l" defTabSz="914400">
                  <a:buNone/>
                </a:pPr>
                <a:r>
                  <a:rPr lang="en-US" sz="1100" b="0" i="0">
                    <a:latin typeface="Arial"/>
                    <a:ea typeface="+mn-ea"/>
                    <a:cs typeface="+mn-cs"/>
                  </a:rPr>
                  <a:t>Рост прозрачности ключевых показателей эффективности</a:t>
                </a:r>
              </a:p>
              <a:p>
                <a:pPr algn="l" defTabSz="914400">
                  <a:buNone/>
                </a:pPr>
                <a:endParaRPr lang="en-US" sz="1100" dirty="0" smtClean="0">
                  <a:ea typeface="Calibri"/>
                  <a:cs typeface="Arial"/>
                </a:endParaRPr>
              </a:p>
              <a:p>
                <a:pPr algn="l" defTabSz="914400">
                  <a:buNone/>
                </a:pPr>
                <a:r>
                  <a:rPr lang="en-US" sz="1100" b="1" i="0">
                    <a:latin typeface="Arial"/>
                    <a:ea typeface="Calibri"/>
                    <a:cs typeface="Arial"/>
                  </a:rPr>
                  <a:t>CCE AG</a:t>
                </a:r>
                <a:br>
                  <a:rPr lang="en-US" sz="1100" b="1" i="0">
                    <a:latin typeface="Arial"/>
                    <a:ea typeface="Calibri"/>
                    <a:cs typeface="Arial"/>
                  </a:rPr>
                </a:br>
                <a:r>
                  <a:rPr lang="en-US" sz="1100" b="0" i="0">
                    <a:latin typeface="Arial"/>
                    <a:ea typeface="+mn-ea"/>
                    <a:cs typeface="Arial"/>
                  </a:rPr>
                  <a:t>Рост скорости и качества планирования</a:t>
                </a:r>
              </a:p>
            </p:txBody>
          </p:sp>
          <p:pic>
            <p:nvPicPr>
              <p:cNvPr id="105" name="Picture 20" descr="C:\Users\C5121498\Pictures\Microsoft Clip Organizer\00387924.jpg"/>
              <p:cNvPicPr>
                <a:picLocks noChangeArrowheads="1"/>
              </p:cNvPicPr>
              <p:nvPr/>
            </p:nvPicPr>
            <p:blipFill>
              <a:blip r:embed="rId3" cstate="print"/>
              <a:srcRect t="23998"/>
              <a:stretch>
                <a:fillRect/>
              </a:stretch>
            </p:blipFill>
            <p:spPr bwMode="auto">
              <a:xfrm>
                <a:off x="276431" y="1692504"/>
                <a:ext cx="1933200" cy="1753200"/>
              </a:xfrm>
              <a:prstGeom prst="rect">
                <a:avLst/>
              </a:prstGeom>
              <a:noFill/>
            </p:spPr>
          </p:pic>
          <p:sp>
            <p:nvSpPr>
              <p:cNvPr id="106" name="Rectangle 5"/>
              <p:cNvSpPr>
                <a:spLocks noChangeArrowheads="1"/>
              </p:cNvSpPr>
              <p:nvPr/>
            </p:nvSpPr>
            <p:spPr bwMode="auto">
              <a:xfrm>
                <a:off x="186381" y="1413665"/>
                <a:ext cx="4178300" cy="220662"/>
              </a:xfrm>
              <a:prstGeom prst="rect">
                <a:avLst/>
              </a:prstGeom>
              <a:solidFill>
                <a:srgbClr val="DDDDDD"/>
              </a:solidFill>
              <a:ln w="12700">
                <a:noFill/>
                <a:miter lim="800000"/>
                <a:headEnd/>
                <a:tailEnd/>
              </a:ln>
              <a:effectLst/>
            </p:spPr>
            <p:txBody>
              <a:bodyPr lIns="90000" tIns="46800" rIns="90000" bIns="46800" anchor="ctr">
                <a:spAutoFit/>
              </a:bodyPr>
              <a:lstStyle/>
              <a:p>
                <a:pPr eaLnBrk="0" fontAlgn="base" hangingPunct="0">
                  <a:spcBef>
                    <a:spcPct val="0"/>
                  </a:spcBef>
                  <a:spcAft>
                    <a:spcPct val="50000"/>
                  </a:spcAft>
                  <a:buSzPct val="100000"/>
                  <a:buFont typeface="Wingdings" pitchFamily="2" charset="2"/>
                  <a:buChar char="•"/>
                </a:pPr>
                <a:endParaRPr lang="de-DE" sz="900" b="1">
                  <a:solidFill>
                    <a:srgbClr val="000000"/>
                  </a:solidFill>
                </a:endParaRPr>
              </a:p>
            </p:txBody>
          </p:sp>
          <p:sp>
            <p:nvSpPr>
              <p:cNvPr id="107" name="Text Box 13"/>
              <p:cNvSpPr txBox="1">
                <a:spLocks noChangeArrowheads="1"/>
              </p:cNvSpPr>
              <p:nvPr/>
            </p:nvSpPr>
            <p:spPr bwMode="auto">
              <a:xfrm>
                <a:off x="279726" y="1385090"/>
                <a:ext cx="1944688" cy="248402"/>
              </a:xfrm>
              <a:prstGeom prst="rect">
                <a:avLst/>
              </a:prstGeom>
              <a:noFill/>
              <a:ln w="12700">
                <a:noFill/>
                <a:miter lim="800000"/>
                <a:headEnd/>
                <a:tailEnd/>
              </a:ln>
              <a:effectLst/>
            </p:spPr>
            <p:txBody>
              <a:bodyPr lIns="90000" tIns="46800" rIns="90000" bIns="46800">
                <a:spAutoFit/>
              </a:bodyPr>
              <a:lstStyle/>
              <a:p>
                <a:pPr marL="173736" indent="-173736" algn="l" defTabSz="914400">
                  <a:spcBef>
                    <a:spcPts val="720"/>
                  </a:spcBef>
                  <a:spcAft>
                    <a:spcPts val="0"/>
                  </a:spcAft>
                  <a:buNone/>
                </a:pPr>
                <a:r>
                  <a:rPr lang="de-DE" sz="1000" b="1" i="0" dirty="0" err="1" smtClean="0">
                    <a:solidFill>
                      <a:srgbClr val="000000"/>
                    </a:solidFill>
                    <a:latin typeface="Arial"/>
                    <a:ea typeface="+mn-ea"/>
                    <a:cs typeface="+mn-cs"/>
                  </a:rPr>
                  <a:t>Выгод</a:t>
                </a:r>
                <a:r>
                  <a:rPr lang="ru-RU" sz="1000" b="1" i="0" dirty="0" smtClean="0">
                    <a:solidFill>
                      <a:srgbClr val="000000"/>
                    </a:solidFill>
                    <a:latin typeface="Arial"/>
                    <a:ea typeface="+mn-ea"/>
                    <a:cs typeface="+mn-cs"/>
                  </a:rPr>
                  <a:t>а</a:t>
                </a:r>
                <a:r>
                  <a:rPr lang="de-DE" sz="1000" b="1" i="0" dirty="0" smtClean="0">
                    <a:solidFill>
                      <a:srgbClr val="000000"/>
                    </a:solidFill>
                    <a:latin typeface="Arial"/>
                    <a:ea typeface="+mn-ea"/>
                    <a:cs typeface="+mn-cs"/>
                  </a:rPr>
                  <a:t> </a:t>
                </a:r>
                <a:r>
                  <a:rPr lang="de-DE" sz="1000" b="1" i="0" dirty="0" err="1">
                    <a:solidFill>
                      <a:srgbClr val="000000"/>
                    </a:solidFill>
                    <a:latin typeface="Arial"/>
                    <a:ea typeface="+mn-ea"/>
                    <a:cs typeface="+mn-cs"/>
                  </a:rPr>
                  <a:t>от</a:t>
                </a:r>
                <a:r>
                  <a:rPr lang="de-DE" sz="1000" b="1" i="0" dirty="0">
                    <a:solidFill>
                      <a:srgbClr val="000000"/>
                    </a:solidFill>
                    <a:latin typeface="Arial"/>
                    <a:ea typeface="+mn-ea"/>
                    <a:cs typeface="+mn-cs"/>
                  </a:rPr>
                  <a:t> </a:t>
                </a:r>
                <a:r>
                  <a:rPr lang="de-DE" sz="1000" b="1" i="0" dirty="0" err="1">
                    <a:solidFill>
                      <a:srgbClr val="000000"/>
                    </a:solidFill>
                    <a:latin typeface="Arial"/>
                    <a:ea typeface="+mn-ea"/>
                    <a:cs typeface="+mn-cs"/>
                  </a:rPr>
                  <a:t>использования</a:t>
                </a:r>
                <a:endParaRPr lang="de-DE" sz="1000" b="1" i="0" dirty="0">
                  <a:solidFill>
                    <a:srgbClr val="000000"/>
                  </a:solidFill>
                  <a:latin typeface="Arial"/>
                  <a:ea typeface="+mn-ea"/>
                  <a:cs typeface="+mn-cs"/>
                </a:endParaRPr>
              </a:p>
            </p:txBody>
          </p:sp>
          <p:sp>
            <p:nvSpPr>
              <p:cNvPr id="108" name="Text Box 18"/>
              <p:cNvSpPr txBox="1">
                <a:spLocks noChangeArrowheads="1"/>
              </p:cNvSpPr>
              <p:nvPr/>
            </p:nvSpPr>
            <p:spPr bwMode="auto">
              <a:xfrm>
                <a:off x="2264101" y="1393027"/>
                <a:ext cx="1944688" cy="248402"/>
              </a:xfrm>
              <a:prstGeom prst="rect">
                <a:avLst/>
              </a:prstGeom>
              <a:noFill/>
              <a:ln w="12700">
                <a:noFill/>
                <a:miter lim="800000"/>
                <a:headEnd/>
                <a:tailEnd/>
              </a:ln>
              <a:effectLst/>
            </p:spPr>
            <p:txBody>
              <a:bodyPr lIns="90000" tIns="46800" rIns="90000" bIns="46800">
                <a:spAutoFit/>
              </a:bodyPr>
              <a:lstStyle/>
              <a:p>
                <a:pPr marL="173736" indent="-173736" algn="l" defTabSz="914400">
                  <a:spcBef>
                    <a:spcPts val="720"/>
                  </a:spcBef>
                  <a:spcAft>
                    <a:spcPts val="0"/>
                  </a:spcAft>
                  <a:buNone/>
                </a:pPr>
                <a:r>
                  <a:rPr lang="de-DE" sz="1000" b="1" i="0">
                    <a:solidFill>
                      <a:srgbClr val="000000"/>
                    </a:solidFill>
                    <a:latin typeface="Arial"/>
                    <a:ea typeface="+mn-ea"/>
                    <a:cs typeface="+mn-cs"/>
                  </a:rPr>
                  <a:t>Примеры</a:t>
                </a:r>
              </a:p>
            </p:txBody>
          </p:sp>
          <p:sp>
            <p:nvSpPr>
              <p:cNvPr id="109" name="Rectangle 9"/>
              <p:cNvSpPr>
                <a:spLocks noChangeArrowheads="1"/>
              </p:cNvSpPr>
              <p:nvPr/>
            </p:nvSpPr>
            <p:spPr bwMode="gray">
              <a:xfrm>
                <a:off x="169933" y="5955556"/>
                <a:ext cx="4211643" cy="251035"/>
              </a:xfrm>
              <a:prstGeom prst="rect">
                <a:avLst/>
              </a:prstGeom>
              <a:gradFill rotWithShape="1">
                <a:gsLst>
                  <a:gs pos="0">
                    <a:schemeClr val="accent4"/>
                  </a:gs>
                  <a:gs pos="100000">
                    <a:schemeClr val="accent4">
                      <a:lumMod val="40000"/>
                      <a:lumOff val="60000"/>
                    </a:schemeClr>
                  </a:gs>
                </a:gsLst>
                <a:lin ang="2700000" scaled="1"/>
              </a:gradFill>
              <a:ln w="12700" algn="ctr">
                <a:noFill/>
                <a:miter lim="800000"/>
                <a:headEnd/>
                <a:tailEnd/>
              </a:ln>
              <a:effectLst>
                <a:prstShdw prst="shdw17" dist="17961" dir="2700000">
                  <a:schemeClr val="accent4">
                    <a:lumMod val="75000"/>
                  </a:schemeClr>
                </a:prstShdw>
              </a:effectLst>
            </p:spPr>
            <p:txBody>
              <a:bodyPr wrap="none" lIns="0" tIns="0" rIns="0" bIns="0" anchor="ctr"/>
              <a:lstStyle/>
              <a:p>
                <a:pPr algn="ctr" defTabSz="914400">
                  <a:spcBef>
                    <a:spcPts val="0"/>
                  </a:spcBef>
                  <a:spcAft>
                    <a:spcPts val="540"/>
                  </a:spcAft>
                  <a:buNone/>
                </a:pPr>
                <a:r>
                  <a:rPr lang="de-DE" sz="900" b="1" i="0" dirty="0" smtClean="0">
                    <a:solidFill>
                      <a:srgbClr val="000000"/>
                    </a:solidFill>
                    <a:latin typeface="Arial"/>
                    <a:ea typeface="+mn-ea"/>
                    <a:cs typeface="+mn-cs"/>
                  </a:rPr>
                  <a:t> </a:t>
                </a:r>
                <a:r>
                  <a:rPr lang="de-DE" sz="900" b="1" i="0" dirty="0" err="1" smtClean="0">
                    <a:solidFill>
                      <a:srgbClr val="FFFFFF"/>
                    </a:solidFill>
                    <a:latin typeface="Arial"/>
                    <a:ea typeface="+mn-ea"/>
                    <a:cs typeface="+mn-cs"/>
                  </a:rPr>
                  <a:t>Создать</a:t>
                </a:r>
                <a:r>
                  <a:rPr lang="de-DE" sz="900" b="1" i="0" dirty="0" smtClean="0">
                    <a:solidFill>
                      <a:srgbClr val="FFFFFF"/>
                    </a:solidFill>
                    <a:latin typeface="Arial"/>
                    <a:ea typeface="+mn-ea"/>
                    <a:cs typeface="+mn-cs"/>
                  </a:rPr>
                  <a:t> </a:t>
                </a:r>
                <a:r>
                  <a:rPr lang="de-DE" sz="900" b="1" i="0" dirty="0" err="1">
                    <a:solidFill>
                      <a:srgbClr val="FFFFFF"/>
                    </a:solidFill>
                    <a:latin typeface="Arial"/>
                    <a:ea typeface="+mn-ea"/>
                    <a:cs typeface="+mn-cs"/>
                  </a:rPr>
                  <a:t>дифференциацию</a:t>
                </a:r>
                <a:r>
                  <a:rPr lang="de-DE" sz="900" b="1" i="0" dirty="0">
                    <a:solidFill>
                      <a:srgbClr val="FFFFFF"/>
                    </a:solidFill>
                    <a:latin typeface="Arial"/>
                    <a:ea typeface="+mn-ea"/>
                    <a:cs typeface="+mn-cs"/>
                  </a:rPr>
                  <a:t> </a:t>
                </a:r>
                <a:r>
                  <a:rPr lang="de-DE" sz="900" b="1" i="0" dirty="0" err="1">
                    <a:solidFill>
                      <a:srgbClr val="FFFFFF"/>
                    </a:solidFill>
                    <a:latin typeface="Arial"/>
                    <a:ea typeface="+mn-ea"/>
                    <a:cs typeface="+mn-cs"/>
                  </a:rPr>
                  <a:t>бизнеса</a:t>
                </a:r>
                <a:r>
                  <a:rPr lang="de-DE" sz="900" b="1" i="0" dirty="0">
                    <a:solidFill>
                      <a:srgbClr val="FFFFFF"/>
                    </a:solidFill>
                    <a:latin typeface="Arial"/>
                    <a:ea typeface="+mn-ea"/>
                    <a:cs typeface="+mn-cs"/>
                  </a:rPr>
                  <a:t> </a:t>
                </a:r>
              </a:p>
            </p:txBody>
          </p:sp>
        </p:grpSp>
        <p:grpSp>
          <p:nvGrpSpPr>
            <p:cNvPr id="6" name="Group 83"/>
            <p:cNvGrpSpPr/>
            <p:nvPr/>
          </p:nvGrpSpPr>
          <p:grpSpPr>
            <a:xfrm>
              <a:off x="4764860" y="1032665"/>
              <a:ext cx="4226098" cy="5190110"/>
              <a:chOff x="4764860" y="1032665"/>
              <a:chExt cx="4226098" cy="5190110"/>
            </a:xfrm>
          </p:grpSpPr>
          <p:sp>
            <p:nvSpPr>
              <p:cNvPr id="43" name="Rectangle 6"/>
              <p:cNvSpPr>
                <a:spLocks noChangeArrowheads="1"/>
              </p:cNvSpPr>
              <p:nvPr/>
            </p:nvSpPr>
            <p:spPr bwMode="auto">
              <a:xfrm>
                <a:off x="4775193" y="1032665"/>
                <a:ext cx="4205288" cy="5190110"/>
              </a:xfrm>
              <a:prstGeom prst="rect">
                <a:avLst/>
              </a:prstGeom>
              <a:noFill/>
              <a:ln w="28575" cap="rnd" algn="ctr">
                <a:solidFill>
                  <a:schemeClr val="bg2"/>
                </a:solidFill>
                <a:miter lim="800000"/>
                <a:headEnd/>
                <a:tailEnd/>
              </a:ln>
              <a:effectLst/>
            </p:spPr>
            <p:txBody>
              <a:bodyPr/>
              <a:lstStyle/>
              <a:p>
                <a:pPr eaLnBrk="0" fontAlgn="base" hangingPunct="0">
                  <a:spcBef>
                    <a:spcPct val="0"/>
                  </a:spcBef>
                  <a:spcAft>
                    <a:spcPct val="50000"/>
                  </a:spcAft>
                  <a:buSzPct val="100000"/>
                  <a:buFont typeface="Wingdings" pitchFamily="2" charset="2"/>
                  <a:buChar char="•"/>
                </a:pPr>
                <a:endParaRPr lang="de-DE" sz="900" b="1">
                  <a:solidFill>
                    <a:srgbClr val="000000"/>
                  </a:solidFill>
                </a:endParaRPr>
              </a:p>
            </p:txBody>
          </p:sp>
          <p:grpSp>
            <p:nvGrpSpPr>
              <p:cNvPr id="7" name="Group 7"/>
              <p:cNvGrpSpPr>
                <a:grpSpLocks/>
              </p:cNvGrpSpPr>
              <p:nvPr/>
            </p:nvGrpSpPr>
            <p:grpSpPr bwMode="auto">
              <a:xfrm>
                <a:off x="4775193" y="1032665"/>
                <a:ext cx="4205288" cy="368300"/>
                <a:chOff x="236" y="434"/>
                <a:chExt cx="2649" cy="232"/>
              </a:xfrm>
            </p:grpSpPr>
            <p:sp>
              <p:nvSpPr>
                <p:cNvPr id="58" name="Rectangle 8"/>
                <p:cNvSpPr>
                  <a:spLocks noChangeArrowheads="1"/>
                </p:cNvSpPr>
                <p:nvPr/>
              </p:nvSpPr>
              <p:spPr bwMode="gray">
                <a:xfrm>
                  <a:off x="236" y="434"/>
                  <a:ext cx="2649" cy="232"/>
                </a:xfrm>
                <a:prstGeom prst="rect">
                  <a:avLst/>
                </a:prstGeom>
                <a:gradFill rotWithShape="1">
                  <a:gsLst>
                    <a:gs pos="0">
                      <a:srgbClr val="336699"/>
                    </a:gs>
                    <a:gs pos="100000">
                      <a:schemeClr val="hlink"/>
                    </a:gs>
                  </a:gsLst>
                  <a:lin ang="2700000" scaled="1"/>
                </a:gradFill>
                <a:ln w="12700" algn="ctr">
                  <a:noFill/>
                  <a:miter lim="800000"/>
                  <a:headEnd/>
                  <a:tailEnd/>
                </a:ln>
                <a:effectLst>
                  <a:prstShdw prst="shdw17" dist="17961" dir="2700000">
                    <a:schemeClr val="hlink">
                      <a:gamma/>
                      <a:shade val="60000"/>
                      <a:invGamma/>
                    </a:schemeClr>
                  </a:prstShdw>
                </a:effectLst>
              </p:spPr>
              <p:txBody>
                <a:bodyPr wrap="none" lIns="0" tIns="0" rIns="0" bIns="0" anchor="ctr"/>
                <a:lstStyle/>
                <a:p>
                  <a:pPr eaLnBrk="0" fontAlgn="base" hangingPunct="0">
                    <a:spcBef>
                      <a:spcPct val="0"/>
                    </a:spcBef>
                    <a:spcAft>
                      <a:spcPct val="50000"/>
                    </a:spcAft>
                    <a:buSzPct val="100000"/>
                    <a:buFont typeface="Wingdings" pitchFamily="2" charset="2"/>
                    <a:buChar char="•"/>
                  </a:pPr>
                  <a:endParaRPr lang="de-DE" sz="900" b="1">
                    <a:solidFill>
                      <a:srgbClr val="000000"/>
                    </a:solidFill>
                  </a:endParaRPr>
                </a:p>
              </p:txBody>
            </p:sp>
            <p:sp>
              <p:nvSpPr>
                <p:cNvPr id="61" name="Rectangle 9"/>
                <p:cNvSpPr>
                  <a:spLocks noChangeArrowheads="1"/>
                </p:cNvSpPr>
                <p:nvPr/>
              </p:nvSpPr>
              <p:spPr bwMode="gray">
                <a:xfrm>
                  <a:off x="236" y="434"/>
                  <a:ext cx="2649" cy="232"/>
                </a:xfrm>
                <a:prstGeom prst="rect">
                  <a:avLst/>
                </a:prstGeom>
                <a:gradFill rotWithShape="1">
                  <a:gsLst>
                    <a:gs pos="0">
                      <a:srgbClr val="336699"/>
                    </a:gs>
                    <a:gs pos="100000">
                      <a:schemeClr val="hlink"/>
                    </a:gs>
                  </a:gsLst>
                  <a:lin ang="2700000" scaled="1"/>
                </a:gradFill>
                <a:ln w="12700" algn="ctr">
                  <a:noFill/>
                  <a:miter lim="800000"/>
                  <a:headEnd/>
                  <a:tailEnd/>
                </a:ln>
                <a:effectLst>
                  <a:prstShdw prst="shdw17" dist="17961" dir="2700000">
                    <a:schemeClr val="hlink">
                      <a:gamma/>
                      <a:shade val="60000"/>
                      <a:invGamma/>
                    </a:schemeClr>
                  </a:prstShdw>
                </a:effectLst>
              </p:spPr>
              <p:txBody>
                <a:bodyPr wrap="none" lIns="0" tIns="0" rIns="0" bIns="0" anchor="ctr"/>
                <a:lstStyle/>
                <a:p>
                  <a:pPr eaLnBrk="0" fontAlgn="base" hangingPunct="0">
                    <a:spcBef>
                      <a:spcPct val="0"/>
                    </a:spcBef>
                    <a:spcAft>
                      <a:spcPct val="50000"/>
                    </a:spcAft>
                    <a:buSzPct val="100000"/>
                    <a:buFont typeface="Wingdings" pitchFamily="2" charset="2"/>
                    <a:buChar char="•"/>
                  </a:pPr>
                  <a:endParaRPr lang="de-DE" sz="900" b="1">
                    <a:solidFill>
                      <a:srgbClr val="000000"/>
                    </a:solidFill>
                  </a:endParaRPr>
                </a:p>
              </p:txBody>
            </p:sp>
          </p:grpSp>
          <p:sp>
            <p:nvSpPr>
              <p:cNvPr id="45" name="Rectangle 10"/>
              <p:cNvSpPr>
                <a:spLocks noChangeArrowheads="1"/>
              </p:cNvSpPr>
              <p:nvPr/>
            </p:nvSpPr>
            <p:spPr bwMode="auto">
              <a:xfrm>
                <a:off x="4764860" y="1077114"/>
                <a:ext cx="4206413" cy="215444"/>
              </a:xfrm>
              <a:prstGeom prst="rect">
                <a:avLst/>
              </a:prstGeom>
              <a:noFill/>
              <a:ln w="9525">
                <a:noFill/>
                <a:miter lim="800000"/>
                <a:headEnd/>
                <a:tailEnd/>
              </a:ln>
            </p:spPr>
            <p:txBody>
              <a:bodyPr wrap="square" lIns="0" tIns="0" rIns="0" bIns="0">
                <a:spAutoFit/>
              </a:bodyPr>
              <a:lstStyle/>
              <a:p>
                <a:pPr algn="ctr" defTabSz="914400">
                  <a:spcBef>
                    <a:spcPts val="0"/>
                  </a:spcBef>
                  <a:spcAft>
                    <a:spcPts val="0"/>
                  </a:spcAft>
                  <a:buNone/>
                </a:pPr>
                <a:r>
                  <a:rPr lang="de-DE" sz="1400" b="1" i="0" dirty="0" err="1">
                    <a:solidFill>
                      <a:srgbClr val="FFFFFF"/>
                    </a:solidFill>
                    <a:latin typeface="Arial"/>
                    <a:ea typeface="+mn-ea"/>
                    <a:cs typeface="+mn-cs"/>
                  </a:rPr>
                  <a:t>Гибкие</a:t>
                </a:r>
                <a:r>
                  <a:rPr lang="de-DE" sz="1400" b="1" i="0" dirty="0">
                    <a:solidFill>
                      <a:srgbClr val="FFFFFF"/>
                    </a:solidFill>
                    <a:latin typeface="Arial"/>
                    <a:ea typeface="+mn-ea"/>
                    <a:cs typeface="+mn-cs"/>
                  </a:rPr>
                  <a:t> </a:t>
                </a:r>
                <a:r>
                  <a:rPr lang="de-DE" sz="1400" b="1" i="0" dirty="0" err="1">
                    <a:solidFill>
                      <a:srgbClr val="FFFFFF"/>
                    </a:solidFill>
                    <a:latin typeface="Arial"/>
                    <a:ea typeface="+mn-ea"/>
                    <a:cs typeface="+mn-cs"/>
                  </a:rPr>
                  <a:t>модели</a:t>
                </a:r>
                <a:r>
                  <a:rPr lang="de-DE" sz="1400" b="1" i="0" dirty="0">
                    <a:solidFill>
                      <a:srgbClr val="FFFFFF"/>
                    </a:solidFill>
                    <a:latin typeface="Arial"/>
                    <a:ea typeface="+mn-ea"/>
                    <a:cs typeface="+mn-cs"/>
                  </a:rPr>
                  <a:t> </a:t>
                </a:r>
                <a:r>
                  <a:rPr lang="de-DE" sz="1400" b="1" i="0" dirty="0" err="1">
                    <a:solidFill>
                      <a:srgbClr val="FFFFFF"/>
                    </a:solidFill>
                    <a:latin typeface="Arial"/>
                    <a:ea typeface="+mn-ea"/>
                    <a:cs typeface="+mn-cs"/>
                  </a:rPr>
                  <a:t>процессов</a:t>
                </a:r>
                <a:endParaRPr lang="de-DE" sz="1400" b="1" i="0" dirty="0">
                  <a:solidFill>
                    <a:srgbClr val="FFFFFF"/>
                  </a:solidFill>
                  <a:latin typeface="Arial"/>
                  <a:ea typeface="+mn-ea"/>
                  <a:cs typeface="+mn-cs"/>
                </a:endParaRPr>
              </a:p>
            </p:txBody>
          </p:sp>
          <p:sp>
            <p:nvSpPr>
              <p:cNvPr id="46" name="Line 12"/>
              <p:cNvSpPr>
                <a:spLocks noChangeShapeType="1"/>
              </p:cNvSpPr>
              <p:nvPr/>
            </p:nvSpPr>
            <p:spPr bwMode="auto">
              <a:xfrm flipH="1">
                <a:off x="6853549" y="1427000"/>
                <a:ext cx="634" cy="4650422"/>
              </a:xfrm>
              <a:prstGeom prst="line">
                <a:avLst/>
              </a:prstGeom>
              <a:noFill/>
              <a:ln w="12700">
                <a:solidFill>
                  <a:schemeClr val="tx1"/>
                </a:solidFill>
                <a:prstDash val="dash"/>
                <a:round/>
                <a:headEnd/>
                <a:tailEnd/>
              </a:ln>
              <a:effectLst/>
            </p:spPr>
            <p:txBody>
              <a:bodyPr wrap="square" lIns="90000" tIns="46800" rIns="90000" bIns="46800">
                <a:spAutoFit/>
              </a:bodyPr>
              <a:lstStyle/>
              <a:p>
                <a:pPr eaLnBrk="0" fontAlgn="base" hangingPunct="0">
                  <a:spcBef>
                    <a:spcPct val="0"/>
                  </a:spcBef>
                  <a:spcAft>
                    <a:spcPct val="50000"/>
                  </a:spcAft>
                  <a:buSzPct val="100000"/>
                  <a:buFont typeface="Wingdings" pitchFamily="2" charset="2"/>
                  <a:buChar char="•"/>
                </a:pPr>
                <a:endParaRPr lang="de-DE" sz="900" b="1">
                  <a:solidFill>
                    <a:srgbClr val="000000"/>
                  </a:solidFill>
                </a:endParaRPr>
              </a:p>
            </p:txBody>
          </p:sp>
          <p:sp>
            <p:nvSpPr>
              <p:cNvPr id="47" name="Rectangle 31"/>
              <p:cNvSpPr>
                <a:spLocks noChangeArrowheads="1"/>
              </p:cNvSpPr>
              <p:nvPr/>
            </p:nvSpPr>
            <p:spPr bwMode="auto">
              <a:xfrm>
                <a:off x="4805038" y="4010497"/>
                <a:ext cx="4178300" cy="220663"/>
              </a:xfrm>
              <a:prstGeom prst="rect">
                <a:avLst/>
              </a:prstGeom>
              <a:solidFill>
                <a:srgbClr val="DDDDDD"/>
              </a:solidFill>
              <a:ln w="12700">
                <a:noFill/>
                <a:miter lim="800000"/>
                <a:headEnd/>
                <a:tailEnd/>
              </a:ln>
              <a:effectLst/>
            </p:spPr>
            <p:txBody>
              <a:bodyPr lIns="90000" tIns="46800" rIns="90000" bIns="46800" anchor="ctr">
                <a:spAutoFit/>
              </a:bodyPr>
              <a:lstStyle/>
              <a:p>
                <a:pPr eaLnBrk="0" fontAlgn="base" hangingPunct="0">
                  <a:spcBef>
                    <a:spcPct val="0"/>
                  </a:spcBef>
                  <a:spcAft>
                    <a:spcPct val="50000"/>
                  </a:spcAft>
                  <a:buSzPct val="100000"/>
                  <a:buFont typeface="Wingdings" pitchFamily="2" charset="2"/>
                  <a:buChar char="•"/>
                </a:pPr>
                <a:endParaRPr lang="de-DE" sz="900" b="1">
                  <a:solidFill>
                    <a:srgbClr val="000000"/>
                  </a:solidFill>
                </a:endParaRPr>
              </a:p>
            </p:txBody>
          </p:sp>
          <p:sp>
            <p:nvSpPr>
              <p:cNvPr id="48" name="Text Box 38"/>
              <p:cNvSpPr txBox="1">
                <a:spLocks noChangeArrowheads="1"/>
              </p:cNvSpPr>
              <p:nvPr/>
            </p:nvSpPr>
            <p:spPr bwMode="auto">
              <a:xfrm>
                <a:off x="4909813" y="3981922"/>
                <a:ext cx="1944688" cy="248402"/>
              </a:xfrm>
              <a:prstGeom prst="rect">
                <a:avLst/>
              </a:prstGeom>
              <a:noFill/>
              <a:ln w="12700">
                <a:noFill/>
                <a:miter lim="800000"/>
                <a:headEnd/>
                <a:tailEnd/>
              </a:ln>
              <a:effectLst/>
            </p:spPr>
            <p:txBody>
              <a:bodyPr lIns="90000" tIns="46800" rIns="90000" bIns="46800">
                <a:spAutoFit/>
              </a:bodyPr>
              <a:lstStyle/>
              <a:p>
                <a:pPr marL="173736" indent="-173736" algn="l" defTabSz="914400">
                  <a:spcBef>
                    <a:spcPts val="720"/>
                  </a:spcBef>
                  <a:spcAft>
                    <a:spcPts val="0"/>
                  </a:spcAft>
                  <a:buNone/>
                </a:pPr>
                <a:r>
                  <a:rPr lang="de-DE" sz="1000" b="1" i="0" dirty="0" err="1">
                    <a:solidFill>
                      <a:srgbClr val="000000"/>
                    </a:solidFill>
                    <a:latin typeface="Arial"/>
                    <a:ea typeface="+mn-ea"/>
                    <a:cs typeface="+mn-cs"/>
                  </a:rPr>
                  <a:t>Проблемы</a:t>
                </a:r>
                <a:endParaRPr lang="de-DE" sz="1000" b="1" i="0" dirty="0">
                  <a:solidFill>
                    <a:srgbClr val="000000"/>
                  </a:solidFill>
                  <a:latin typeface="Arial"/>
                  <a:ea typeface="+mn-ea"/>
                  <a:cs typeface="+mn-cs"/>
                </a:endParaRPr>
              </a:p>
            </p:txBody>
          </p:sp>
          <p:sp>
            <p:nvSpPr>
              <p:cNvPr id="49" name="Text Box 41"/>
              <p:cNvSpPr txBox="1">
                <a:spLocks noChangeArrowheads="1"/>
              </p:cNvSpPr>
              <p:nvPr/>
            </p:nvSpPr>
            <p:spPr bwMode="auto">
              <a:xfrm>
                <a:off x="6894188" y="3989860"/>
                <a:ext cx="1944688" cy="248402"/>
              </a:xfrm>
              <a:prstGeom prst="rect">
                <a:avLst/>
              </a:prstGeom>
              <a:noFill/>
              <a:ln w="12700">
                <a:noFill/>
                <a:miter lim="800000"/>
                <a:headEnd/>
                <a:tailEnd/>
              </a:ln>
              <a:effectLst/>
            </p:spPr>
            <p:txBody>
              <a:bodyPr lIns="90000" tIns="46800" rIns="90000" bIns="46800">
                <a:spAutoFit/>
              </a:bodyPr>
              <a:lstStyle/>
              <a:p>
                <a:pPr marL="173736" indent="-173736" algn="l" defTabSz="914400">
                  <a:spcBef>
                    <a:spcPts val="720"/>
                  </a:spcBef>
                  <a:spcAft>
                    <a:spcPts val="0"/>
                  </a:spcAft>
                  <a:buNone/>
                </a:pPr>
                <a:r>
                  <a:rPr lang="de-DE" sz="1000" b="1" i="0">
                    <a:solidFill>
                      <a:srgbClr val="000000"/>
                    </a:solidFill>
                    <a:latin typeface="Arial"/>
                    <a:ea typeface="+mn-ea"/>
                    <a:cs typeface="+mn-cs"/>
                  </a:rPr>
                  <a:t>Ценность для клиента</a:t>
                </a:r>
              </a:p>
            </p:txBody>
          </p:sp>
          <p:sp>
            <p:nvSpPr>
              <p:cNvPr id="50" name="Text Box 42"/>
              <p:cNvSpPr txBox="1">
                <a:spLocks noChangeArrowheads="1"/>
              </p:cNvSpPr>
              <p:nvPr/>
            </p:nvSpPr>
            <p:spPr bwMode="auto">
              <a:xfrm>
                <a:off x="4800276" y="4259100"/>
                <a:ext cx="2057082" cy="1610314"/>
              </a:xfrm>
              <a:prstGeom prst="rect">
                <a:avLst/>
              </a:prstGeom>
              <a:noFill/>
              <a:ln w="12700">
                <a:noFill/>
                <a:miter lim="800000"/>
                <a:headEnd/>
                <a:tailEnd/>
              </a:ln>
              <a:effectLst/>
            </p:spPr>
            <p:txBody>
              <a:bodyPr wrap="square" lIns="90000" tIns="46800" rIns="90000" bIns="46800">
                <a:spAutoFit/>
              </a:bodyPr>
              <a:lstStyle/>
              <a:p>
                <a:pPr algn="l" defTabSz="914400">
                  <a:spcBef>
                    <a:spcPts val="660"/>
                  </a:spcBef>
                  <a:spcAft>
                    <a:spcPts val="0"/>
                  </a:spcAft>
                  <a:buNone/>
                </a:pPr>
                <a:r>
                  <a:rPr lang="de-DE" sz="900" b="1" i="0" dirty="0" err="1">
                    <a:solidFill>
                      <a:srgbClr val="000000"/>
                    </a:solidFill>
                  </a:rPr>
                  <a:t>Специальные</a:t>
                </a:r>
                <a:r>
                  <a:rPr lang="de-DE" sz="900" b="1" i="0" dirty="0">
                    <a:solidFill>
                      <a:srgbClr val="000000"/>
                    </a:solidFill>
                  </a:rPr>
                  <a:t> </a:t>
                </a:r>
                <a:r>
                  <a:rPr lang="de-DE" sz="900" b="1" i="0" dirty="0" err="1">
                    <a:solidFill>
                      <a:srgbClr val="000000"/>
                    </a:solidFill>
                  </a:rPr>
                  <a:t>навыки</a:t>
                </a:r>
                <a:r>
                  <a:rPr lang="de-DE" sz="900" b="1" i="0" dirty="0">
                    <a:solidFill>
                      <a:srgbClr val="000000"/>
                    </a:solidFill>
                  </a:rPr>
                  <a:t> </a:t>
                </a:r>
                <a:r>
                  <a:rPr lang="de-DE" sz="900" b="1" i="0" dirty="0" smtClean="0">
                    <a:solidFill>
                      <a:srgbClr val="000000"/>
                    </a:solidFill>
                  </a:rPr>
                  <a:t>и</a:t>
                </a:r>
                <a:r>
                  <a:rPr lang="ru-RU" sz="900" b="1" i="0" dirty="0" smtClean="0">
                    <a:solidFill>
                      <a:srgbClr val="000000"/>
                    </a:solidFill>
                  </a:rPr>
                  <a:t> </a:t>
                </a:r>
                <a:r>
                  <a:rPr lang="de-DE" sz="900" b="1" i="0" dirty="0" err="1" smtClean="0">
                    <a:solidFill>
                      <a:srgbClr val="000000"/>
                    </a:solidFill>
                  </a:rPr>
                  <a:t>длительные</a:t>
                </a:r>
                <a:r>
                  <a:rPr lang="de-DE" sz="900" b="1" i="0" dirty="0" smtClean="0">
                    <a:solidFill>
                      <a:srgbClr val="000000"/>
                    </a:solidFill>
                  </a:rPr>
                  <a:t> </a:t>
                </a:r>
                <a:r>
                  <a:rPr lang="de-DE" sz="900" b="1" i="0" dirty="0" err="1">
                    <a:solidFill>
                      <a:srgbClr val="000000"/>
                    </a:solidFill>
                  </a:rPr>
                  <a:t>сроки</a:t>
                </a:r>
                <a:r>
                  <a:rPr lang="de-DE" sz="900" b="1" i="0" dirty="0">
                    <a:solidFill>
                      <a:srgbClr val="000000"/>
                    </a:solidFill>
                  </a:rPr>
                  <a:t> </a:t>
                </a:r>
                <a:r>
                  <a:rPr lang="de-DE" sz="900" b="1" i="0" dirty="0" err="1">
                    <a:solidFill>
                      <a:srgbClr val="000000"/>
                    </a:solidFill>
                  </a:rPr>
                  <a:t>внедрения</a:t>
                </a:r>
                <a:endParaRPr lang="de-DE" sz="900" b="1" i="0" dirty="0">
                  <a:solidFill>
                    <a:srgbClr val="000000"/>
                  </a:solidFill>
                </a:endParaRPr>
              </a:p>
              <a:p>
                <a:pPr algn="l" defTabSz="914400">
                  <a:spcBef>
                    <a:spcPts val="660"/>
                  </a:spcBef>
                  <a:spcAft>
                    <a:spcPts val="0"/>
                  </a:spcAft>
                  <a:buClr>
                    <a:srgbClr val="000000"/>
                  </a:buClr>
                  <a:buSzPct val="120000"/>
                  <a:buFont typeface="Wingdings"/>
                  <a:buChar char="§"/>
                </a:pPr>
                <a:r>
                  <a:rPr lang="de-DE" sz="900" b="1" i="0" dirty="0">
                    <a:solidFill>
                      <a:srgbClr val="000000"/>
                    </a:solidFill>
                  </a:rPr>
                  <a:t> </a:t>
                </a:r>
                <a:r>
                  <a:rPr lang="de-DE" sz="900" b="0" i="0" dirty="0" err="1">
                    <a:solidFill>
                      <a:srgbClr val="000000"/>
                    </a:solidFill>
                  </a:rPr>
                  <a:t>Адаптация</a:t>
                </a:r>
                <a:r>
                  <a:rPr lang="de-DE" sz="900" b="0" i="0" dirty="0">
                    <a:solidFill>
                      <a:srgbClr val="000000"/>
                    </a:solidFill>
                  </a:rPr>
                  <a:t> </a:t>
                </a:r>
                <a:r>
                  <a:rPr lang="de-DE" sz="900" b="0" i="0" dirty="0" err="1">
                    <a:solidFill>
                      <a:srgbClr val="000000"/>
                    </a:solidFill>
                  </a:rPr>
                  <a:t>процессов</a:t>
                </a:r>
                <a:r>
                  <a:rPr lang="de-DE" sz="900" b="0" i="0" dirty="0">
                    <a:solidFill>
                      <a:srgbClr val="000000"/>
                    </a:solidFill>
                  </a:rPr>
                  <a:t> </a:t>
                </a:r>
                <a:r>
                  <a:rPr lang="de-DE" sz="900" b="0" i="0" dirty="0" err="1">
                    <a:solidFill>
                      <a:srgbClr val="000000"/>
                    </a:solidFill>
                  </a:rPr>
                  <a:t>требует</a:t>
                </a:r>
                <a:r>
                  <a:rPr lang="de-DE" sz="900" b="0" i="0" dirty="0">
                    <a:solidFill>
                      <a:srgbClr val="000000"/>
                    </a:solidFill>
                  </a:rPr>
                  <a:t> </a:t>
                </a:r>
                <a:r>
                  <a:rPr lang="de-DE" sz="900" b="1" i="0" dirty="0" err="1">
                    <a:solidFill>
                      <a:srgbClr val="000000"/>
                    </a:solidFill>
                  </a:rPr>
                  <a:t>специальных</a:t>
                </a:r>
                <a:r>
                  <a:rPr lang="de-DE" sz="900" b="1" i="0" dirty="0">
                    <a:solidFill>
                      <a:srgbClr val="000000"/>
                    </a:solidFill>
                  </a:rPr>
                  <a:t> </a:t>
                </a:r>
                <a:r>
                  <a:rPr lang="de-DE" sz="900" b="1" i="0" dirty="0" err="1">
                    <a:solidFill>
                      <a:srgbClr val="000000"/>
                    </a:solidFill>
                  </a:rPr>
                  <a:t>навыков</a:t>
                </a:r>
                <a:r>
                  <a:rPr lang="de-DE" sz="900" b="1" i="0" dirty="0">
                    <a:solidFill>
                      <a:srgbClr val="000000"/>
                    </a:solidFill>
                  </a:rPr>
                  <a:t>, </a:t>
                </a:r>
                <a:r>
                  <a:rPr lang="de-DE" sz="900" b="1" i="0" dirty="0" err="1">
                    <a:solidFill>
                      <a:srgbClr val="000000"/>
                    </a:solidFill>
                  </a:rPr>
                  <a:t>длительность</a:t>
                </a:r>
                <a:r>
                  <a:rPr lang="de-DE" sz="900" b="1" i="0" dirty="0">
                    <a:solidFill>
                      <a:srgbClr val="000000"/>
                    </a:solidFill>
                  </a:rPr>
                  <a:t> </a:t>
                </a:r>
                <a:r>
                  <a:rPr lang="de-DE" sz="900" b="1" i="0" dirty="0" err="1">
                    <a:solidFill>
                      <a:srgbClr val="000000"/>
                    </a:solidFill>
                  </a:rPr>
                  <a:t>циклов</a:t>
                </a:r>
                <a:r>
                  <a:rPr lang="de-DE" sz="900" b="1" i="0" dirty="0">
                    <a:solidFill>
                      <a:srgbClr val="000000"/>
                    </a:solidFill>
                  </a:rPr>
                  <a:t> </a:t>
                </a:r>
                <a:r>
                  <a:rPr lang="de-DE" sz="900" b="1" i="0" dirty="0" err="1">
                    <a:solidFill>
                      <a:srgbClr val="000000"/>
                    </a:solidFill>
                  </a:rPr>
                  <a:t>изменений</a:t>
                </a:r>
                <a:r>
                  <a:rPr lang="de-DE" sz="900" b="1" i="0" dirty="0">
                    <a:solidFill>
                      <a:srgbClr val="000000"/>
                    </a:solidFill>
                  </a:rPr>
                  <a:t> </a:t>
                </a:r>
                <a:r>
                  <a:rPr lang="de-DE" sz="900" b="1" i="0" dirty="0" err="1">
                    <a:solidFill>
                      <a:srgbClr val="000000"/>
                    </a:solidFill>
                  </a:rPr>
                  <a:t>велика</a:t>
                </a:r>
                <a:endParaRPr lang="de-DE" sz="900" b="1" i="0" dirty="0">
                  <a:solidFill>
                    <a:srgbClr val="000000"/>
                  </a:solidFill>
                </a:endParaRPr>
              </a:p>
              <a:p>
                <a:pPr algn="l" defTabSz="914400">
                  <a:spcBef>
                    <a:spcPts val="660"/>
                  </a:spcBef>
                  <a:spcAft>
                    <a:spcPts val="0"/>
                  </a:spcAft>
                  <a:buClr>
                    <a:srgbClr val="000000"/>
                  </a:buClr>
                  <a:buSzPct val="120000"/>
                  <a:buFont typeface="Wingdings"/>
                  <a:buChar char="§"/>
                </a:pPr>
                <a:r>
                  <a:rPr lang="de-DE" sz="900" b="0" i="0" dirty="0">
                    <a:solidFill>
                      <a:srgbClr val="000000"/>
                    </a:solidFill>
                  </a:rPr>
                  <a:t> </a:t>
                </a:r>
                <a:r>
                  <a:rPr lang="de-DE" sz="900" b="1" i="0" dirty="0" err="1">
                    <a:solidFill>
                      <a:srgbClr val="000000"/>
                    </a:solidFill>
                  </a:rPr>
                  <a:t>Выполняемые</a:t>
                </a:r>
                <a:r>
                  <a:rPr lang="de-DE" sz="900" b="1" i="0" dirty="0">
                    <a:solidFill>
                      <a:srgbClr val="000000"/>
                    </a:solidFill>
                  </a:rPr>
                  <a:t> </a:t>
                </a:r>
                <a:r>
                  <a:rPr lang="de-DE" sz="900" b="1" i="0" dirty="0" err="1">
                    <a:solidFill>
                      <a:srgbClr val="000000"/>
                    </a:solidFill>
                  </a:rPr>
                  <a:t>вручную</a:t>
                </a:r>
                <a:r>
                  <a:rPr lang="de-DE" sz="900" b="1" i="0" dirty="0">
                    <a:solidFill>
                      <a:srgbClr val="000000"/>
                    </a:solidFill>
                  </a:rPr>
                  <a:t> </a:t>
                </a:r>
                <a:r>
                  <a:rPr lang="de-DE" sz="900" b="1" i="0" dirty="0" smtClean="0">
                    <a:solidFill>
                      <a:srgbClr val="000000"/>
                    </a:solidFill>
                  </a:rPr>
                  <a:t>и</a:t>
                </a:r>
                <a:r>
                  <a:rPr lang="ru-RU" sz="900" b="1" i="0" dirty="0" smtClean="0">
                    <a:solidFill>
                      <a:srgbClr val="000000"/>
                    </a:solidFill>
                  </a:rPr>
                  <a:t> </a:t>
                </a:r>
                <a:r>
                  <a:rPr lang="de-DE" sz="900" b="1" i="0" dirty="0" err="1" smtClean="0">
                    <a:solidFill>
                      <a:srgbClr val="000000"/>
                    </a:solidFill>
                  </a:rPr>
                  <a:t>неполные</a:t>
                </a:r>
                <a:r>
                  <a:rPr lang="de-DE" sz="900" b="1" i="0" dirty="0" smtClean="0">
                    <a:solidFill>
                      <a:srgbClr val="000000"/>
                    </a:solidFill>
                  </a:rPr>
                  <a:t> </a:t>
                </a:r>
                <a:r>
                  <a:rPr lang="de-DE" sz="900" b="0" i="0" dirty="0" err="1">
                    <a:solidFill>
                      <a:srgbClr val="000000"/>
                    </a:solidFill>
                  </a:rPr>
                  <a:t>взаимодействия</a:t>
                </a:r>
                <a:endParaRPr lang="de-DE" sz="900" b="0" i="0" dirty="0">
                  <a:solidFill>
                    <a:srgbClr val="000000"/>
                  </a:solidFill>
                </a:endParaRPr>
              </a:p>
              <a:p>
                <a:pPr algn="l" defTabSz="914400">
                  <a:spcBef>
                    <a:spcPts val="660"/>
                  </a:spcBef>
                  <a:spcAft>
                    <a:spcPts val="0"/>
                  </a:spcAft>
                  <a:buNone/>
                </a:pPr>
                <a:endParaRPr lang="en-US" sz="900" dirty="0" smtClean="0">
                  <a:solidFill>
                    <a:srgbClr val="000000"/>
                  </a:solidFill>
                </a:endParaRPr>
              </a:p>
            </p:txBody>
          </p:sp>
          <p:sp>
            <p:nvSpPr>
              <p:cNvPr id="51" name="Text Box 42"/>
              <p:cNvSpPr txBox="1">
                <a:spLocks noChangeArrowheads="1"/>
              </p:cNvSpPr>
              <p:nvPr/>
            </p:nvSpPr>
            <p:spPr bwMode="auto">
              <a:xfrm>
                <a:off x="4794561" y="3420265"/>
                <a:ext cx="2057082" cy="510012"/>
              </a:xfrm>
              <a:prstGeom prst="rect">
                <a:avLst/>
              </a:prstGeom>
              <a:noFill/>
              <a:ln w="12700">
                <a:noFill/>
                <a:miter lim="800000"/>
                <a:headEnd/>
                <a:tailEnd/>
              </a:ln>
              <a:effectLst/>
            </p:spPr>
            <p:txBody>
              <a:bodyPr wrap="square" lIns="90000" tIns="46800" rIns="90000" bIns="46800">
                <a:spAutoFit/>
              </a:bodyPr>
              <a:lstStyle/>
              <a:p>
                <a:pPr algn="l" defTabSz="914400">
                  <a:spcBef>
                    <a:spcPts val="660"/>
                  </a:spcBef>
                  <a:spcAft>
                    <a:spcPts val="0"/>
                  </a:spcAft>
                  <a:buNone/>
                </a:pPr>
                <a:r>
                  <a:rPr lang="de-DE" sz="900" b="1" i="0" dirty="0" err="1">
                    <a:solidFill>
                      <a:srgbClr val="4FB81C"/>
                    </a:solidFill>
                  </a:rPr>
                  <a:t>Более</a:t>
                </a:r>
                <a:r>
                  <a:rPr lang="de-DE" sz="900" b="1" i="0" dirty="0">
                    <a:solidFill>
                      <a:srgbClr val="4FB81C"/>
                    </a:solidFill>
                  </a:rPr>
                  <a:t> </a:t>
                </a:r>
                <a:r>
                  <a:rPr lang="de-DE" sz="900" b="1" i="0" dirty="0" err="1">
                    <a:solidFill>
                      <a:srgbClr val="4FB81C"/>
                    </a:solidFill>
                  </a:rPr>
                  <a:t>оперативная</a:t>
                </a:r>
                <a:r>
                  <a:rPr lang="de-DE" sz="900" b="1" i="0" dirty="0">
                    <a:solidFill>
                      <a:srgbClr val="4FB81C"/>
                    </a:solidFill>
                  </a:rPr>
                  <a:t> </a:t>
                </a:r>
                <a:r>
                  <a:rPr lang="de-DE" sz="900" b="1" i="0" dirty="0" err="1"/>
                  <a:t>реакция</a:t>
                </a:r>
                <a:r>
                  <a:rPr lang="de-DE" sz="900" b="1" i="0" dirty="0"/>
                  <a:t> </a:t>
                </a:r>
                <a:r>
                  <a:rPr lang="de-DE" sz="900" b="1" i="0" dirty="0" err="1" smtClean="0"/>
                  <a:t>на</a:t>
                </a:r>
                <a:r>
                  <a:rPr lang="ru-RU" sz="900" b="1" dirty="0"/>
                  <a:t> </a:t>
                </a:r>
                <a:r>
                  <a:rPr lang="de-DE" sz="900" b="1" i="0" dirty="0" err="1" smtClean="0"/>
                  <a:t>изменение</a:t>
                </a:r>
                <a:r>
                  <a:rPr lang="de-DE" sz="900" b="1" i="0" dirty="0" smtClean="0"/>
                  <a:t> </a:t>
                </a:r>
                <a:r>
                  <a:rPr lang="de-DE" sz="900" b="1" i="0" dirty="0" err="1"/>
                  <a:t>условий</a:t>
                </a:r>
                <a:r>
                  <a:rPr lang="de-DE" sz="900" b="1" i="0" dirty="0"/>
                  <a:t> </a:t>
                </a:r>
                <a:r>
                  <a:rPr lang="de-DE" sz="900" b="1" i="0" dirty="0" smtClean="0"/>
                  <a:t>и</a:t>
                </a:r>
                <a:r>
                  <a:rPr lang="ru-RU" sz="900" b="1" i="0" dirty="0" smtClean="0"/>
                  <a:t> </a:t>
                </a:r>
                <a:r>
                  <a:rPr lang="de-DE" sz="900" b="1" i="0" dirty="0" err="1" smtClean="0">
                    <a:solidFill>
                      <a:srgbClr val="4FB81C"/>
                    </a:solidFill>
                  </a:rPr>
                  <a:t>сокращение</a:t>
                </a:r>
                <a:r>
                  <a:rPr lang="de-DE" sz="900" b="1" i="0" dirty="0" smtClean="0"/>
                  <a:t> </a:t>
                </a:r>
                <a:r>
                  <a:rPr lang="de-DE" sz="900" b="1" i="0" dirty="0" err="1" smtClean="0"/>
                  <a:t>затрат</a:t>
                </a:r>
                <a:endParaRPr lang="en-US" sz="900" dirty="0" smtClean="0">
                  <a:solidFill>
                    <a:srgbClr val="000000"/>
                  </a:solidFill>
                </a:endParaRPr>
              </a:p>
            </p:txBody>
          </p:sp>
          <p:sp>
            <p:nvSpPr>
              <p:cNvPr id="52" name="Text Box 42"/>
              <p:cNvSpPr txBox="1">
                <a:spLocks noChangeArrowheads="1"/>
              </p:cNvSpPr>
              <p:nvPr/>
            </p:nvSpPr>
            <p:spPr bwMode="auto">
              <a:xfrm>
                <a:off x="6933876" y="1645440"/>
                <a:ext cx="2057082" cy="2287422"/>
              </a:xfrm>
              <a:prstGeom prst="rect">
                <a:avLst/>
              </a:prstGeom>
              <a:noFill/>
              <a:ln w="12700">
                <a:noFill/>
                <a:miter lim="800000"/>
                <a:headEnd/>
                <a:tailEnd/>
              </a:ln>
              <a:effectLst/>
            </p:spPr>
            <p:txBody>
              <a:bodyPr wrap="square" lIns="90000" tIns="46800" rIns="90000" bIns="46800">
                <a:spAutoFit/>
              </a:bodyPr>
              <a:lstStyle/>
              <a:p>
                <a:pPr algn="l" defTabSz="914400">
                  <a:spcBef>
                    <a:spcPts val="0"/>
                  </a:spcBef>
                  <a:spcAft>
                    <a:spcPts val="0"/>
                  </a:spcAft>
                  <a:buNone/>
                </a:pPr>
                <a:r>
                  <a:rPr lang="en-US" sz="950" b="1" i="0" dirty="0" err="1">
                    <a:latin typeface="Arial"/>
                    <a:cs typeface="Arial"/>
                  </a:rPr>
                  <a:t>Braskem</a:t>
                </a:r>
                <a:r>
                  <a:rPr lang="en-US" sz="950" b="1" i="0" dirty="0">
                    <a:latin typeface="Arial"/>
                    <a:ea typeface="Calibri"/>
                    <a:cs typeface="Arial"/>
                  </a:rPr>
                  <a:t/>
                </a:r>
                <a:br>
                  <a:rPr lang="en-US" sz="950" b="1" i="0" dirty="0">
                    <a:latin typeface="Arial"/>
                    <a:ea typeface="Calibri"/>
                    <a:cs typeface="Arial"/>
                  </a:rPr>
                </a:br>
                <a:r>
                  <a:rPr lang="en-US" sz="950" b="0" i="0" dirty="0" err="1">
                    <a:latin typeface="Arial"/>
                    <a:cs typeface="Arial"/>
                  </a:rPr>
                  <a:t>Время</a:t>
                </a:r>
                <a:r>
                  <a:rPr lang="en-US" sz="950" b="0" i="0" dirty="0">
                    <a:latin typeface="Arial"/>
                    <a:cs typeface="Arial"/>
                  </a:rPr>
                  <a:t> </a:t>
                </a:r>
                <a:r>
                  <a:rPr lang="en-US" sz="950" b="0" i="0" dirty="0" err="1">
                    <a:latin typeface="Arial"/>
                    <a:cs typeface="Arial"/>
                  </a:rPr>
                  <a:t>перестройки</a:t>
                </a:r>
                <a:r>
                  <a:rPr lang="en-US" sz="950" b="0" i="0" dirty="0">
                    <a:latin typeface="Arial"/>
                    <a:cs typeface="Arial"/>
                  </a:rPr>
                  <a:t> </a:t>
                </a:r>
                <a:r>
                  <a:rPr lang="en-US" sz="950" b="0" i="0" dirty="0" err="1">
                    <a:latin typeface="Arial"/>
                    <a:cs typeface="Arial"/>
                  </a:rPr>
                  <a:t>процесса</a:t>
                </a:r>
                <a:r>
                  <a:rPr lang="en-US" sz="950" b="0" i="0" dirty="0">
                    <a:latin typeface="Arial"/>
                    <a:cs typeface="Arial"/>
                  </a:rPr>
                  <a:t> </a:t>
                </a:r>
                <a:r>
                  <a:rPr lang="en-US" sz="950" b="0" i="0" dirty="0">
                    <a:latin typeface="Arial"/>
                    <a:ea typeface="Calibri"/>
                    <a:cs typeface="Arial"/>
                  </a:rPr>
                  <a:t/>
                </a:r>
                <a:br>
                  <a:rPr lang="en-US" sz="950" b="0" i="0" dirty="0">
                    <a:latin typeface="Arial"/>
                    <a:ea typeface="Calibri"/>
                    <a:cs typeface="Arial"/>
                  </a:rPr>
                </a:br>
                <a:r>
                  <a:rPr lang="en-US" sz="950" b="0" i="0" dirty="0">
                    <a:solidFill>
                      <a:srgbClr val="006699"/>
                    </a:solidFill>
                    <a:latin typeface="Arial"/>
                    <a:cs typeface="Arial"/>
                  </a:rPr>
                  <a:t>-</a:t>
                </a:r>
                <a:r>
                  <a:rPr lang="en-US" sz="950" b="0" i="0" dirty="0" smtClean="0">
                    <a:solidFill>
                      <a:srgbClr val="006699"/>
                    </a:solidFill>
                    <a:latin typeface="Arial"/>
                    <a:cs typeface="Arial"/>
                  </a:rPr>
                  <a:t>30</a:t>
                </a:r>
                <a:r>
                  <a:rPr lang="ru-RU" sz="950" b="0" i="0" dirty="0" smtClean="0">
                    <a:solidFill>
                      <a:srgbClr val="006699"/>
                    </a:solidFill>
                    <a:latin typeface="Arial"/>
                    <a:cs typeface="Arial"/>
                  </a:rPr>
                  <a:t> </a:t>
                </a:r>
                <a:r>
                  <a:rPr lang="en-US" sz="950" b="0" i="0" dirty="0" smtClean="0">
                    <a:solidFill>
                      <a:srgbClr val="006699"/>
                    </a:solidFill>
                    <a:latin typeface="Arial"/>
                    <a:cs typeface="Arial"/>
                  </a:rPr>
                  <a:t>% </a:t>
                </a:r>
                <a:endParaRPr lang="en-US" sz="950" b="0" i="0" dirty="0">
                  <a:solidFill>
                    <a:srgbClr val="006699"/>
                  </a:solidFill>
                  <a:latin typeface="Arial"/>
                  <a:cs typeface="Arial"/>
                </a:endParaRPr>
              </a:p>
              <a:p>
                <a:pPr algn="l" defTabSz="914400">
                  <a:spcBef>
                    <a:spcPts val="0"/>
                  </a:spcBef>
                  <a:spcAft>
                    <a:spcPts val="0"/>
                  </a:spcAft>
                  <a:buNone/>
                </a:pPr>
                <a:r>
                  <a:rPr lang="en-US" sz="950" b="0" i="0" dirty="0">
                    <a:latin typeface="Arial"/>
                    <a:ea typeface="Calibri"/>
                    <a:cs typeface="Arial"/>
                  </a:rPr>
                  <a:t/>
                </a:r>
                <a:br>
                  <a:rPr lang="en-US" sz="950" b="0" i="0" dirty="0">
                    <a:latin typeface="Arial"/>
                    <a:ea typeface="Calibri"/>
                    <a:cs typeface="Arial"/>
                  </a:rPr>
                </a:br>
                <a:r>
                  <a:rPr lang="en-US" sz="950" b="1" i="0" dirty="0">
                    <a:latin typeface="Arial"/>
                    <a:cs typeface="Arial"/>
                  </a:rPr>
                  <a:t>Ericsson</a:t>
                </a:r>
                <a:r>
                  <a:rPr lang="en-US" sz="950" b="1" i="0" dirty="0">
                    <a:latin typeface="Arial"/>
                    <a:ea typeface="Calibri"/>
                    <a:cs typeface="Arial"/>
                  </a:rPr>
                  <a:t/>
                </a:r>
                <a:br>
                  <a:rPr lang="en-US" sz="950" b="1" i="0" dirty="0">
                    <a:latin typeface="Arial"/>
                    <a:ea typeface="Calibri"/>
                    <a:cs typeface="Arial"/>
                  </a:rPr>
                </a:br>
                <a:r>
                  <a:rPr lang="en-US" sz="950" b="0" i="0" dirty="0" err="1">
                    <a:latin typeface="Arial"/>
                    <a:cs typeface="Arial"/>
                  </a:rPr>
                  <a:t>Требования</a:t>
                </a:r>
                <a:r>
                  <a:rPr lang="en-US" sz="950" b="0" i="0" dirty="0">
                    <a:latin typeface="Arial"/>
                    <a:cs typeface="Arial"/>
                  </a:rPr>
                  <a:t>, </a:t>
                </a:r>
                <a:r>
                  <a:rPr lang="en-US" sz="950" b="0" i="0" dirty="0" err="1">
                    <a:latin typeface="Arial"/>
                    <a:cs typeface="Arial"/>
                  </a:rPr>
                  <a:t>специфические</a:t>
                </a:r>
                <a:r>
                  <a:rPr lang="en-US" sz="950" b="0" i="0" dirty="0">
                    <a:latin typeface="Arial"/>
                    <a:cs typeface="Arial"/>
                  </a:rPr>
                  <a:t> </a:t>
                </a:r>
                <a:r>
                  <a:rPr lang="en-US" sz="950" b="0" i="0" dirty="0" err="1">
                    <a:latin typeface="Arial"/>
                    <a:cs typeface="Arial"/>
                  </a:rPr>
                  <a:t>для</a:t>
                </a:r>
                <a:r>
                  <a:rPr lang="en-US" sz="950" b="0" i="0" dirty="0">
                    <a:latin typeface="Arial"/>
                    <a:cs typeface="Arial"/>
                  </a:rPr>
                  <a:t> </a:t>
                </a:r>
                <a:r>
                  <a:rPr lang="en-US" sz="950" b="0" i="0" dirty="0" err="1">
                    <a:latin typeface="Arial"/>
                    <a:cs typeface="Arial"/>
                  </a:rPr>
                  <a:t>отдельных</a:t>
                </a:r>
                <a:r>
                  <a:rPr lang="en-US" sz="950" b="0" i="0" dirty="0">
                    <a:latin typeface="Arial"/>
                    <a:cs typeface="Arial"/>
                  </a:rPr>
                  <a:t> </a:t>
                </a:r>
                <a:r>
                  <a:rPr lang="en-US" sz="950" b="0" i="0" dirty="0" err="1">
                    <a:latin typeface="Arial"/>
                    <a:cs typeface="Arial"/>
                  </a:rPr>
                  <a:t>стран</a:t>
                </a:r>
                <a:r>
                  <a:rPr lang="en-US" sz="950" b="0" i="0" dirty="0">
                    <a:latin typeface="Arial"/>
                    <a:cs typeface="Arial"/>
                  </a:rPr>
                  <a:t>, </a:t>
                </a:r>
                <a:r>
                  <a:rPr lang="en-US" sz="950" b="0" i="0" dirty="0" err="1">
                    <a:latin typeface="Arial"/>
                    <a:cs typeface="Arial"/>
                  </a:rPr>
                  <a:t>внедрены</a:t>
                </a:r>
                <a:r>
                  <a:rPr lang="en-US" sz="950" b="0" i="0" dirty="0">
                    <a:latin typeface="Arial"/>
                    <a:cs typeface="Arial"/>
                  </a:rPr>
                  <a:t> </a:t>
                </a:r>
                <a:r>
                  <a:rPr lang="en-US" sz="950" b="0" i="0" dirty="0" smtClean="0">
                    <a:latin typeface="Arial"/>
                    <a:cs typeface="Arial"/>
                  </a:rPr>
                  <a:t>в</a:t>
                </a:r>
                <a:r>
                  <a:rPr lang="ru-RU" sz="950" b="0" i="0" dirty="0" smtClean="0">
                    <a:latin typeface="Arial"/>
                    <a:cs typeface="Arial"/>
                  </a:rPr>
                  <a:t> </a:t>
                </a:r>
                <a:r>
                  <a:rPr lang="en-US" sz="950" b="0" i="0" dirty="0" err="1" smtClean="0">
                    <a:latin typeface="Arial"/>
                    <a:cs typeface="Arial"/>
                  </a:rPr>
                  <a:t>правила</a:t>
                </a:r>
                <a:endParaRPr lang="en-US" sz="950" b="0" i="0" dirty="0">
                  <a:latin typeface="Arial"/>
                  <a:cs typeface="Arial"/>
                </a:endParaRPr>
              </a:p>
              <a:p>
                <a:pPr algn="l" defTabSz="914400">
                  <a:spcBef>
                    <a:spcPts val="0"/>
                  </a:spcBef>
                  <a:spcAft>
                    <a:spcPts val="0"/>
                  </a:spcAft>
                  <a:buNone/>
                </a:pPr>
                <a:r>
                  <a:rPr lang="en-US" sz="950" b="0" i="0" dirty="0">
                    <a:latin typeface="Arial"/>
                    <a:ea typeface="Calibri"/>
                    <a:cs typeface="Arial"/>
                  </a:rPr>
                  <a:t/>
                </a:r>
                <a:br>
                  <a:rPr lang="en-US" sz="950" b="0" i="0" dirty="0">
                    <a:latin typeface="Arial"/>
                    <a:ea typeface="Calibri"/>
                    <a:cs typeface="Arial"/>
                  </a:rPr>
                </a:br>
                <a:r>
                  <a:rPr lang="en-US" sz="950" b="1" i="0" dirty="0">
                    <a:latin typeface="Arial"/>
                    <a:cs typeface="Arial"/>
                  </a:rPr>
                  <a:t>CCE AG</a:t>
                </a:r>
                <a:r>
                  <a:rPr lang="en-US" sz="950" b="0" i="0" dirty="0">
                    <a:latin typeface="Arial"/>
                  </a:rPr>
                  <a:t/>
                </a:r>
                <a:br>
                  <a:rPr lang="en-US" sz="950" b="0" i="0" dirty="0">
                    <a:latin typeface="Arial"/>
                  </a:rPr>
                </a:br>
                <a:r>
                  <a:rPr lang="en-US" sz="950" b="0" i="0" dirty="0" err="1">
                    <a:latin typeface="Arial"/>
                    <a:cs typeface="Arial"/>
                  </a:rPr>
                  <a:t>Оптимизировано</a:t>
                </a:r>
                <a:r>
                  <a:rPr lang="en-US" sz="950" b="0" i="0" dirty="0">
                    <a:latin typeface="Arial"/>
                    <a:cs typeface="Arial"/>
                  </a:rPr>
                  <a:t> </a:t>
                </a:r>
                <a:r>
                  <a:rPr lang="en-US" sz="950" b="0" i="0" dirty="0" err="1">
                    <a:latin typeface="Arial"/>
                    <a:cs typeface="Arial"/>
                  </a:rPr>
                  <a:t>планирование</a:t>
                </a:r>
                <a:r>
                  <a:rPr lang="en-US" sz="950" b="0" i="0" dirty="0">
                    <a:latin typeface="Arial"/>
                    <a:cs typeface="Arial"/>
                  </a:rPr>
                  <a:t> </a:t>
                </a:r>
                <a:r>
                  <a:rPr lang="en-US" sz="950" b="0" i="0" dirty="0" err="1">
                    <a:latin typeface="Arial"/>
                    <a:cs typeface="Arial"/>
                  </a:rPr>
                  <a:t>спроса</a:t>
                </a:r>
                <a:endParaRPr lang="en-US" sz="950" b="0" i="0" dirty="0">
                  <a:latin typeface="Arial"/>
                  <a:cs typeface="Arial"/>
                </a:endParaRPr>
              </a:p>
              <a:p>
                <a:pPr algn="l" defTabSz="914400">
                  <a:spcBef>
                    <a:spcPts val="0"/>
                  </a:spcBef>
                  <a:spcAft>
                    <a:spcPts val="0"/>
                  </a:spcAft>
                  <a:buNone/>
                </a:pPr>
                <a:r>
                  <a:rPr lang="en-US" sz="950" b="0" i="0" dirty="0">
                    <a:latin typeface="Arial"/>
                    <a:ea typeface="Calibri"/>
                    <a:cs typeface="Arial"/>
                  </a:rPr>
                  <a:t/>
                </a:r>
                <a:br>
                  <a:rPr lang="en-US" sz="950" b="0" i="0" dirty="0">
                    <a:latin typeface="Arial"/>
                    <a:ea typeface="Calibri"/>
                    <a:cs typeface="Arial"/>
                  </a:rPr>
                </a:br>
                <a:r>
                  <a:rPr lang="en-US" sz="950" b="1" i="0" dirty="0">
                    <a:latin typeface="Arial"/>
                    <a:cs typeface="Arial"/>
                  </a:rPr>
                  <a:t>KAESER</a:t>
                </a:r>
                <a:r>
                  <a:rPr lang="en-US" sz="950" b="0" i="0" dirty="0">
                    <a:latin typeface="Arial"/>
                    <a:ea typeface="Calibri"/>
                    <a:cs typeface="Arial"/>
                  </a:rPr>
                  <a:t/>
                </a:r>
                <a:br>
                  <a:rPr lang="en-US" sz="950" b="0" i="0" dirty="0">
                    <a:latin typeface="Arial"/>
                    <a:ea typeface="Calibri"/>
                    <a:cs typeface="Arial"/>
                  </a:rPr>
                </a:br>
                <a:r>
                  <a:rPr lang="en-US" sz="950" b="0" i="0" dirty="0" err="1">
                    <a:latin typeface="Arial"/>
                    <a:cs typeface="Arial"/>
                  </a:rPr>
                  <a:t>Затраты</a:t>
                </a:r>
                <a:r>
                  <a:rPr lang="en-US" sz="950" b="0" i="0" dirty="0">
                    <a:latin typeface="Arial"/>
                    <a:cs typeface="Arial"/>
                  </a:rPr>
                  <a:t> </a:t>
                </a:r>
                <a:r>
                  <a:rPr lang="en-US" sz="950" b="0" i="0" dirty="0" err="1">
                    <a:latin typeface="Arial"/>
                    <a:cs typeface="Arial"/>
                  </a:rPr>
                  <a:t>на</a:t>
                </a:r>
                <a:r>
                  <a:rPr lang="en-US" sz="950" b="0" i="0" dirty="0">
                    <a:latin typeface="Arial"/>
                    <a:cs typeface="Arial"/>
                  </a:rPr>
                  <a:t> </a:t>
                </a:r>
                <a:r>
                  <a:rPr lang="en-US" sz="950" b="0" i="0" dirty="0" err="1">
                    <a:latin typeface="Arial"/>
                    <a:cs typeface="Arial"/>
                  </a:rPr>
                  <a:t>разработку</a:t>
                </a:r>
                <a:r>
                  <a:rPr lang="en-US" sz="950" b="0" i="0" dirty="0">
                    <a:latin typeface="Arial"/>
                    <a:cs typeface="Arial"/>
                  </a:rPr>
                  <a:t> </a:t>
                </a:r>
                <a:r>
                  <a:rPr lang="en-US" sz="950" b="0" i="0" dirty="0">
                    <a:solidFill>
                      <a:srgbClr val="006699"/>
                    </a:solidFill>
                    <a:latin typeface="Arial"/>
                    <a:cs typeface="Arial"/>
                  </a:rPr>
                  <a:t>-</a:t>
                </a:r>
                <a:r>
                  <a:rPr lang="en-US" sz="950" b="0" i="0" dirty="0" smtClean="0">
                    <a:solidFill>
                      <a:srgbClr val="006699"/>
                    </a:solidFill>
                    <a:latin typeface="Arial"/>
                    <a:cs typeface="Arial"/>
                  </a:rPr>
                  <a:t>50</a:t>
                </a:r>
                <a:r>
                  <a:rPr lang="ru-RU" sz="950" b="0" i="0" dirty="0" smtClean="0">
                    <a:solidFill>
                      <a:srgbClr val="006699"/>
                    </a:solidFill>
                    <a:latin typeface="Arial"/>
                    <a:cs typeface="Arial"/>
                  </a:rPr>
                  <a:t> </a:t>
                </a:r>
                <a:r>
                  <a:rPr lang="en-US" sz="950" b="0" i="0" dirty="0" smtClean="0">
                    <a:solidFill>
                      <a:srgbClr val="006699"/>
                    </a:solidFill>
                    <a:latin typeface="Arial"/>
                    <a:cs typeface="Arial"/>
                  </a:rPr>
                  <a:t>%</a:t>
                </a:r>
                <a:endParaRPr lang="en-US" sz="950" b="0" i="0" dirty="0">
                  <a:solidFill>
                    <a:srgbClr val="006699"/>
                  </a:solidFill>
                  <a:latin typeface="Arial"/>
                  <a:cs typeface="Arial"/>
                </a:endParaRPr>
              </a:p>
            </p:txBody>
          </p:sp>
          <p:pic>
            <p:nvPicPr>
              <p:cNvPr id="53" name="Picture 52" descr="iStock_000008371769Small.jpg"/>
              <p:cNvPicPr>
                <a:picLocks/>
              </p:cNvPicPr>
              <p:nvPr/>
            </p:nvPicPr>
            <p:blipFill>
              <a:blip r:embed="rId4" cstate="print"/>
              <a:srcRect t="14047" r="46253" b="10193"/>
              <a:stretch>
                <a:fillRect/>
              </a:stretch>
            </p:blipFill>
            <p:spPr>
              <a:xfrm>
                <a:off x="4869487" y="1673610"/>
                <a:ext cx="1926000" cy="1753200"/>
              </a:xfrm>
              <a:prstGeom prst="rect">
                <a:avLst/>
              </a:prstGeom>
            </p:spPr>
          </p:pic>
          <p:sp>
            <p:nvSpPr>
              <p:cNvPr id="54" name="Rectangle 5"/>
              <p:cNvSpPr>
                <a:spLocks noChangeArrowheads="1"/>
              </p:cNvSpPr>
              <p:nvPr/>
            </p:nvSpPr>
            <p:spPr bwMode="auto">
              <a:xfrm>
                <a:off x="4792973" y="1413665"/>
                <a:ext cx="4178300" cy="220662"/>
              </a:xfrm>
              <a:prstGeom prst="rect">
                <a:avLst/>
              </a:prstGeom>
              <a:solidFill>
                <a:srgbClr val="DDDDDD"/>
              </a:solidFill>
              <a:ln w="12700">
                <a:noFill/>
                <a:miter lim="800000"/>
                <a:headEnd/>
                <a:tailEnd/>
              </a:ln>
              <a:effectLst/>
            </p:spPr>
            <p:txBody>
              <a:bodyPr lIns="90000" tIns="46800" rIns="90000" bIns="46800" anchor="ctr">
                <a:spAutoFit/>
              </a:bodyPr>
              <a:lstStyle/>
              <a:p>
                <a:pPr eaLnBrk="0" fontAlgn="base" hangingPunct="0">
                  <a:spcBef>
                    <a:spcPct val="0"/>
                  </a:spcBef>
                  <a:spcAft>
                    <a:spcPct val="50000"/>
                  </a:spcAft>
                  <a:buSzPct val="100000"/>
                  <a:buFont typeface="Wingdings" pitchFamily="2" charset="2"/>
                  <a:buChar char="•"/>
                </a:pPr>
                <a:endParaRPr lang="de-DE" sz="900" b="1">
                  <a:solidFill>
                    <a:srgbClr val="000000"/>
                  </a:solidFill>
                </a:endParaRPr>
              </a:p>
            </p:txBody>
          </p:sp>
          <p:sp>
            <p:nvSpPr>
              <p:cNvPr id="55" name="Text Box 13"/>
              <p:cNvSpPr txBox="1">
                <a:spLocks noChangeArrowheads="1"/>
              </p:cNvSpPr>
              <p:nvPr/>
            </p:nvSpPr>
            <p:spPr bwMode="auto">
              <a:xfrm>
                <a:off x="4886318" y="1385090"/>
                <a:ext cx="1944688" cy="248402"/>
              </a:xfrm>
              <a:prstGeom prst="rect">
                <a:avLst/>
              </a:prstGeom>
              <a:noFill/>
              <a:ln w="12700">
                <a:noFill/>
                <a:miter lim="800000"/>
                <a:headEnd/>
                <a:tailEnd/>
              </a:ln>
              <a:effectLst/>
            </p:spPr>
            <p:txBody>
              <a:bodyPr lIns="90000" tIns="46800" rIns="90000" bIns="46800">
                <a:spAutoFit/>
              </a:bodyPr>
              <a:lstStyle/>
              <a:p>
                <a:pPr marL="173736" indent="-173736" algn="l" defTabSz="914400">
                  <a:spcBef>
                    <a:spcPts val="720"/>
                  </a:spcBef>
                  <a:spcAft>
                    <a:spcPts val="0"/>
                  </a:spcAft>
                  <a:buNone/>
                </a:pPr>
                <a:r>
                  <a:rPr lang="de-DE" sz="1000" b="1" i="0" dirty="0" err="1" smtClean="0">
                    <a:solidFill>
                      <a:srgbClr val="000000"/>
                    </a:solidFill>
                    <a:latin typeface="Arial"/>
                    <a:ea typeface="+mn-ea"/>
                    <a:cs typeface="+mn-cs"/>
                  </a:rPr>
                  <a:t>Выгод</a:t>
                </a:r>
                <a:r>
                  <a:rPr lang="ru-RU" sz="1000" b="1" i="0" dirty="0" smtClean="0">
                    <a:solidFill>
                      <a:srgbClr val="000000"/>
                    </a:solidFill>
                    <a:latin typeface="Arial"/>
                    <a:ea typeface="+mn-ea"/>
                    <a:cs typeface="+mn-cs"/>
                  </a:rPr>
                  <a:t>а</a:t>
                </a:r>
                <a:r>
                  <a:rPr lang="de-DE" sz="1000" b="1" i="0" dirty="0" smtClean="0">
                    <a:solidFill>
                      <a:srgbClr val="000000"/>
                    </a:solidFill>
                    <a:latin typeface="Arial"/>
                    <a:ea typeface="+mn-ea"/>
                    <a:cs typeface="+mn-cs"/>
                  </a:rPr>
                  <a:t> </a:t>
                </a:r>
                <a:r>
                  <a:rPr lang="de-DE" sz="1000" b="1" i="0" dirty="0" err="1">
                    <a:solidFill>
                      <a:srgbClr val="000000"/>
                    </a:solidFill>
                    <a:latin typeface="Arial"/>
                    <a:ea typeface="+mn-ea"/>
                    <a:cs typeface="+mn-cs"/>
                  </a:rPr>
                  <a:t>от</a:t>
                </a:r>
                <a:r>
                  <a:rPr lang="de-DE" sz="1000" b="1" i="0" dirty="0">
                    <a:solidFill>
                      <a:srgbClr val="000000"/>
                    </a:solidFill>
                    <a:latin typeface="Arial"/>
                    <a:ea typeface="+mn-ea"/>
                    <a:cs typeface="+mn-cs"/>
                  </a:rPr>
                  <a:t> </a:t>
                </a:r>
                <a:r>
                  <a:rPr lang="de-DE" sz="1000" b="1" i="0" dirty="0" err="1">
                    <a:solidFill>
                      <a:srgbClr val="000000"/>
                    </a:solidFill>
                    <a:latin typeface="Arial"/>
                    <a:ea typeface="+mn-ea"/>
                    <a:cs typeface="+mn-cs"/>
                  </a:rPr>
                  <a:t>использования</a:t>
                </a:r>
                <a:endParaRPr lang="de-DE" sz="1000" b="1" i="0" dirty="0">
                  <a:solidFill>
                    <a:srgbClr val="000000"/>
                  </a:solidFill>
                  <a:latin typeface="Arial"/>
                  <a:ea typeface="+mn-ea"/>
                  <a:cs typeface="+mn-cs"/>
                </a:endParaRPr>
              </a:p>
            </p:txBody>
          </p:sp>
          <p:sp>
            <p:nvSpPr>
              <p:cNvPr id="56" name="Text Box 18"/>
              <p:cNvSpPr txBox="1">
                <a:spLocks noChangeArrowheads="1"/>
              </p:cNvSpPr>
              <p:nvPr/>
            </p:nvSpPr>
            <p:spPr bwMode="auto">
              <a:xfrm>
                <a:off x="6870693" y="1393027"/>
                <a:ext cx="1944688" cy="248402"/>
              </a:xfrm>
              <a:prstGeom prst="rect">
                <a:avLst/>
              </a:prstGeom>
              <a:noFill/>
              <a:ln w="12700">
                <a:noFill/>
                <a:miter lim="800000"/>
                <a:headEnd/>
                <a:tailEnd/>
              </a:ln>
              <a:effectLst/>
            </p:spPr>
            <p:txBody>
              <a:bodyPr lIns="90000" tIns="46800" rIns="90000" bIns="46800">
                <a:spAutoFit/>
              </a:bodyPr>
              <a:lstStyle/>
              <a:p>
                <a:pPr marL="173736" indent="-173736" algn="l" defTabSz="914400">
                  <a:spcBef>
                    <a:spcPts val="720"/>
                  </a:spcBef>
                  <a:spcAft>
                    <a:spcPts val="0"/>
                  </a:spcAft>
                  <a:buNone/>
                </a:pPr>
                <a:r>
                  <a:rPr lang="de-DE" sz="1000" b="1" i="0" dirty="0" err="1">
                    <a:solidFill>
                      <a:srgbClr val="000000"/>
                    </a:solidFill>
                    <a:latin typeface="Arial"/>
                    <a:ea typeface="+mn-ea"/>
                    <a:cs typeface="+mn-cs"/>
                  </a:rPr>
                  <a:t>Примеры</a:t>
                </a:r>
                <a:endParaRPr lang="de-DE" sz="1000" b="1" i="0" dirty="0">
                  <a:solidFill>
                    <a:srgbClr val="000000"/>
                  </a:solidFill>
                  <a:latin typeface="Arial"/>
                  <a:ea typeface="+mn-ea"/>
                  <a:cs typeface="+mn-cs"/>
                </a:endParaRPr>
              </a:p>
            </p:txBody>
          </p:sp>
          <p:sp>
            <p:nvSpPr>
              <p:cNvPr id="57" name="Rectangle 9"/>
              <p:cNvSpPr>
                <a:spLocks noChangeArrowheads="1"/>
              </p:cNvSpPr>
              <p:nvPr/>
            </p:nvSpPr>
            <p:spPr bwMode="gray">
              <a:xfrm>
                <a:off x="4764860" y="5970392"/>
                <a:ext cx="4211643" cy="251035"/>
              </a:xfrm>
              <a:prstGeom prst="rect">
                <a:avLst/>
              </a:prstGeom>
              <a:gradFill rotWithShape="1">
                <a:gsLst>
                  <a:gs pos="0">
                    <a:schemeClr val="accent4"/>
                  </a:gs>
                  <a:gs pos="100000">
                    <a:schemeClr val="accent4">
                      <a:lumMod val="40000"/>
                      <a:lumOff val="60000"/>
                    </a:schemeClr>
                  </a:gs>
                </a:gsLst>
                <a:lin ang="2700000" scaled="1"/>
              </a:gradFill>
              <a:ln w="12700" algn="ctr">
                <a:noFill/>
                <a:miter lim="800000"/>
                <a:headEnd/>
                <a:tailEnd/>
              </a:ln>
              <a:effectLst>
                <a:prstShdw prst="shdw17" dist="17961" dir="2700000">
                  <a:schemeClr val="accent4">
                    <a:lumMod val="75000"/>
                  </a:schemeClr>
                </a:prstShdw>
              </a:effectLst>
            </p:spPr>
            <p:txBody>
              <a:bodyPr wrap="none" lIns="0" tIns="0" rIns="0" bIns="0" anchor="ctr"/>
              <a:lstStyle/>
              <a:p>
                <a:pPr algn="ctr" defTabSz="914400">
                  <a:spcBef>
                    <a:spcPts val="0"/>
                  </a:spcBef>
                  <a:spcAft>
                    <a:spcPts val="540"/>
                  </a:spcAft>
                  <a:buNone/>
                </a:pPr>
                <a:r>
                  <a:rPr lang="de-DE" sz="900" b="1" i="0" dirty="0" err="1">
                    <a:solidFill>
                      <a:srgbClr val="FFFFFF"/>
                    </a:solidFill>
                    <a:latin typeface="Arial"/>
                    <a:ea typeface="+mn-ea"/>
                    <a:cs typeface="+mn-cs"/>
                  </a:rPr>
                  <a:t>Сокращение</a:t>
                </a:r>
                <a:r>
                  <a:rPr lang="de-DE" sz="900" b="1" i="0" dirty="0">
                    <a:solidFill>
                      <a:srgbClr val="FFFFFF"/>
                    </a:solidFill>
                    <a:latin typeface="Arial"/>
                    <a:ea typeface="+mn-ea"/>
                    <a:cs typeface="+mn-cs"/>
                  </a:rPr>
                  <a:t> </a:t>
                </a:r>
                <a:r>
                  <a:rPr lang="de-DE" sz="900" b="1" i="0" dirty="0" err="1">
                    <a:solidFill>
                      <a:srgbClr val="FFFFFF"/>
                    </a:solidFill>
                    <a:latin typeface="Arial"/>
                    <a:ea typeface="+mn-ea"/>
                    <a:cs typeface="+mn-cs"/>
                  </a:rPr>
                  <a:t>времени</a:t>
                </a:r>
                <a:r>
                  <a:rPr lang="de-DE" sz="900" b="1" i="0" dirty="0">
                    <a:solidFill>
                      <a:srgbClr val="FFFFFF"/>
                    </a:solidFill>
                    <a:latin typeface="Arial"/>
                    <a:ea typeface="+mn-ea"/>
                    <a:cs typeface="+mn-cs"/>
                  </a:rPr>
                  <a:t> </a:t>
                </a:r>
                <a:r>
                  <a:rPr lang="de-DE" sz="900" b="1" i="0" dirty="0" err="1">
                    <a:solidFill>
                      <a:srgbClr val="FFFFFF"/>
                    </a:solidFill>
                    <a:latin typeface="Arial"/>
                    <a:ea typeface="+mn-ea"/>
                    <a:cs typeface="+mn-cs"/>
                  </a:rPr>
                  <a:t>до</a:t>
                </a:r>
                <a:r>
                  <a:rPr lang="de-DE" sz="900" b="1" i="0" dirty="0">
                    <a:solidFill>
                      <a:srgbClr val="FFFFFF"/>
                    </a:solidFill>
                    <a:latin typeface="Arial"/>
                    <a:ea typeface="+mn-ea"/>
                    <a:cs typeface="+mn-cs"/>
                  </a:rPr>
                  <a:t> </a:t>
                </a:r>
                <a:r>
                  <a:rPr lang="de-DE" sz="900" b="1" i="0" dirty="0" err="1">
                    <a:solidFill>
                      <a:srgbClr val="FFFFFF"/>
                    </a:solidFill>
                    <a:latin typeface="Arial"/>
                    <a:ea typeface="+mn-ea"/>
                    <a:cs typeface="+mn-cs"/>
                  </a:rPr>
                  <a:t>получения</a:t>
                </a:r>
                <a:r>
                  <a:rPr lang="de-DE" sz="900" b="1" i="0" dirty="0">
                    <a:solidFill>
                      <a:srgbClr val="FFFFFF"/>
                    </a:solidFill>
                    <a:latin typeface="Arial"/>
                    <a:ea typeface="+mn-ea"/>
                    <a:cs typeface="+mn-cs"/>
                  </a:rPr>
                  <a:t> </a:t>
                </a:r>
                <a:r>
                  <a:rPr lang="de-DE" sz="900" b="1" i="0" dirty="0" err="1">
                    <a:solidFill>
                      <a:srgbClr val="FFFFFF"/>
                    </a:solidFill>
                    <a:latin typeface="Arial"/>
                    <a:ea typeface="+mn-ea"/>
                    <a:cs typeface="+mn-cs"/>
                  </a:rPr>
                  <a:t>дохода</a:t>
                </a:r>
                <a:endParaRPr lang="de-DE" sz="900" b="1" i="0" dirty="0">
                  <a:solidFill>
                    <a:srgbClr val="FFFFFF"/>
                  </a:solidFill>
                  <a:latin typeface="Arial"/>
                  <a:ea typeface="+mn-ea"/>
                  <a:cs typeface="+mn-cs"/>
                </a:endParaRPr>
              </a:p>
            </p:txBody>
          </p:sp>
          <p:sp>
            <p:nvSpPr>
              <p:cNvPr id="42" name="Text Box 42"/>
              <p:cNvSpPr txBox="1">
                <a:spLocks noChangeArrowheads="1"/>
              </p:cNvSpPr>
              <p:nvPr/>
            </p:nvSpPr>
            <p:spPr bwMode="auto">
              <a:xfrm>
                <a:off x="6930066" y="4259100"/>
                <a:ext cx="2057082" cy="1892442"/>
              </a:xfrm>
              <a:prstGeom prst="rect">
                <a:avLst/>
              </a:prstGeom>
              <a:noFill/>
              <a:ln w="12700">
                <a:noFill/>
                <a:miter lim="800000"/>
                <a:headEnd/>
                <a:tailEnd/>
              </a:ln>
              <a:effectLst/>
            </p:spPr>
            <p:txBody>
              <a:bodyPr wrap="square" lIns="90000" tIns="46800" rIns="90000" bIns="46800">
                <a:spAutoFit/>
              </a:bodyPr>
              <a:lstStyle/>
              <a:p>
                <a:pPr algn="l" defTabSz="914400">
                  <a:spcBef>
                    <a:spcPts val="660"/>
                  </a:spcBef>
                  <a:spcAft>
                    <a:spcPts val="0"/>
                  </a:spcAft>
                  <a:buNone/>
                </a:pPr>
                <a:r>
                  <a:rPr lang="de-DE" sz="850" b="1" i="0" dirty="0" err="1">
                    <a:solidFill>
                      <a:srgbClr val="000000"/>
                    </a:solidFill>
                  </a:rPr>
                  <a:t>Процесс</a:t>
                </a:r>
                <a:r>
                  <a:rPr lang="de-DE" sz="850" b="1" i="0" dirty="0">
                    <a:solidFill>
                      <a:srgbClr val="000000"/>
                    </a:solidFill>
                  </a:rPr>
                  <a:t> </a:t>
                </a:r>
                <a:r>
                  <a:rPr lang="de-DE" sz="850" b="1" i="0" dirty="0" err="1">
                    <a:solidFill>
                      <a:srgbClr val="000000"/>
                    </a:solidFill>
                  </a:rPr>
                  <a:t>понятен</a:t>
                </a:r>
                <a:r>
                  <a:rPr lang="de-DE" sz="850" b="1" i="0" dirty="0">
                    <a:solidFill>
                      <a:srgbClr val="000000"/>
                    </a:solidFill>
                  </a:rPr>
                  <a:t>, </a:t>
                </a:r>
                <a:r>
                  <a:rPr lang="de-DE" sz="850" b="1" i="0" dirty="0" err="1">
                    <a:solidFill>
                      <a:srgbClr val="000000"/>
                    </a:solidFill>
                  </a:rPr>
                  <a:t>им</a:t>
                </a:r>
                <a:r>
                  <a:rPr lang="de-DE" sz="850" b="1" i="0" dirty="0">
                    <a:solidFill>
                      <a:srgbClr val="000000"/>
                    </a:solidFill>
                  </a:rPr>
                  <a:t> </a:t>
                </a:r>
                <a:r>
                  <a:rPr lang="de-DE" sz="850" b="1" i="0" dirty="0" err="1">
                    <a:solidFill>
                      <a:srgbClr val="000000"/>
                    </a:solidFill>
                  </a:rPr>
                  <a:t>могут</a:t>
                </a:r>
                <a:r>
                  <a:rPr lang="de-DE" sz="850" b="1" i="0" dirty="0">
                    <a:solidFill>
                      <a:srgbClr val="000000"/>
                    </a:solidFill>
                  </a:rPr>
                  <a:t> </a:t>
                </a:r>
                <a:r>
                  <a:rPr lang="de-DE" sz="850" b="1" i="0" dirty="0" err="1">
                    <a:solidFill>
                      <a:srgbClr val="000000"/>
                    </a:solidFill>
                  </a:rPr>
                  <a:t>управлять</a:t>
                </a:r>
                <a:r>
                  <a:rPr lang="de-DE" sz="850" b="1" i="0" dirty="0">
                    <a:solidFill>
                      <a:srgbClr val="000000"/>
                    </a:solidFill>
                  </a:rPr>
                  <a:t> </a:t>
                </a:r>
                <a:r>
                  <a:rPr lang="de-DE" sz="850" b="1" i="0" dirty="0" err="1">
                    <a:solidFill>
                      <a:srgbClr val="000000"/>
                    </a:solidFill>
                  </a:rPr>
                  <a:t>бизнес-подразделения</a:t>
                </a:r>
                <a:r>
                  <a:rPr lang="de-DE" sz="850" b="1" i="0" dirty="0">
                    <a:solidFill>
                      <a:srgbClr val="000000"/>
                    </a:solidFill>
                  </a:rPr>
                  <a:t> и ИТ-</a:t>
                </a:r>
                <a:r>
                  <a:rPr lang="de-DE" sz="850" b="1" i="0" dirty="0" err="1">
                    <a:solidFill>
                      <a:srgbClr val="000000"/>
                    </a:solidFill>
                  </a:rPr>
                  <a:t>служба</a:t>
                </a:r>
                <a:r>
                  <a:rPr lang="de-DE" sz="850" b="1" i="0" dirty="0">
                    <a:solidFill>
                      <a:srgbClr val="000000"/>
                    </a:solidFill>
                  </a:rPr>
                  <a:t> </a:t>
                </a:r>
              </a:p>
              <a:p>
                <a:pPr algn="l" defTabSz="914400">
                  <a:spcBef>
                    <a:spcPts val="660"/>
                  </a:spcBef>
                  <a:spcAft>
                    <a:spcPts val="0"/>
                  </a:spcAft>
                  <a:buClr>
                    <a:srgbClr val="000000"/>
                  </a:buClr>
                  <a:buSzPct val="120000"/>
                  <a:buFont typeface="Wingdings"/>
                  <a:buChar char="§"/>
                </a:pPr>
                <a:r>
                  <a:rPr lang="de-DE" sz="850" b="1" i="0" dirty="0">
                    <a:solidFill>
                      <a:srgbClr val="000000"/>
                    </a:solidFill>
                  </a:rPr>
                  <a:t> </a:t>
                </a:r>
                <a:r>
                  <a:rPr lang="de-DE" sz="850" b="1" i="0" dirty="0" err="1">
                    <a:solidFill>
                      <a:srgbClr val="000000"/>
                    </a:solidFill>
                  </a:rPr>
                  <a:t>Приведение</a:t>
                </a:r>
                <a:r>
                  <a:rPr lang="de-DE" sz="850" b="1" i="0" dirty="0">
                    <a:solidFill>
                      <a:srgbClr val="000000"/>
                    </a:solidFill>
                  </a:rPr>
                  <a:t> в </a:t>
                </a:r>
                <a:r>
                  <a:rPr lang="de-DE" sz="850" b="1" i="0" dirty="0" err="1">
                    <a:solidFill>
                      <a:srgbClr val="000000"/>
                    </a:solidFill>
                  </a:rPr>
                  <a:t>соответствие</a:t>
                </a:r>
                <a:r>
                  <a:rPr lang="de-DE" sz="850" b="1" i="0" dirty="0">
                    <a:solidFill>
                      <a:srgbClr val="000000"/>
                    </a:solidFill>
                  </a:rPr>
                  <a:t> </a:t>
                </a:r>
                <a:r>
                  <a:rPr lang="de-DE" sz="850" b="0" i="0" dirty="0" err="1">
                    <a:solidFill>
                      <a:srgbClr val="000000"/>
                    </a:solidFill>
                  </a:rPr>
                  <a:t>моделирования</a:t>
                </a:r>
                <a:r>
                  <a:rPr lang="de-DE" sz="850" b="0" i="0" dirty="0">
                    <a:solidFill>
                      <a:srgbClr val="000000"/>
                    </a:solidFill>
                  </a:rPr>
                  <a:t> </a:t>
                </a:r>
                <a:r>
                  <a:rPr lang="de-DE" sz="850" b="0" i="0" dirty="0" err="1">
                    <a:solidFill>
                      <a:srgbClr val="000000"/>
                    </a:solidFill>
                  </a:rPr>
                  <a:t>процессов</a:t>
                </a:r>
                <a:r>
                  <a:rPr lang="de-DE" sz="850" b="0" i="0" dirty="0">
                    <a:solidFill>
                      <a:srgbClr val="000000"/>
                    </a:solidFill>
                  </a:rPr>
                  <a:t> и </a:t>
                </a:r>
                <a:r>
                  <a:rPr lang="de-DE" sz="850" b="0" i="0" dirty="0" err="1">
                    <a:solidFill>
                      <a:srgbClr val="000000"/>
                    </a:solidFill>
                  </a:rPr>
                  <a:t>их</a:t>
                </a:r>
                <a:r>
                  <a:rPr lang="de-DE" sz="850" b="0" i="0" dirty="0">
                    <a:solidFill>
                      <a:srgbClr val="000000"/>
                    </a:solidFill>
                  </a:rPr>
                  <a:t> </a:t>
                </a:r>
                <a:r>
                  <a:rPr lang="de-DE" sz="850" b="0" i="0" dirty="0" err="1">
                    <a:solidFill>
                      <a:srgbClr val="000000"/>
                    </a:solidFill>
                  </a:rPr>
                  <a:t>реализации</a:t>
                </a:r>
                <a:r>
                  <a:rPr lang="de-DE" sz="850" b="0" i="0" dirty="0">
                    <a:solidFill>
                      <a:srgbClr val="000000"/>
                    </a:solidFill>
                  </a:rPr>
                  <a:t> </a:t>
                </a:r>
                <a:r>
                  <a:rPr lang="de-DE" sz="850" b="0" i="0" dirty="0" err="1">
                    <a:solidFill>
                      <a:srgbClr val="000000"/>
                    </a:solidFill>
                  </a:rPr>
                  <a:t>службой</a:t>
                </a:r>
                <a:r>
                  <a:rPr lang="de-DE" sz="850" b="0" i="0" dirty="0">
                    <a:solidFill>
                      <a:srgbClr val="000000"/>
                    </a:solidFill>
                  </a:rPr>
                  <a:t> ИТ</a:t>
                </a:r>
              </a:p>
              <a:p>
                <a:pPr algn="l" defTabSz="914400">
                  <a:spcBef>
                    <a:spcPts val="660"/>
                  </a:spcBef>
                  <a:spcAft>
                    <a:spcPts val="0"/>
                  </a:spcAft>
                  <a:buClr>
                    <a:srgbClr val="000000"/>
                  </a:buClr>
                  <a:buSzPct val="120000"/>
                  <a:buFont typeface="Wingdings"/>
                  <a:buChar char="§"/>
                </a:pPr>
                <a:r>
                  <a:rPr lang="de-DE" sz="850" b="0" i="0" dirty="0">
                    <a:solidFill>
                      <a:srgbClr val="000000"/>
                    </a:solidFill>
                  </a:rPr>
                  <a:t> </a:t>
                </a:r>
                <a:r>
                  <a:rPr lang="de-DE" sz="850" b="1" i="0" dirty="0" err="1">
                    <a:solidFill>
                      <a:srgbClr val="000000"/>
                    </a:solidFill>
                  </a:rPr>
                  <a:t>Создание</a:t>
                </a:r>
                <a:r>
                  <a:rPr lang="de-DE" sz="850" b="1" i="0" dirty="0">
                    <a:solidFill>
                      <a:srgbClr val="000000"/>
                    </a:solidFill>
                  </a:rPr>
                  <a:t> </a:t>
                </a:r>
                <a:r>
                  <a:rPr lang="de-DE" sz="850" b="1" i="0" dirty="0" err="1">
                    <a:solidFill>
                      <a:srgbClr val="000000"/>
                    </a:solidFill>
                  </a:rPr>
                  <a:t>гибких</a:t>
                </a:r>
                <a:r>
                  <a:rPr lang="de-DE" sz="850" b="1" i="0" dirty="0">
                    <a:solidFill>
                      <a:srgbClr val="000000"/>
                    </a:solidFill>
                  </a:rPr>
                  <a:t> и </a:t>
                </a:r>
                <a:r>
                  <a:rPr lang="de-DE" sz="850" b="1" i="0" dirty="0" err="1">
                    <a:solidFill>
                      <a:srgbClr val="000000"/>
                    </a:solidFill>
                  </a:rPr>
                  <a:t>устойчивых</a:t>
                </a:r>
                <a:r>
                  <a:rPr lang="de-DE" sz="850" b="1" i="0" dirty="0">
                    <a:solidFill>
                      <a:srgbClr val="000000"/>
                    </a:solidFill>
                  </a:rPr>
                  <a:t> </a:t>
                </a:r>
                <a:r>
                  <a:rPr lang="de-DE" sz="850" b="1" i="0" dirty="0" err="1">
                    <a:solidFill>
                      <a:srgbClr val="000000"/>
                    </a:solidFill>
                  </a:rPr>
                  <a:t>процессов</a:t>
                </a:r>
                <a:endParaRPr lang="de-DE" sz="850" b="1" i="0" dirty="0">
                  <a:solidFill>
                    <a:srgbClr val="000000"/>
                  </a:solidFill>
                </a:endParaRPr>
              </a:p>
              <a:p>
                <a:pPr algn="l" defTabSz="914400">
                  <a:spcBef>
                    <a:spcPts val="660"/>
                  </a:spcBef>
                  <a:spcAft>
                    <a:spcPts val="0"/>
                  </a:spcAft>
                  <a:buClr>
                    <a:srgbClr val="000000"/>
                  </a:buClr>
                  <a:buSzPct val="120000"/>
                  <a:buFont typeface="Wingdings"/>
                  <a:buChar char="§"/>
                </a:pPr>
                <a:r>
                  <a:rPr lang="de-DE" sz="850" b="1" i="0" dirty="0">
                    <a:solidFill>
                      <a:srgbClr val="000000"/>
                    </a:solidFill>
                  </a:rPr>
                  <a:t> </a:t>
                </a:r>
                <a:r>
                  <a:rPr lang="de-DE" sz="850" b="1" i="0" dirty="0" err="1">
                    <a:solidFill>
                      <a:srgbClr val="000000"/>
                    </a:solidFill>
                  </a:rPr>
                  <a:t>Автоматизация</a:t>
                </a:r>
                <a:r>
                  <a:rPr lang="de-DE" sz="850" b="1" i="0" dirty="0">
                    <a:solidFill>
                      <a:srgbClr val="000000"/>
                    </a:solidFill>
                  </a:rPr>
                  <a:t> </a:t>
                </a:r>
                <a:r>
                  <a:rPr lang="de-DE" sz="850" b="0" i="0" dirty="0" err="1">
                    <a:solidFill>
                      <a:srgbClr val="000000"/>
                    </a:solidFill>
                  </a:rPr>
                  <a:t>бизнес-решений</a:t>
                </a:r>
                <a:r>
                  <a:rPr lang="de-DE" sz="850" b="0" i="0" dirty="0">
                    <a:solidFill>
                      <a:srgbClr val="000000"/>
                    </a:solidFill>
                  </a:rPr>
                  <a:t> </a:t>
                </a:r>
                <a:r>
                  <a:rPr lang="de-DE" sz="850" b="0" i="0" dirty="0" smtClean="0">
                    <a:solidFill>
                      <a:srgbClr val="000000"/>
                    </a:solidFill>
                  </a:rPr>
                  <a:t>с</a:t>
                </a:r>
                <a:r>
                  <a:rPr lang="ru-RU" sz="850" b="0" i="0" dirty="0" smtClean="0">
                    <a:solidFill>
                      <a:srgbClr val="000000"/>
                    </a:solidFill>
                  </a:rPr>
                  <a:t> </a:t>
                </a:r>
                <a:r>
                  <a:rPr lang="de-DE" sz="850" b="0" i="0" dirty="0" err="1" smtClean="0">
                    <a:solidFill>
                      <a:srgbClr val="000000"/>
                    </a:solidFill>
                  </a:rPr>
                  <a:t>помощью</a:t>
                </a:r>
                <a:r>
                  <a:rPr lang="de-DE" sz="850" b="0" i="0" dirty="0" smtClean="0">
                    <a:solidFill>
                      <a:srgbClr val="000000"/>
                    </a:solidFill>
                  </a:rPr>
                  <a:t> </a:t>
                </a:r>
                <a:r>
                  <a:rPr lang="de-DE" sz="850" b="0" i="0" dirty="0" err="1">
                    <a:solidFill>
                      <a:srgbClr val="000000"/>
                    </a:solidFill>
                  </a:rPr>
                  <a:t>встроенных</a:t>
                </a:r>
                <a:r>
                  <a:rPr lang="de-DE" sz="850" b="0" i="0" dirty="0">
                    <a:solidFill>
                      <a:srgbClr val="000000"/>
                    </a:solidFill>
                  </a:rPr>
                  <a:t> </a:t>
                </a:r>
                <a:r>
                  <a:rPr lang="de-DE" sz="850" b="0" i="0" dirty="0" err="1">
                    <a:solidFill>
                      <a:srgbClr val="000000"/>
                    </a:solidFill>
                  </a:rPr>
                  <a:t>правил</a:t>
                </a:r>
                <a:endParaRPr lang="de-DE" sz="850" b="0" i="0" dirty="0">
                  <a:solidFill>
                    <a:srgbClr val="000000"/>
                  </a:solidFill>
                </a:endParaRPr>
              </a:p>
              <a:p>
                <a:pPr algn="l" defTabSz="914400">
                  <a:spcBef>
                    <a:spcPts val="660"/>
                  </a:spcBef>
                  <a:spcAft>
                    <a:spcPts val="0"/>
                  </a:spcAft>
                  <a:buNone/>
                </a:pPr>
                <a:endParaRPr lang="en-US" sz="850" dirty="0" smtClean="0">
                  <a:solidFill>
                    <a:srgbClr val="000000"/>
                  </a:solidFill>
                </a:endParaRPr>
              </a:p>
            </p:txBody>
          </p:sp>
        </p:grpSp>
      </p:gr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311300"/>
            <a:ext cx="8496000" cy="756000"/>
          </a:xfrm>
        </p:spPr>
        <p:txBody>
          <a:bodyPr/>
          <a:lstStyle/>
          <a:p>
            <a:pPr algn="l" defTabSz="914400">
              <a:spcBef>
                <a:spcPts val="0"/>
              </a:spcBef>
              <a:buNone/>
            </a:pPr>
            <a:r>
              <a:rPr lang="de-DE" sz="2400" b="1" i="0">
                <a:solidFill>
                  <a:srgbClr val="666666"/>
                </a:solidFill>
                <a:latin typeface="Arial"/>
                <a:ea typeface="+mj-ea"/>
                <a:cs typeface="+mj-cs"/>
              </a:rPr>
              <a:t>Шаблоны оркестровки бизнес-процессов</a:t>
            </a:r>
            <a:br>
              <a:rPr lang="de-DE" sz="2400" b="1" i="0">
                <a:solidFill>
                  <a:srgbClr val="666666"/>
                </a:solidFill>
                <a:latin typeface="Arial"/>
                <a:ea typeface="+mj-ea"/>
                <a:cs typeface="+mj-cs"/>
              </a:rPr>
            </a:br>
            <a:r>
              <a:rPr lang="en-US" sz="2000" b="1" i="0">
                <a:solidFill>
                  <a:srgbClr val="666666"/>
                </a:solidFill>
                <a:latin typeface="Arial"/>
                <a:ea typeface="+mj-ea"/>
                <a:cs typeface="+mj-cs"/>
              </a:rPr>
              <a:t>В чем заключается ценность? </a:t>
            </a:r>
          </a:p>
        </p:txBody>
      </p:sp>
      <p:grpSp>
        <p:nvGrpSpPr>
          <p:cNvPr id="3" name="Group 38"/>
          <p:cNvGrpSpPr/>
          <p:nvPr/>
        </p:nvGrpSpPr>
        <p:grpSpPr>
          <a:xfrm>
            <a:off x="168599" y="1301616"/>
            <a:ext cx="4259581" cy="5206081"/>
            <a:chOff x="168599" y="1032666"/>
            <a:chExt cx="4259581" cy="5206081"/>
          </a:xfrm>
        </p:grpSpPr>
        <p:sp>
          <p:nvSpPr>
            <p:cNvPr id="40" name="Rectangle 6"/>
            <p:cNvSpPr>
              <a:spLocks noChangeArrowheads="1"/>
            </p:cNvSpPr>
            <p:nvPr/>
          </p:nvSpPr>
          <p:spPr bwMode="auto">
            <a:xfrm>
              <a:off x="168600" y="1032666"/>
              <a:ext cx="4205288" cy="5190109"/>
            </a:xfrm>
            <a:prstGeom prst="rect">
              <a:avLst/>
            </a:prstGeom>
            <a:noFill/>
            <a:ln w="28575" cap="rnd" algn="ctr">
              <a:solidFill>
                <a:schemeClr val="bg2"/>
              </a:solidFill>
              <a:miter lim="800000"/>
              <a:headEnd/>
              <a:tailEnd/>
            </a:ln>
            <a:effectLst/>
          </p:spPr>
          <p:txBody>
            <a:bodyPr/>
            <a:lstStyle/>
            <a:p>
              <a:pPr eaLnBrk="0" fontAlgn="base" hangingPunct="0">
                <a:spcBef>
                  <a:spcPct val="0"/>
                </a:spcBef>
                <a:spcAft>
                  <a:spcPct val="50000"/>
                </a:spcAft>
                <a:buSzPct val="100000"/>
                <a:buFont typeface="Wingdings" pitchFamily="2" charset="2"/>
                <a:buChar char="•"/>
              </a:pPr>
              <a:endParaRPr lang="de-DE" sz="900" b="1">
                <a:solidFill>
                  <a:srgbClr val="000000"/>
                </a:solidFill>
              </a:endParaRPr>
            </a:p>
          </p:txBody>
        </p:sp>
        <p:grpSp>
          <p:nvGrpSpPr>
            <p:cNvPr id="4" name="Group 7"/>
            <p:cNvGrpSpPr>
              <a:grpSpLocks/>
            </p:cNvGrpSpPr>
            <p:nvPr/>
          </p:nvGrpSpPr>
          <p:grpSpPr bwMode="auto">
            <a:xfrm>
              <a:off x="168600" y="1032666"/>
              <a:ext cx="4205288" cy="368300"/>
              <a:chOff x="236" y="434"/>
              <a:chExt cx="2649" cy="232"/>
            </a:xfrm>
          </p:grpSpPr>
          <p:sp>
            <p:nvSpPr>
              <p:cNvPr id="56" name="Rectangle 8"/>
              <p:cNvSpPr>
                <a:spLocks noChangeArrowheads="1"/>
              </p:cNvSpPr>
              <p:nvPr/>
            </p:nvSpPr>
            <p:spPr bwMode="gray">
              <a:xfrm>
                <a:off x="236" y="434"/>
                <a:ext cx="2649" cy="232"/>
              </a:xfrm>
              <a:prstGeom prst="rect">
                <a:avLst/>
              </a:prstGeom>
              <a:gradFill rotWithShape="1">
                <a:gsLst>
                  <a:gs pos="0">
                    <a:srgbClr val="336699"/>
                  </a:gs>
                  <a:gs pos="100000">
                    <a:schemeClr val="hlink"/>
                  </a:gs>
                </a:gsLst>
                <a:lin ang="2700000" scaled="1"/>
              </a:gradFill>
              <a:ln w="12700" algn="ctr">
                <a:noFill/>
                <a:miter lim="800000"/>
                <a:headEnd/>
                <a:tailEnd/>
              </a:ln>
              <a:effectLst>
                <a:prstShdw prst="shdw17" dist="17961" dir="2700000">
                  <a:schemeClr val="hlink">
                    <a:gamma/>
                    <a:shade val="60000"/>
                    <a:invGamma/>
                  </a:schemeClr>
                </a:prstShdw>
              </a:effectLst>
            </p:spPr>
            <p:txBody>
              <a:bodyPr wrap="none" lIns="0" tIns="0" rIns="0" bIns="0" anchor="ctr"/>
              <a:lstStyle/>
              <a:p>
                <a:pPr eaLnBrk="0" fontAlgn="base" hangingPunct="0">
                  <a:spcBef>
                    <a:spcPct val="0"/>
                  </a:spcBef>
                  <a:spcAft>
                    <a:spcPct val="50000"/>
                  </a:spcAft>
                  <a:buSzPct val="100000"/>
                  <a:buFont typeface="Wingdings" pitchFamily="2" charset="2"/>
                  <a:buChar char="•"/>
                </a:pPr>
                <a:endParaRPr lang="de-DE" sz="900" b="1">
                  <a:solidFill>
                    <a:srgbClr val="000000"/>
                  </a:solidFill>
                </a:endParaRPr>
              </a:p>
            </p:txBody>
          </p:sp>
          <p:sp>
            <p:nvSpPr>
              <p:cNvPr id="57" name="Rectangle 9"/>
              <p:cNvSpPr>
                <a:spLocks noChangeArrowheads="1"/>
              </p:cNvSpPr>
              <p:nvPr/>
            </p:nvSpPr>
            <p:spPr bwMode="gray">
              <a:xfrm>
                <a:off x="236" y="434"/>
                <a:ext cx="2649" cy="232"/>
              </a:xfrm>
              <a:prstGeom prst="rect">
                <a:avLst/>
              </a:prstGeom>
              <a:gradFill rotWithShape="1">
                <a:gsLst>
                  <a:gs pos="0">
                    <a:srgbClr val="336699"/>
                  </a:gs>
                  <a:gs pos="100000">
                    <a:schemeClr val="hlink"/>
                  </a:gs>
                </a:gsLst>
                <a:lin ang="2700000" scaled="1"/>
              </a:gradFill>
              <a:ln w="12700" algn="ctr">
                <a:noFill/>
                <a:miter lim="800000"/>
                <a:headEnd/>
                <a:tailEnd/>
              </a:ln>
              <a:effectLst>
                <a:prstShdw prst="shdw17" dist="17961" dir="2700000">
                  <a:schemeClr val="hlink">
                    <a:gamma/>
                    <a:shade val="60000"/>
                    <a:invGamma/>
                  </a:schemeClr>
                </a:prstShdw>
              </a:effectLst>
            </p:spPr>
            <p:txBody>
              <a:bodyPr wrap="none" lIns="0" tIns="0" rIns="0" bIns="0" anchor="ctr"/>
              <a:lstStyle/>
              <a:p>
                <a:pPr eaLnBrk="0" fontAlgn="base" hangingPunct="0">
                  <a:spcBef>
                    <a:spcPct val="0"/>
                  </a:spcBef>
                  <a:spcAft>
                    <a:spcPct val="50000"/>
                  </a:spcAft>
                  <a:buSzPct val="100000"/>
                  <a:buFont typeface="Wingdings" pitchFamily="2" charset="2"/>
                  <a:buChar char="•"/>
                </a:pPr>
                <a:endParaRPr lang="de-DE" sz="900" b="1">
                  <a:solidFill>
                    <a:srgbClr val="000000"/>
                  </a:solidFill>
                </a:endParaRPr>
              </a:p>
            </p:txBody>
          </p:sp>
        </p:grpSp>
        <p:sp>
          <p:nvSpPr>
            <p:cNvPr id="42" name="Rectangle 10"/>
            <p:cNvSpPr>
              <a:spLocks noChangeArrowheads="1"/>
            </p:cNvSpPr>
            <p:nvPr/>
          </p:nvSpPr>
          <p:spPr bwMode="auto">
            <a:xfrm>
              <a:off x="344842" y="1077116"/>
              <a:ext cx="3781484" cy="246221"/>
            </a:xfrm>
            <a:prstGeom prst="rect">
              <a:avLst/>
            </a:prstGeom>
            <a:noFill/>
            <a:ln w="9525">
              <a:noFill/>
              <a:miter lim="800000"/>
              <a:headEnd/>
              <a:tailEnd/>
            </a:ln>
          </p:spPr>
          <p:txBody>
            <a:bodyPr wrap="none" lIns="0" tIns="0" rIns="0" bIns="0">
              <a:spAutoFit/>
            </a:bodyPr>
            <a:lstStyle/>
            <a:p>
              <a:pPr algn="ctr" defTabSz="914400">
                <a:spcBef>
                  <a:spcPts val="0"/>
                </a:spcBef>
                <a:spcAft>
                  <a:spcPts val="0"/>
                </a:spcAft>
                <a:buNone/>
              </a:pPr>
              <a:r>
                <a:rPr lang="de-DE" sz="1600" b="1" i="0" dirty="0" err="1">
                  <a:solidFill>
                    <a:srgbClr val="FFFFFF"/>
                  </a:solidFill>
                  <a:latin typeface="Arial"/>
                  <a:ea typeface="+mn-ea"/>
                  <a:cs typeface="+mn-cs"/>
                </a:rPr>
                <a:t>Абстрагирование</a:t>
              </a:r>
              <a:r>
                <a:rPr lang="de-DE" sz="1600" b="1" i="0" dirty="0">
                  <a:solidFill>
                    <a:srgbClr val="FFFFFF"/>
                  </a:solidFill>
                  <a:latin typeface="Arial"/>
                  <a:ea typeface="+mn-ea"/>
                  <a:cs typeface="+mn-cs"/>
                </a:rPr>
                <a:t> </a:t>
              </a:r>
              <a:r>
                <a:rPr lang="de-DE" sz="1600" b="1" i="0" dirty="0" err="1">
                  <a:solidFill>
                    <a:srgbClr val="FFFFFF"/>
                  </a:solidFill>
                  <a:latin typeface="Arial"/>
                  <a:ea typeface="+mn-ea"/>
                  <a:cs typeface="+mn-cs"/>
                </a:rPr>
                <a:t>сервиса</a:t>
              </a:r>
              <a:r>
                <a:rPr lang="de-DE" sz="1600" b="1" i="0" dirty="0">
                  <a:solidFill>
                    <a:srgbClr val="FFFFFF"/>
                  </a:solidFill>
                  <a:latin typeface="Arial"/>
                  <a:ea typeface="+mn-ea"/>
                  <a:cs typeface="+mn-cs"/>
                </a:rPr>
                <a:t> A2A и B2B</a:t>
              </a:r>
            </a:p>
          </p:txBody>
        </p:sp>
        <p:sp>
          <p:nvSpPr>
            <p:cNvPr id="43" name="Line 12"/>
            <p:cNvSpPr>
              <a:spLocks noChangeShapeType="1"/>
            </p:cNvSpPr>
            <p:nvPr/>
          </p:nvSpPr>
          <p:spPr bwMode="auto">
            <a:xfrm>
              <a:off x="2247589" y="1461291"/>
              <a:ext cx="10796" cy="4581842"/>
            </a:xfrm>
            <a:prstGeom prst="line">
              <a:avLst/>
            </a:prstGeom>
            <a:noFill/>
            <a:ln w="12700">
              <a:solidFill>
                <a:schemeClr val="tx1"/>
              </a:solidFill>
              <a:prstDash val="dash"/>
              <a:round/>
              <a:headEnd/>
              <a:tailEnd/>
            </a:ln>
            <a:effectLst/>
          </p:spPr>
          <p:txBody>
            <a:bodyPr wrap="square" lIns="90000" tIns="46800" rIns="90000" bIns="46800">
              <a:spAutoFit/>
            </a:bodyPr>
            <a:lstStyle/>
            <a:p>
              <a:pPr eaLnBrk="0" fontAlgn="base" hangingPunct="0">
                <a:spcBef>
                  <a:spcPct val="0"/>
                </a:spcBef>
                <a:spcAft>
                  <a:spcPct val="50000"/>
                </a:spcAft>
                <a:buSzPct val="100000"/>
                <a:buFont typeface="Wingdings" pitchFamily="2" charset="2"/>
                <a:buChar char="•"/>
              </a:pPr>
              <a:endParaRPr lang="de-DE" sz="900" b="1">
                <a:solidFill>
                  <a:srgbClr val="000000"/>
                </a:solidFill>
              </a:endParaRPr>
            </a:p>
          </p:txBody>
        </p:sp>
        <p:sp>
          <p:nvSpPr>
            <p:cNvPr id="44" name="Rectangle 31"/>
            <p:cNvSpPr>
              <a:spLocks noChangeArrowheads="1"/>
            </p:cNvSpPr>
            <p:nvPr/>
          </p:nvSpPr>
          <p:spPr bwMode="auto">
            <a:xfrm>
              <a:off x="198445" y="4010498"/>
              <a:ext cx="4178300" cy="220663"/>
            </a:xfrm>
            <a:prstGeom prst="rect">
              <a:avLst/>
            </a:prstGeom>
            <a:solidFill>
              <a:srgbClr val="DDDDDD"/>
            </a:solidFill>
            <a:ln w="12700">
              <a:noFill/>
              <a:miter lim="800000"/>
              <a:headEnd/>
              <a:tailEnd/>
            </a:ln>
            <a:effectLst/>
          </p:spPr>
          <p:txBody>
            <a:bodyPr lIns="90000" tIns="46800" rIns="90000" bIns="46800" anchor="ctr">
              <a:spAutoFit/>
            </a:bodyPr>
            <a:lstStyle/>
            <a:p>
              <a:pPr eaLnBrk="0" fontAlgn="base" hangingPunct="0">
                <a:spcBef>
                  <a:spcPct val="0"/>
                </a:spcBef>
                <a:spcAft>
                  <a:spcPct val="50000"/>
                </a:spcAft>
                <a:buSzPct val="100000"/>
                <a:buFont typeface="Wingdings" pitchFamily="2" charset="2"/>
                <a:buChar char="•"/>
              </a:pPr>
              <a:endParaRPr lang="de-DE" sz="900" b="1">
                <a:solidFill>
                  <a:srgbClr val="000000"/>
                </a:solidFill>
              </a:endParaRPr>
            </a:p>
          </p:txBody>
        </p:sp>
        <p:sp>
          <p:nvSpPr>
            <p:cNvPr id="45" name="Text Box 38"/>
            <p:cNvSpPr txBox="1">
              <a:spLocks noChangeArrowheads="1"/>
            </p:cNvSpPr>
            <p:nvPr/>
          </p:nvSpPr>
          <p:spPr bwMode="auto">
            <a:xfrm>
              <a:off x="303220" y="3981923"/>
              <a:ext cx="1944688" cy="279180"/>
            </a:xfrm>
            <a:prstGeom prst="rect">
              <a:avLst/>
            </a:prstGeom>
            <a:noFill/>
            <a:ln w="12700">
              <a:noFill/>
              <a:miter lim="800000"/>
              <a:headEnd/>
              <a:tailEnd/>
            </a:ln>
            <a:effectLst/>
          </p:spPr>
          <p:txBody>
            <a:bodyPr lIns="90000" tIns="46800" rIns="90000" bIns="46800">
              <a:spAutoFit/>
            </a:bodyPr>
            <a:lstStyle/>
            <a:p>
              <a:pPr marL="173736" indent="-173736" algn="l" defTabSz="914400">
                <a:spcBef>
                  <a:spcPts val="720"/>
                </a:spcBef>
                <a:spcAft>
                  <a:spcPts val="0"/>
                </a:spcAft>
                <a:buNone/>
              </a:pPr>
              <a:r>
                <a:rPr lang="de-DE" sz="1200" b="1" i="0">
                  <a:solidFill>
                    <a:srgbClr val="000000"/>
                  </a:solidFill>
                  <a:latin typeface="Arial"/>
                  <a:ea typeface="+mn-ea"/>
                  <a:cs typeface="+mn-cs"/>
                </a:rPr>
                <a:t>Проблемы</a:t>
              </a:r>
            </a:p>
          </p:txBody>
        </p:sp>
        <p:sp>
          <p:nvSpPr>
            <p:cNvPr id="46" name="Text Box 41"/>
            <p:cNvSpPr txBox="1">
              <a:spLocks noChangeArrowheads="1"/>
            </p:cNvSpPr>
            <p:nvPr/>
          </p:nvSpPr>
          <p:spPr bwMode="auto">
            <a:xfrm>
              <a:off x="2287595" y="3989861"/>
              <a:ext cx="1944688" cy="279180"/>
            </a:xfrm>
            <a:prstGeom prst="rect">
              <a:avLst/>
            </a:prstGeom>
            <a:noFill/>
            <a:ln w="12700">
              <a:noFill/>
              <a:miter lim="800000"/>
              <a:headEnd/>
              <a:tailEnd/>
            </a:ln>
            <a:effectLst/>
          </p:spPr>
          <p:txBody>
            <a:bodyPr lIns="90000" tIns="46800" rIns="90000" bIns="46800">
              <a:spAutoFit/>
            </a:bodyPr>
            <a:lstStyle/>
            <a:p>
              <a:pPr marL="173736" indent="-173736" algn="l" defTabSz="914400">
                <a:spcBef>
                  <a:spcPts val="720"/>
                </a:spcBef>
                <a:spcAft>
                  <a:spcPts val="0"/>
                </a:spcAft>
                <a:buNone/>
              </a:pPr>
              <a:r>
                <a:rPr lang="de-DE" sz="1200" b="1" i="0">
                  <a:solidFill>
                    <a:srgbClr val="000000"/>
                  </a:solidFill>
                  <a:latin typeface="Arial"/>
                  <a:ea typeface="+mn-ea"/>
                  <a:cs typeface="+mn-cs"/>
                </a:rPr>
                <a:t>Ценность для клиента</a:t>
              </a:r>
            </a:p>
          </p:txBody>
        </p:sp>
        <p:sp>
          <p:nvSpPr>
            <p:cNvPr id="47" name="Text Box 42"/>
            <p:cNvSpPr txBox="1">
              <a:spLocks noChangeArrowheads="1"/>
            </p:cNvSpPr>
            <p:nvPr/>
          </p:nvSpPr>
          <p:spPr bwMode="auto">
            <a:xfrm>
              <a:off x="193683" y="4259101"/>
              <a:ext cx="2057082" cy="1979646"/>
            </a:xfrm>
            <a:prstGeom prst="rect">
              <a:avLst/>
            </a:prstGeom>
            <a:noFill/>
            <a:ln w="12700">
              <a:noFill/>
              <a:miter lim="800000"/>
              <a:headEnd/>
              <a:tailEnd/>
            </a:ln>
            <a:effectLst/>
          </p:spPr>
          <p:txBody>
            <a:bodyPr wrap="square" lIns="90000" tIns="46800" rIns="90000" bIns="46800">
              <a:spAutoFit/>
            </a:bodyPr>
            <a:lstStyle/>
            <a:p>
              <a:pPr indent="-109728" algn="l" defTabSz="914400">
                <a:spcBef>
                  <a:spcPts val="660"/>
                </a:spcBef>
                <a:spcAft>
                  <a:spcPts val="0"/>
                </a:spcAft>
                <a:buNone/>
              </a:pPr>
              <a:r>
                <a:rPr lang="en-US" sz="1050" b="1" i="0" dirty="0" err="1">
                  <a:solidFill>
                    <a:srgbClr val="000000"/>
                  </a:solidFill>
                </a:rPr>
                <a:t>Сложная</a:t>
              </a:r>
              <a:r>
                <a:rPr lang="en-US" sz="1050" b="1" i="0" dirty="0">
                  <a:solidFill>
                    <a:srgbClr val="000000"/>
                  </a:solidFill>
                </a:rPr>
                <a:t> и </a:t>
              </a:r>
              <a:r>
                <a:rPr lang="en-US" sz="1050" b="1" i="0" dirty="0" err="1">
                  <a:solidFill>
                    <a:srgbClr val="000000"/>
                  </a:solidFill>
                </a:rPr>
                <a:t>дорогостоящая</a:t>
              </a:r>
              <a:r>
                <a:rPr lang="en-US" sz="1050" b="1" i="0" dirty="0">
                  <a:solidFill>
                    <a:srgbClr val="000000"/>
                  </a:solidFill>
                </a:rPr>
                <a:t> </a:t>
              </a:r>
              <a:r>
                <a:rPr lang="en-US" sz="1050" b="1" i="0" dirty="0" err="1">
                  <a:solidFill>
                    <a:srgbClr val="000000"/>
                  </a:solidFill>
                </a:rPr>
                <a:t>интеграция</a:t>
              </a:r>
              <a:r>
                <a:rPr lang="en-US" sz="1050" b="1" i="0" dirty="0">
                  <a:solidFill>
                    <a:srgbClr val="000000"/>
                  </a:solidFill>
                </a:rPr>
                <a:t> </a:t>
              </a:r>
              <a:r>
                <a:rPr lang="en-US" sz="1050" b="1" i="0" dirty="0" err="1">
                  <a:solidFill>
                    <a:srgbClr val="000000"/>
                  </a:solidFill>
                </a:rPr>
                <a:t>собственных</a:t>
              </a:r>
              <a:r>
                <a:rPr lang="en-US" sz="1050" b="1" i="0" dirty="0">
                  <a:solidFill>
                    <a:srgbClr val="000000"/>
                  </a:solidFill>
                </a:rPr>
                <a:t> </a:t>
              </a:r>
              <a:r>
                <a:rPr lang="en-US" sz="1050" b="1" i="0" dirty="0" smtClean="0">
                  <a:solidFill>
                    <a:srgbClr val="000000"/>
                  </a:solidFill>
                </a:rPr>
                <a:t>и</a:t>
              </a:r>
              <a:r>
                <a:rPr lang="ru-RU" sz="1050" b="1" i="0" dirty="0" smtClean="0">
                  <a:solidFill>
                    <a:srgbClr val="000000"/>
                  </a:solidFill>
                </a:rPr>
                <a:t> </a:t>
              </a:r>
              <a:r>
                <a:rPr lang="en-US" sz="1050" b="1" i="0" dirty="0" err="1" smtClean="0">
                  <a:solidFill>
                    <a:srgbClr val="000000"/>
                  </a:solidFill>
                </a:rPr>
                <a:t>партнерски</a:t>
              </a:r>
              <a:r>
                <a:rPr lang="en-US" sz="1050" b="1" i="0" dirty="0" smtClean="0">
                  <a:solidFill>
                    <a:srgbClr val="000000"/>
                  </a:solidFill>
                </a:rPr>
                <a:t> </a:t>
              </a:r>
              <a:r>
                <a:rPr lang="en-US" sz="1050" b="1" i="0" dirty="0" err="1">
                  <a:solidFill>
                    <a:srgbClr val="000000"/>
                  </a:solidFill>
                </a:rPr>
                <a:t>систем</a:t>
              </a:r>
              <a:endParaRPr lang="en-US" sz="1050" b="1" i="0" dirty="0">
                <a:solidFill>
                  <a:srgbClr val="000000"/>
                </a:solidFill>
              </a:endParaRPr>
            </a:p>
            <a:p>
              <a:pPr algn="l" defTabSz="914400">
                <a:spcBef>
                  <a:spcPts val="660"/>
                </a:spcBef>
                <a:spcAft>
                  <a:spcPts val="0"/>
                </a:spcAft>
                <a:buClr>
                  <a:srgbClr val="000000"/>
                </a:buClr>
                <a:buSzPct val="120000"/>
                <a:buFont typeface="Wingdings"/>
                <a:buChar char="§"/>
              </a:pPr>
              <a:r>
                <a:rPr lang="de-DE" sz="1050" b="1" i="0" dirty="0">
                  <a:solidFill>
                    <a:srgbClr val="000000"/>
                  </a:solidFill>
                </a:rPr>
                <a:t> </a:t>
              </a:r>
              <a:r>
                <a:rPr lang="de-DE" sz="1050" b="1" i="0" dirty="0" err="1">
                  <a:solidFill>
                    <a:srgbClr val="000000"/>
                  </a:solidFill>
                </a:rPr>
                <a:t>Высокая</a:t>
              </a:r>
              <a:r>
                <a:rPr lang="de-DE" sz="1050" b="1" i="0" dirty="0">
                  <a:solidFill>
                    <a:srgbClr val="000000"/>
                  </a:solidFill>
                </a:rPr>
                <a:t> </a:t>
              </a:r>
              <a:r>
                <a:rPr lang="de-DE" sz="1050" b="1" i="0" dirty="0" err="1">
                  <a:solidFill>
                    <a:srgbClr val="000000"/>
                  </a:solidFill>
                </a:rPr>
                <a:t>стоимость</a:t>
              </a:r>
              <a:r>
                <a:rPr lang="de-DE" sz="1050" b="1" i="0" dirty="0">
                  <a:solidFill>
                    <a:srgbClr val="000000"/>
                  </a:solidFill>
                </a:rPr>
                <a:t> </a:t>
              </a:r>
              <a:r>
                <a:rPr lang="de-DE" sz="1050" b="1" i="0" dirty="0" err="1">
                  <a:solidFill>
                    <a:srgbClr val="000000"/>
                  </a:solidFill>
                </a:rPr>
                <a:t>изменений</a:t>
              </a:r>
              <a:r>
                <a:rPr lang="de-DE" sz="1050" b="1" i="0" dirty="0">
                  <a:solidFill>
                    <a:srgbClr val="000000"/>
                  </a:solidFill>
                </a:rPr>
                <a:t> </a:t>
              </a:r>
              <a:r>
                <a:rPr lang="de-DE" sz="1050" b="0" i="0" dirty="0" err="1">
                  <a:solidFill>
                    <a:srgbClr val="000000"/>
                  </a:solidFill>
                </a:rPr>
                <a:t>ввиду</a:t>
              </a:r>
              <a:r>
                <a:rPr lang="de-DE" sz="1050" b="0" i="0" dirty="0">
                  <a:solidFill>
                    <a:srgbClr val="000000"/>
                  </a:solidFill>
                </a:rPr>
                <a:t> </a:t>
              </a:r>
              <a:r>
                <a:rPr lang="de-DE" sz="1050" b="0" i="0" dirty="0" err="1">
                  <a:solidFill>
                    <a:srgbClr val="000000"/>
                  </a:solidFill>
                </a:rPr>
                <a:t>сложности</a:t>
              </a:r>
              <a:r>
                <a:rPr lang="de-DE" sz="1050" b="0" i="0" dirty="0">
                  <a:solidFill>
                    <a:srgbClr val="000000"/>
                  </a:solidFill>
                </a:rPr>
                <a:t> </a:t>
              </a:r>
              <a:r>
                <a:rPr lang="de-DE" sz="1050" b="0" i="0" dirty="0" err="1">
                  <a:solidFill>
                    <a:srgbClr val="000000"/>
                  </a:solidFill>
                </a:rPr>
                <a:t>интерфейса</a:t>
              </a:r>
              <a:endParaRPr lang="de-DE" sz="1050" b="0" i="0" dirty="0">
                <a:solidFill>
                  <a:srgbClr val="000000"/>
                </a:solidFill>
              </a:endParaRPr>
            </a:p>
            <a:p>
              <a:pPr algn="l" defTabSz="914400">
                <a:spcBef>
                  <a:spcPts val="660"/>
                </a:spcBef>
                <a:spcAft>
                  <a:spcPts val="0"/>
                </a:spcAft>
                <a:buClr>
                  <a:srgbClr val="000000"/>
                </a:buClr>
                <a:buSzPct val="120000"/>
                <a:buFont typeface="Wingdings"/>
                <a:buChar char="§"/>
              </a:pPr>
              <a:r>
                <a:rPr lang="de-DE" sz="1050" b="0" i="0" dirty="0">
                  <a:solidFill>
                    <a:srgbClr val="000000"/>
                  </a:solidFill>
                </a:rPr>
                <a:t> </a:t>
              </a:r>
              <a:r>
                <a:rPr lang="de-DE" sz="1050" b="1" i="0" dirty="0" err="1">
                  <a:solidFill>
                    <a:srgbClr val="000000"/>
                  </a:solidFill>
                </a:rPr>
                <a:t>Использование</a:t>
              </a:r>
              <a:r>
                <a:rPr lang="de-DE" sz="1050" b="1" i="0" dirty="0">
                  <a:solidFill>
                    <a:srgbClr val="000000"/>
                  </a:solidFill>
                </a:rPr>
                <a:t> </a:t>
              </a:r>
              <a:r>
                <a:rPr lang="de-DE" sz="1050" b="1" i="0" dirty="0" err="1">
                  <a:solidFill>
                    <a:srgbClr val="000000"/>
                  </a:solidFill>
                </a:rPr>
                <a:t>проприетарных</a:t>
              </a:r>
              <a:r>
                <a:rPr lang="de-DE" sz="1050" b="1" i="0" dirty="0">
                  <a:solidFill>
                    <a:srgbClr val="000000"/>
                  </a:solidFill>
                </a:rPr>
                <a:t> </a:t>
              </a:r>
              <a:r>
                <a:rPr lang="de-DE" sz="1050" b="1" i="0" dirty="0" err="1">
                  <a:solidFill>
                    <a:srgbClr val="000000"/>
                  </a:solidFill>
                </a:rPr>
                <a:t>систем</a:t>
              </a:r>
              <a:r>
                <a:rPr lang="de-DE" sz="1050" b="1" i="0" dirty="0">
                  <a:solidFill>
                    <a:srgbClr val="000000"/>
                  </a:solidFill>
                </a:rPr>
                <a:t> </a:t>
              </a:r>
              <a:r>
                <a:rPr lang="de-DE" sz="1050" b="1" i="0" dirty="0" smtClean="0">
                  <a:solidFill>
                    <a:srgbClr val="000000"/>
                  </a:solidFill>
                </a:rPr>
                <a:t>и</a:t>
              </a:r>
              <a:r>
                <a:rPr lang="ru-RU" sz="1050" b="1" i="0" dirty="0" smtClean="0">
                  <a:solidFill>
                    <a:srgbClr val="000000"/>
                  </a:solidFill>
                </a:rPr>
                <a:t> </a:t>
              </a:r>
              <a:r>
                <a:rPr lang="de-DE" sz="1050" b="1" i="0" dirty="0" err="1" smtClean="0">
                  <a:solidFill>
                    <a:srgbClr val="000000"/>
                  </a:solidFill>
                </a:rPr>
                <a:t>неполнота</a:t>
              </a:r>
              <a:r>
                <a:rPr lang="de-DE" sz="1050" b="1" i="0" dirty="0" smtClean="0">
                  <a:solidFill>
                    <a:srgbClr val="000000"/>
                  </a:solidFill>
                </a:rPr>
                <a:t> </a:t>
              </a:r>
              <a:r>
                <a:rPr lang="de-DE" sz="1050" b="1" i="0" dirty="0" err="1">
                  <a:solidFill>
                    <a:srgbClr val="000000"/>
                  </a:solidFill>
                </a:rPr>
                <a:t>данных</a:t>
              </a:r>
              <a:endParaRPr lang="de-DE" sz="1050" b="1" i="0" dirty="0">
                <a:solidFill>
                  <a:srgbClr val="000000"/>
                </a:solidFill>
              </a:endParaRPr>
            </a:p>
            <a:p>
              <a:pPr algn="l" defTabSz="914400">
                <a:spcBef>
                  <a:spcPts val="660"/>
                </a:spcBef>
                <a:spcAft>
                  <a:spcPts val="0"/>
                </a:spcAft>
                <a:buNone/>
              </a:pPr>
              <a:endParaRPr lang="en-US" sz="1050" dirty="0" smtClean="0">
                <a:solidFill>
                  <a:srgbClr val="000000"/>
                </a:solidFill>
              </a:endParaRPr>
            </a:p>
          </p:txBody>
        </p:sp>
        <p:sp>
          <p:nvSpPr>
            <p:cNvPr id="48" name="Text Box 42"/>
            <p:cNvSpPr txBox="1">
              <a:spLocks noChangeArrowheads="1"/>
            </p:cNvSpPr>
            <p:nvPr/>
          </p:nvSpPr>
          <p:spPr bwMode="auto">
            <a:xfrm>
              <a:off x="2371098" y="4257475"/>
              <a:ext cx="2057082" cy="1520545"/>
            </a:xfrm>
            <a:prstGeom prst="rect">
              <a:avLst/>
            </a:prstGeom>
            <a:noFill/>
            <a:ln w="12700">
              <a:noFill/>
              <a:miter lim="800000"/>
              <a:headEnd/>
              <a:tailEnd/>
            </a:ln>
            <a:effectLst/>
          </p:spPr>
          <p:txBody>
            <a:bodyPr wrap="square" lIns="90000" tIns="46800" rIns="90000" bIns="46800">
              <a:spAutoFit/>
            </a:bodyPr>
            <a:lstStyle/>
            <a:p>
              <a:pPr algn="l" defTabSz="914400">
                <a:spcBef>
                  <a:spcPts val="660"/>
                </a:spcBef>
                <a:spcAft>
                  <a:spcPts val="0"/>
                </a:spcAft>
                <a:buClr>
                  <a:srgbClr val="000000"/>
                </a:buClr>
                <a:buSzPct val="120000"/>
                <a:buFont typeface="Wingdings"/>
                <a:buChar char="§"/>
              </a:pPr>
              <a:r>
                <a:rPr lang="de-DE" sz="900" b="1" i="0" dirty="0">
                  <a:solidFill>
                    <a:srgbClr val="000000"/>
                  </a:solidFill>
                </a:rPr>
                <a:t> </a:t>
              </a:r>
              <a:r>
                <a:rPr lang="de-DE" sz="900" b="1" i="0" dirty="0" err="1">
                  <a:solidFill>
                    <a:srgbClr val="000000"/>
                  </a:solidFill>
                </a:rPr>
                <a:t>Упрощение</a:t>
              </a:r>
              <a:r>
                <a:rPr lang="de-DE" sz="900" b="1" i="0" dirty="0">
                  <a:solidFill>
                    <a:srgbClr val="000000"/>
                  </a:solidFill>
                </a:rPr>
                <a:t> и </a:t>
              </a:r>
              <a:r>
                <a:rPr lang="de-DE" sz="900" b="1" i="0" dirty="0" err="1">
                  <a:solidFill>
                    <a:srgbClr val="000000"/>
                  </a:solidFill>
                </a:rPr>
                <a:t>повышение</a:t>
              </a:r>
              <a:r>
                <a:rPr lang="de-DE" sz="900" b="1" i="0" dirty="0">
                  <a:solidFill>
                    <a:srgbClr val="000000"/>
                  </a:solidFill>
                </a:rPr>
                <a:t> </a:t>
              </a:r>
              <a:r>
                <a:rPr lang="de-DE" sz="900" b="1" i="0" dirty="0" err="1">
                  <a:solidFill>
                    <a:srgbClr val="000000"/>
                  </a:solidFill>
                </a:rPr>
                <a:t>управляемости</a:t>
              </a:r>
              <a:r>
                <a:rPr lang="de-DE" sz="900" b="1" i="0" dirty="0">
                  <a:solidFill>
                    <a:srgbClr val="000000"/>
                  </a:solidFill>
                </a:rPr>
                <a:t> </a:t>
              </a:r>
              <a:r>
                <a:rPr lang="de-DE" sz="900" b="1" i="0" dirty="0" err="1">
                  <a:solidFill>
                    <a:srgbClr val="000000"/>
                  </a:solidFill>
                </a:rPr>
                <a:t>комплексной</a:t>
              </a:r>
              <a:r>
                <a:rPr lang="de-DE" sz="900" b="1" i="0" dirty="0">
                  <a:solidFill>
                    <a:srgbClr val="000000"/>
                  </a:solidFill>
                </a:rPr>
                <a:t> </a:t>
              </a:r>
              <a:r>
                <a:rPr lang="de-DE" sz="900" b="1" i="0" dirty="0" err="1">
                  <a:solidFill>
                    <a:srgbClr val="000000"/>
                  </a:solidFill>
                </a:rPr>
                <a:t>интеграцией</a:t>
              </a:r>
              <a:endParaRPr lang="de-DE" sz="900" b="1" i="0" dirty="0">
                <a:solidFill>
                  <a:srgbClr val="000000"/>
                </a:solidFill>
              </a:endParaRPr>
            </a:p>
            <a:p>
              <a:pPr algn="l" defTabSz="914400">
                <a:spcBef>
                  <a:spcPts val="660"/>
                </a:spcBef>
                <a:spcAft>
                  <a:spcPts val="0"/>
                </a:spcAft>
                <a:buClr>
                  <a:srgbClr val="000000"/>
                </a:buClr>
                <a:buSzPct val="120000"/>
                <a:buFont typeface="Wingdings"/>
                <a:buChar char="§"/>
              </a:pPr>
              <a:r>
                <a:rPr lang="de-DE" sz="900" b="1" i="0" dirty="0" err="1">
                  <a:solidFill>
                    <a:srgbClr val="000000"/>
                  </a:solidFill>
                </a:rPr>
                <a:t>Инструмент</a:t>
              </a:r>
              <a:r>
                <a:rPr lang="de-DE" sz="900" b="1" i="0" dirty="0">
                  <a:solidFill>
                    <a:srgbClr val="000000"/>
                  </a:solidFill>
                </a:rPr>
                <a:t> </a:t>
              </a:r>
              <a:r>
                <a:rPr lang="de-DE" sz="900" b="1" i="0" dirty="0" err="1">
                  <a:solidFill>
                    <a:srgbClr val="000000"/>
                  </a:solidFill>
                </a:rPr>
                <a:t>поддержки</a:t>
              </a:r>
              <a:r>
                <a:rPr lang="de-DE" sz="900" b="1" i="0" dirty="0">
                  <a:solidFill>
                    <a:srgbClr val="000000"/>
                  </a:solidFill>
                </a:rPr>
                <a:t> </a:t>
              </a:r>
              <a:r>
                <a:rPr lang="de-DE" sz="900" b="0" i="0" dirty="0" err="1">
                  <a:solidFill>
                    <a:srgbClr val="000000"/>
                  </a:solidFill>
                </a:rPr>
                <a:t>бизнес-сетей</a:t>
              </a:r>
              <a:endParaRPr lang="de-DE" sz="900" b="0" i="0" dirty="0">
                <a:solidFill>
                  <a:srgbClr val="000000"/>
                </a:solidFill>
              </a:endParaRPr>
            </a:p>
            <a:p>
              <a:pPr algn="l" defTabSz="914400">
                <a:spcBef>
                  <a:spcPts val="660"/>
                </a:spcBef>
                <a:spcAft>
                  <a:spcPts val="0"/>
                </a:spcAft>
                <a:buClr>
                  <a:srgbClr val="000000"/>
                </a:buClr>
                <a:buSzPct val="120000"/>
                <a:buFont typeface="Wingdings"/>
                <a:buChar char="§"/>
              </a:pPr>
              <a:r>
                <a:rPr lang="de-DE" sz="900" b="0" i="0" spc="-20" dirty="0">
                  <a:solidFill>
                    <a:srgbClr val="000000"/>
                  </a:solidFill>
                </a:rPr>
                <a:t> </a:t>
              </a:r>
              <a:r>
                <a:rPr lang="de-DE" sz="900" b="1" i="0" spc="-20" dirty="0" err="1">
                  <a:solidFill>
                    <a:srgbClr val="000000"/>
                  </a:solidFill>
                </a:rPr>
                <a:t>Предварительно</a:t>
              </a:r>
              <a:r>
                <a:rPr lang="de-DE" sz="900" b="1" i="0" spc="-20" dirty="0">
                  <a:solidFill>
                    <a:srgbClr val="000000"/>
                  </a:solidFill>
                </a:rPr>
                <a:t> </a:t>
              </a:r>
              <a:r>
                <a:rPr lang="de-DE" sz="900" b="1" i="0" spc="-20" dirty="0" err="1">
                  <a:solidFill>
                    <a:srgbClr val="000000"/>
                  </a:solidFill>
                </a:rPr>
                <a:t>разработанное</a:t>
              </a:r>
              <a:r>
                <a:rPr lang="de-DE" sz="900" b="1" i="0" spc="-20" dirty="0">
                  <a:solidFill>
                    <a:srgbClr val="000000"/>
                  </a:solidFill>
                </a:rPr>
                <a:t> </a:t>
              </a:r>
              <a:r>
                <a:rPr lang="de-DE" sz="900" b="1" i="0" dirty="0">
                  <a:solidFill>
                    <a:srgbClr val="000000"/>
                  </a:solidFill>
                </a:rPr>
                <a:t>и </a:t>
              </a:r>
              <a:r>
                <a:rPr lang="de-DE" sz="900" b="1" i="0" dirty="0" err="1">
                  <a:solidFill>
                    <a:srgbClr val="000000"/>
                  </a:solidFill>
                </a:rPr>
                <a:t>стандартизованное</a:t>
              </a:r>
              <a:r>
                <a:rPr lang="de-DE" sz="900" b="1" i="0" dirty="0">
                  <a:solidFill>
                    <a:srgbClr val="000000"/>
                  </a:solidFill>
                </a:rPr>
                <a:t> </a:t>
              </a:r>
              <a:r>
                <a:rPr lang="de-DE" sz="900" b="1" i="0" dirty="0" err="1">
                  <a:solidFill>
                    <a:srgbClr val="000000"/>
                  </a:solidFill>
                </a:rPr>
                <a:t>содержимое</a:t>
              </a:r>
              <a:r>
                <a:rPr lang="de-DE" sz="900" b="1" i="0" dirty="0">
                  <a:solidFill>
                    <a:srgbClr val="000000"/>
                  </a:solidFill>
                </a:rPr>
                <a:t> </a:t>
              </a:r>
              <a:r>
                <a:rPr lang="de-DE" sz="900" b="1" i="0" dirty="0" err="1">
                  <a:solidFill>
                    <a:srgbClr val="000000"/>
                  </a:solidFill>
                </a:rPr>
                <a:t>интеграции</a:t>
              </a:r>
              <a:r>
                <a:rPr lang="de-DE" sz="900" b="1" i="0" dirty="0">
                  <a:solidFill>
                    <a:srgbClr val="000000"/>
                  </a:solidFill>
                </a:rPr>
                <a:t> </a:t>
              </a:r>
              <a:r>
                <a:rPr lang="de-DE" sz="900" b="0" i="0" dirty="0" err="1">
                  <a:solidFill>
                    <a:srgbClr val="000000"/>
                  </a:solidFill>
                </a:rPr>
                <a:t>для</a:t>
              </a:r>
              <a:r>
                <a:rPr lang="de-DE" sz="900" b="0" i="0" dirty="0">
                  <a:solidFill>
                    <a:srgbClr val="000000"/>
                  </a:solidFill>
                </a:rPr>
                <a:t> </a:t>
              </a:r>
              <a:r>
                <a:rPr lang="de-DE" sz="900" b="0" i="0" dirty="0" err="1">
                  <a:solidFill>
                    <a:srgbClr val="000000"/>
                  </a:solidFill>
                </a:rPr>
                <a:t>служб</a:t>
              </a:r>
              <a:r>
                <a:rPr lang="de-DE" sz="900" b="0" i="0" dirty="0">
                  <a:solidFill>
                    <a:srgbClr val="000000"/>
                  </a:solidFill>
                </a:rPr>
                <a:t> и </a:t>
              </a:r>
              <a:r>
                <a:rPr lang="de-DE" sz="900" b="0" i="0" dirty="0" err="1">
                  <a:solidFill>
                    <a:srgbClr val="000000"/>
                  </a:solidFill>
                </a:rPr>
                <a:t>событий</a:t>
              </a:r>
              <a:r>
                <a:rPr lang="de-DE" sz="900" b="0" i="0" dirty="0">
                  <a:solidFill>
                    <a:srgbClr val="000000"/>
                  </a:solidFill>
                </a:rPr>
                <a:t> </a:t>
              </a:r>
              <a:r>
                <a:rPr lang="de-DE" sz="900" b="0" i="0" dirty="0" err="1">
                  <a:solidFill>
                    <a:srgbClr val="000000"/>
                  </a:solidFill>
                </a:rPr>
                <a:t>приложений</a:t>
              </a:r>
              <a:r>
                <a:rPr lang="de-DE" sz="900" b="0" i="0" dirty="0">
                  <a:solidFill>
                    <a:srgbClr val="000000"/>
                  </a:solidFill>
                </a:rPr>
                <a:t> </a:t>
              </a:r>
              <a:r>
                <a:rPr lang="de-DE" sz="900" b="0" i="0" dirty="0" smtClean="0">
                  <a:solidFill>
                    <a:srgbClr val="000000"/>
                  </a:solidFill>
                </a:rPr>
                <a:t>SAP</a:t>
              </a:r>
              <a:endParaRPr lang="en-US" sz="900" dirty="0" smtClean="0">
                <a:solidFill>
                  <a:srgbClr val="000000"/>
                </a:solidFill>
              </a:endParaRPr>
            </a:p>
          </p:txBody>
        </p:sp>
        <p:sp>
          <p:nvSpPr>
            <p:cNvPr id="49" name="Text Box 42"/>
            <p:cNvSpPr txBox="1">
              <a:spLocks noChangeArrowheads="1"/>
            </p:cNvSpPr>
            <p:nvPr/>
          </p:nvSpPr>
          <p:spPr bwMode="auto">
            <a:xfrm>
              <a:off x="207018" y="3442491"/>
              <a:ext cx="2057082" cy="510012"/>
            </a:xfrm>
            <a:prstGeom prst="rect">
              <a:avLst/>
            </a:prstGeom>
            <a:noFill/>
            <a:ln w="12700">
              <a:noFill/>
              <a:miter lim="800000"/>
              <a:headEnd/>
              <a:tailEnd/>
            </a:ln>
            <a:effectLst/>
          </p:spPr>
          <p:txBody>
            <a:bodyPr wrap="square" lIns="90000" tIns="46800" rIns="90000" bIns="46800">
              <a:spAutoFit/>
            </a:bodyPr>
            <a:lstStyle/>
            <a:p>
              <a:pPr algn="l" defTabSz="914400">
                <a:spcBef>
                  <a:spcPts val="660"/>
                </a:spcBef>
                <a:spcAft>
                  <a:spcPts val="0"/>
                </a:spcAft>
                <a:buNone/>
              </a:pPr>
              <a:r>
                <a:rPr lang="de-DE" sz="900" b="1" i="0" dirty="0" err="1" smtClean="0">
                  <a:solidFill>
                    <a:srgbClr val="4FB81C"/>
                  </a:solidFill>
                </a:rPr>
                <a:t>Уменьшение</a:t>
              </a:r>
              <a:r>
                <a:rPr lang="de-DE" sz="900" b="1" i="0" dirty="0" smtClean="0">
                  <a:solidFill>
                    <a:srgbClr val="4FB81C"/>
                  </a:solidFill>
                </a:rPr>
                <a:t> </a:t>
              </a:r>
              <a:r>
                <a:rPr lang="de-DE" sz="900" b="1" i="0" dirty="0" err="1" smtClean="0"/>
                <a:t>времени</a:t>
              </a:r>
              <a:r>
                <a:rPr lang="de-DE" sz="900" b="1" i="0" dirty="0" smtClean="0"/>
                <a:t> </a:t>
              </a:r>
              <a:r>
                <a:rPr lang="de-DE" sz="900" b="1" i="0" dirty="0" err="1"/>
                <a:t>реакции</a:t>
              </a:r>
              <a:r>
                <a:rPr lang="de-DE" sz="900" b="1" i="0" dirty="0"/>
                <a:t> ИТ-</a:t>
              </a:r>
              <a:r>
                <a:rPr lang="de-DE" sz="900" b="1" i="0" dirty="0" err="1"/>
                <a:t>службы</a:t>
              </a:r>
              <a:r>
                <a:rPr lang="de-DE" sz="900" b="1" i="0" dirty="0"/>
                <a:t> </a:t>
              </a:r>
              <a:r>
                <a:rPr lang="de-DE" sz="900" b="1" i="0" dirty="0" err="1"/>
                <a:t>при</a:t>
              </a:r>
              <a:r>
                <a:rPr lang="de-DE" sz="900" b="1" i="0" dirty="0"/>
                <a:t> </a:t>
              </a:r>
              <a:r>
                <a:rPr lang="de-DE" sz="900" b="1" i="0" dirty="0" err="1">
                  <a:solidFill>
                    <a:srgbClr val="4FB81C"/>
                  </a:solidFill>
                </a:rPr>
                <a:t>снижении</a:t>
              </a:r>
              <a:r>
                <a:rPr lang="de-DE" sz="900" b="1" i="0" dirty="0"/>
                <a:t> </a:t>
              </a:r>
              <a:r>
                <a:rPr lang="de-DE" sz="900" b="1" i="0" dirty="0" err="1"/>
                <a:t>полной</a:t>
              </a:r>
              <a:r>
                <a:rPr lang="de-DE" sz="900" b="1" i="0" dirty="0"/>
                <a:t> </a:t>
              </a:r>
              <a:r>
                <a:rPr lang="de-DE" sz="900" b="1" i="0" dirty="0" err="1"/>
                <a:t>стоимости</a:t>
              </a:r>
              <a:r>
                <a:rPr lang="de-DE" sz="900" b="1" i="0" dirty="0"/>
                <a:t> </a:t>
              </a:r>
              <a:r>
                <a:rPr lang="de-DE" sz="900" b="1" i="0" dirty="0" err="1" smtClean="0"/>
                <a:t>владения</a:t>
              </a:r>
              <a:endParaRPr lang="en-US" sz="900" dirty="0" smtClean="0">
                <a:solidFill>
                  <a:srgbClr val="000000"/>
                </a:solidFill>
              </a:endParaRPr>
            </a:p>
          </p:txBody>
        </p:sp>
        <p:sp>
          <p:nvSpPr>
            <p:cNvPr id="50" name="Text Box 42"/>
            <p:cNvSpPr txBox="1">
              <a:spLocks noChangeArrowheads="1"/>
            </p:cNvSpPr>
            <p:nvPr/>
          </p:nvSpPr>
          <p:spPr bwMode="auto">
            <a:xfrm>
              <a:off x="2327283" y="1645441"/>
              <a:ext cx="2057082" cy="2310505"/>
            </a:xfrm>
            <a:prstGeom prst="rect">
              <a:avLst/>
            </a:prstGeom>
            <a:noFill/>
            <a:ln w="12700">
              <a:noFill/>
              <a:miter lim="800000"/>
              <a:headEnd/>
              <a:tailEnd/>
            </a:ln>
            <a:effectLst/>
          </p:spPr>
          <p:txBody>
            <a:bodyPr wrap="square" lIns="90000" tIns="46800" rIns="90000" bIns="46800">
              <a:spAutoFit/>
            </a:bodyPr>
            <a:lstStyle/>
            <a:p>
              <a:pPr algn="l" defTabSz="914400">
                <a:buNone/>
              </a:pPr>
              <a:r>
                <a:rPr lang="en-US" sz="900" b="1" i="0" dirty="0">
                  <a:ea typeface="Calibri"/>
                  <a:cs typeface="Arial"/>
                </a:rPr>
                <a:t>Valero</a:t>
              </a:r>
            </a:p>
            <a:p>
              <a:pPr algn="l" defTabSz="914400">
                <a:buNone/>
              </a:pPr>
              <a:r>
                <a:rPr lang="de-DE" sz="900" b="0" i="0" dirty="0" err="1"/>
                <a:t>Обеспечение</a:t>
              </a:r>
              <a:r>
                <a:rPr lang="de-DE" sz="900" b="0" i="0" dirty="0"/>
                <a:t> </a:t>
              </a:r>
              <a:r>
                <a:rPr lang="de-DE" sz="900" b="0" i="0" dirty="0" err="1"/>
                <a:t>легкого</a:t>
              </a:r>
              <a:r>
                <a:rPr lang="de-DE" sz="900" b="0" i="0" dirty="0"/>
                <a:t> </a:t>
              </a:r>
              <a:r>
                <a:rPr lang="de-DE" sz="900" b="0" i="0" dirty="0" smtClean="0"/>
                <a:t>и</a:t>
              </a:r>
              <a:r>
                <a:rPr lang="ru-RU" sz="900" b="0" i="0" dirty="0" smtClean="0"/>
                <a:t> </a:t>
              </a:r>
              <a:r>
                <a:rPr lang="de-DE" sz="900" b="0" i="0" dirty="0" err="1" smtClean="0"/>
                <a:t>своевременного</a:t>
              </a:r>
              <a:r>
                <a:rPr lang="de-DE" sz="900" b="0" i="0" dirty="0" smtClean="0"/>
                <a:t> </a:t>
              </a:r>
              <a:r>
                <a:rPr lang="de-DE" sz="900" b="0" i="0" dirty="0" err="1"/>
                <a:t>доступа</a:t>
              </a:r>
              <a:r>
                <a:rPr lang="de-DE" sz="900" b="0" i="0" dirty="0"/>
                <a:t> </a:t>
              </a:r>
              <a:r>
                <a:rPr lang="de-DE" sz="900" b="0" i="0" dirty="0" smtClean="0"/>
                <a:t>к</a:t>
              </a:r>
              <a:r>
                <a:rPr lang="ru-RU" sz="900" b="0" i="0" dirty="0" smtClean="0"/>
                <a:t> </a:t>
              </a:r>
              <a:r>
                <a:rPr lang="de-DE" sz="900" b="0" i="0" dirty="0" err="1" smtClean="0"/>
                <a:t>критически</a:t>
              </a:r>
              <a:r>
                <a:rPr lang="de-DE" sz="900" b="0" i="0" dirty="0" smtClean="0"/>
                <a:t> </a:t>
              </a:r>
              <a:r>
                <a:rPr lang="de-DE" sz="900" b="0" i="0" dirty="0" err="1"/>
                <a:t>важной</a:t>
              </a:r>
              <a:r>
                <a:rPr lang="de-DE" sz="900" b="0" i="0" dirty="0"/>
                <a:t> </a:t>
              </a:r>
              <a:r>
                <a:rPr lang="de-DE" sz="900" b="0" i="0" dirty="0" err="1" smtClean="0"/>
                <a:t>информации</a:t>
              </a:r>
              <a:r>
                <a:rPr lang="de-DE" sz="900" b="0" i="0" dirty="0" smtClean="0"/>
                <a:t> </a:t>
              </a:r>
              <a:endParaRPr lang="de-DE" sz="900" b="0" i="0" dirty="0"/>
            </a:p>
            <a:p>
              <a:pPr algn="l" defTabSz="914400">
                <a:buNone/>
              </a:pPr>
              <a:endParaRPr lang="en-US" sz="900" dirty="0" smtClean="0">
                <a:cs typeface="Arial"/>
              </a:endParaRPr>
            </a:p>
            <a:p>
              <a:pPr algn="l" defTabSz="914400">
                <a:buNone/>
              </a:pPr>
              <a:r>
                <a:rPr lang="en-US" sz="900" b="1" i="0" dirty="0" err="1">
                  <a:ea typeface="Calibri"/>
                  <a:cs typeface="Arial"/>
                </a:rPr>
                <a:t>Evonic</a:t>
              </a:r>
              <a:r>
                <a:rPr lang="en-US" sz="900" b="1" i="0" dirty="0">
                  <a:ea typeface="Calibri"/>
                  <a:cs typeface="Arial"/>
                </a:rPr>
                <a:t/>
              </a:r>
              <a:br>
                <a:rPr lang="en-US" sz="900" b="1" i="0" dirty="0">
                  <a:ea typeface="Calibri"/>
                  <a:cs typeface="Arial"/>
                </a:rPr>
              </a:br>
              <a:r>
                <a:rPr lang="en-US" sz="900" b="0" i="0" dirty="0" err="1">
                  <a:cs typeface="Arial"/>
                </a:rPr>
                <a:t>Единая</a:t>
              </a:r>
              <a:r>
                <a:rPr lang="en-US" sz="900" b="0" i="0" dirty="0">
                  <a:cs typeface="Arial"/>
                </a:rPr>
                <a:t> </a:t>
              </a:r>
              <a:r>
                <a:rPr lang="en-US" sz="900" b="0" i="0" dirty="0" err="1">
                  <a:cs typeface="Arial"/>
                </a:rPr>
                <a:t>интеграционная</a:t>
              </a:r>
              <a:r>
                <a:rPr lang="en-US" sz="900" b="0" i="0" dirty="0">
                  <a:cs typeface="Arial"/>
                </a:rPr>
                <a:t> </a:t>
              </a:r>
              <a:r>
                <a:rPr lang="en-US" sz="900" b="0" i="0" dirty="0" err="1">
                  <a:cs typeface="Arial"/>
                </a:rPr>
                <a:t>платформа</a:t>
              </a:r>
              <a:r>
                <a:rPr lang="en-US" sz="900" b="0" i="0" dirty="0">
                  <a:cs typeface="Arial"/>
                </a:rPr>
                <a:t> </a:t>
              </a:r>
              <a:r>
                <a:rPr lang="en-US" sz="900" b="0" i="0" dirty="0" err="1">
                  <a:cs typeface="Arial"/>
                </a:rPr>
                <a:t>для</a:t>
              </a:r>
              <a:r>
                <a:rPr lang="en-US" sz="900" b="0" i="0" dirty="0">
                  <a:cs typeface="Arial"/>
                </a:rPr>
                <a:t> взаимодействия </a:t>
              </a:r>
              <a:r>
                <a:rPr lang="en-US" sz="900" b="0" i="0" dirty="0" err="1">
                  <a:cs typeface="Arial"/>
                </a:rPr>
                <a:t>приложений</a:t>
              </a:r>
              <a:r>
                <a:rPr lang="en-US" sz="900" b="0" i="0" dirty="0">
                  <a:cs typeface="Arial"/>
                </a:rPr>
                <a:t> и </a:t>
              </a:r>
              <a:r>
                <a:rPr lang="en-US" sz="900" b="0" i="0" dirty="0" err="1">
                  <a:cs typeface="Arial"/>
                </a:rPr>
                <a:t>критически</a:t>
              </a:r>
              <a:r>
                <a:rPr lang="en-US" sz="900" b="0" i="0" dirty="0">
                  <a:cs typeface="Arial"/>
                </a:rPr>
                <a:t> </a:t>
              </a:r>
              <a:r>
                <a:rPr lang="en-US" sz="900" b="0" i="0" dirty="0" err="1">
                  <a:cs typeface="Arial"/>
                </a:rPr>
                <a:t>важных</a:t>
              </a:r>
              <a:r>
                <a:rPr lang="en-US" sz="900" b="0" i="0" dirty="0">
                  <a:cs typeface="Arial"/>
                </a:rPr>
                <a:t> </a:t>
              </a:r>
              <a:r>
                <a:rPr lang="en-US" sz="900" b="0" i="0" dirty="0" err="1">
                  <a:cs typeface="Arial"/>
                </a:rPr>
                <a:t>взаимодействий</a:t>
              </a:r>
              <a:r>
                <a:rPr lang="en-US" sz="900" b="0" i="0" dirty="0">
                  <a:cs typeface="Arial"/>
                </a:rPr>
                <a:t> B2B</a:t>
              </a:r>
            </a:p>
            <a:p>
              <a:pPr algn="l" defTabSz="914400">
                <a:buNone/>
              </a:pPr>
              <a:endParaRPr lang="en-US" sz="900" dirty="0" smtClean="0">
                <a:cs typeface="Arial"/>
              </a:endParaRPr>
            </a:p>
            <a:p>
              <a:pPr algn="l" defTabSz="914400">
                <a:buNone/>
              </a:pPr>
              <a:r>
                <a:rPr lang="en-US" sz="900" b="1" i="0" dirty="0" err="1">
                  <a:ea typeface="Calibri"/>
                  <a:cs typeface="Arial"/>
                </a:rPr>
                <a:t>Osram</a:t>
              </a:r>
              <a:r>
                <a:rPr lang="en-US" sz="900" b="1" i="0" dirty="0">
                  <a:ea typeface="Calibri"/>
                  <a:cs typeface="Arial"/>
                </a:rPr>
                <a:t>, </a:t>
              </a:r>
              <a:r>
                <a:rPr lang="en-US" sz="900" b="1" i="0" dirty="0" err="1">
                  <a:ea typeface="Calibri"/>
                  <a:cs typeface="Arial"/>
                </a:rPr>
                <a:t>Umicore</a:t>
              </a:r>
              <a:r>
                <a:rPr lang="en-US" sz="900" b="1" i="0" dirty="0">
                  <a:ea typeface="Calibri"/>
                  <a:cs typeface="Arial"/>
                </a:rPr>
                <a:t/>
              </a:r>
              <a:br>
                <a:rPr lang="en-US" sz="900" b="1" i="0" dirty="0">
                  <a:ea typeface="Calibri"/>
                  <a:cs typeface="Arial"/>
                </a:rPr>
              </a:br>
              <a:r>
                <a:rPr lang="en-US" sz="900" b="0" i="0" dirty="0" err="1">
                  <a:cs typeface="Arial"/>
                </a:rPr>
                <a:t>Замена</a:t>
              </a:r>
              <a:r>
                <a:rPr lang="en-US" sz="900" b="0" i="0" dirty="0">
                  <a:cs typeface="Arial"/>
                </a:rPr>
                <a:t> </a:t>
              </a:r>
              <a:r>
                <a:rPr lang="en-US" sz="900" b="0" i="0" dirty="0" err="1">
                  <a:cs typeface="Arial"/>
                </a:rPr>
                <a:t>множественных</a:t>
              </a:r>
              <a:r>
                <a:rPr lang="en-US" sz="900" b="0" i="0" dirty="0">
                  <a:cs typeface="Arial"/>
                </a:rPr>
                <a:t> </a:t>
              </a:r>
              <a:r>
                <a:rPr lang="en-US" sz="900" b="0" i="0" dirty="0" err="1">
                  <a:cs typeface="Arial"/>
                </a:rPr>
                <a:t>технологий</a:t>
              </a:r>
              <a:r>
                <a:rPr lang="en-US" sz="900" b="0" i="0" dirty="0">
                  <a:cs typeface="Arial"/>
                </a:rPr>
                <a:t> интеграции </a:t>
              </a:r>
            </a:p>
            <a:p>
              <a:pPr algn="l" defTabSz="914400">
                <a:buNone/>
              </a:pPr>
              <a:endParaRPr lang="en-US" sz="900" dirty="0" smtClean="0">
                <a:cs typeface="Arial"/>
              </a:endParaRPr>
            </a:p>
            <a:p>
              <a:pPr algn="l" defTabSz="914400">
                <a:buNone/>
              </a:pPr>
              <a:endParaRPr lang="en-US" sz="900" dirty="0" smtClean="0">
                <a:cs typeface="Arial"/>
              </a:endParaRPr>
            </a:p>
          </p:txBody>
        </p:sp>
        <p:sp>
          <p:nvSpPr>
            <p:cNvPr id="51" name="Rectangle 5"/>
            <p:cNvSpPr>
              <a:spLocks noChangeArrowheads="1"/>
            </p:cNvSpPr>
            <p:nvPr/>
          </p:nvSpPr>
          <p:spPr bwMode="auto">
            <a:xfrm>
              <a:off x="186380" y="1413666"/>
              <a:ext cx="4178300" cy="220662"/>
            </a:xfrm>
            <a:prstGeom prst="rect">
              <a:avLst/>
            </a:prstGeom>
            <a:solidFill>
              <a:srgbClr val="DDDDDD"/>
            </a:solidFill>
            <a:ln w="12700">
              <a:noFill/>
              <a:miter lim="800000"/>
              <a:headEnd/>
              <a:tailEnd/>
            </a:ln>
            <a:effectLst/>
          </p:spPr>
          <p:txBody>
            <a:bodyPr lIns="90000" tIns="46800" rIns="90000" bIns="46800" anchor="ctr">
              <a:spAutoFit/>
            </a:bodyPr>
            <a:lstStyle/>
            <a:p>
              <a:pPr eaLnBrk="0" fontAlgn="base" hangingPunct="0">
                <a:spcBef>
                  <a:spcPct val="0"/>
                </a:spcBef>
                <a:spcAft>
                  <a:spcPct val="50000"/>
                </a:spcAft>
                <a:buSzPct val="100000"/>
                <a:buFont typeface="Wingdings" pitchFamily="2" charset="2"/>
                <a:buChar char="•"/>
              </a:pPr>
              <a:endParaRPr lang="de-DE" sz="900" b="1">
                <a:solidFill>
                  <a:srgbClr val="000000"/>
                </a:solidFill>
              </a:endParaRPr>
            </a:p>
          </p:txBody>
        </p:sp>
        <p:sp>
          <p:nvSpPr>
            <p:cNvPr id="52" name="Text Box 13"/>
            <p:cNvSpPr txBox="1">
              <a:spLocks noChangeArrowheads="1"/>
            </p:cNvSpPr>
            <p:nvPr/>
          </p:nvSpPr>
          <p:spPr bwMode="auto">
            <a:xfrm>
              <a:off x="327350" y="1378562"/>
              <a:ext cx="1944688" cy="248402"/>
            </a:xfrm>
            <a:prstGeom prst="rect">
              <a:avLst/>
            </a:prstGeom>
            <a:noFill/>
            <a:ln w="12700">
              <a:noFill/>
              <a:miter lim="800000"/>
              <a:headEnd/>
              <a:tailEnd/>
            </a:ln>
            <a:effectLst/>
          </p:spPr>
          <p:txBody>
            <a:bodyPr lIns="90000" tIns="46800" rIns="90000" bIns="46800">
              <a:spAutoFit/>
            </a:bodyPr>
            <a:lstStyle/>
            <a:p>
              <a:pPr marL="173736" indent="-173736" algn="l" defTabSz="914400">
                <a:spcBef>
                  <a:spcPts val="720"/>
                </a:spcBef>
                <a:spcAft>
                  <a:spcPts val="0"/>
                </a:spcAft>
                <a:buNone/>
              </a:pPr>
              <a:r>
                <a:rPr lang="de-DE" sz="1000" b="1" i="0" dirty="0" err="1" smtClean="0">
                  <a:solidFill>
                    <a:srgbClr val="000000"/>
                  </a:solidFill>
                  <a:latin typeface="Arial"/>
                  <a:ea typeface="+mn-ea"/>
                  <a:cs typeface="+mn-cs"/>
                </a:rPr>
                <a:t>Выгод</a:t>
              </a:r>
              <a:r>
                <a:rPr lang="ru-RU" sz="1000" b="1" i="0" dirty="0" smtClean="0">
                  <a:solidFill>
                    <a:srgbClr val="000000"/>
                  </a:solidFill>
                  <a:latin typeface="Arial"/>
                  <a:ea typeface="+mn-ea"/>
                  <a:cs typeface="+mn-cs"/>
                </a:rPr>
                <a:t>а</a:t>
              </a:r>
              <a:r>
                <a:rPr lang="de-DE" sz="1000" b="1" i="0" dirty="0" smtClean="0">
                  <a:solidFill>
                    <a:srgbClr val="000000"/>
                  </a:solidFill>
                  <a:latin typeface="Arial"/>
                  <a:ea typeface="+mn-ea"/>
                  <a:cs typeface="+mn-cs"/>
                </a:rPr>
                <a:t> </a:t>
              </a:r>
              <a:r>
                <a:rPr lang="de-DE" sz="1000" b="1" i="0" dirty="0" err="1">
                  <a:solidFill>
                    <a:srgbClr val="000000"/>
                  </a:solidFill>
                  <a:latin typeface="Arial"/>
                  <a:ea typeface="+mn-ea"/>
                  <a:cs typeface="+mn-cs"/>
                </a:rPr>
                <a:t>от</a:t>
              </a:r>
              <a:r>
                <a:rPr lang="de-DE" sz="1000" b="1" i="0" dirty="0">
                  <a:solidFill>
                    <a:srgbClr val="000000"/>
                  </a:solidFill>
                  <a:latin typeface="Arial"/>
                  <a:ea typeface="+mn-ea"/>
                  <a:cs typeface="+mn-cs"/>
                </a:rPr>
                <a:t> </a:t>
              </a:r>
              <a:r>
                <a:rPr lang="de-DE" sz="1000" b="1" i="0" dirty="0" err="1">
                  <a:solidFill>
                    <a:srgbClr val="000000"/>
                  </a:solidFill>
                  <a:latin typeface="Arial"/>
                  <a:ea typeface="+mn-ea"/>
                  <a:cs typeface="+mn-cs"/>
                </a:rPr>
                <a:t>использования</a:t>
              </a:r>
              <a:endParaRPr lang="de-DE" sz="1000" b="1" i="0" dirty="0">
                <a:solidFill>
                  <a:srgbClr val="000000"/>
                </a:solidFill>
                <a:latin typeface="Arial"/>
                <a:ea typeface="+mn-ea"/>
                <a:cs typeface="+mn-cs"/>
              </a:endParaRPr>
            </a:p>
          </p:txBody>
        </p:sp>
        <p:sp>
          <p:nvSpPr>
            <p:cNvPr id="53" name="Text Box 18"/>
            <p:cNvSpPr txBox="1">
              <a:spLocks noChangeArrowheads="1"/>
            </p:cNvSpPr>
            <p:nvPr/>
          </p:nvSpPr>
          <p:spPr bwMode="auto">
            <a:xfrm>
              <a:off x="2264100" y="1393028"/>
              <a:ext cx="1944688" cy="248402"/>
            </a:xfrm>
            <a:prstGeom prst="rect">
              <a:avLst/>
            </a:prstGeom>
            <a:noFill/>
            <a:ln w="12700">
              <a:noFill/>
              <a:miter lim="800000"/>
              <a:headEnd/>
              <a:tailEnd/>
            </a:ln>
            <a:effectLst/>
          </p:spPr>
          <p:txBody>
            <a:bodyPr lIns="90000" tIns="46800" rIns="90000" bIns="46800">
              <a:spAutoFit/>
            </a:bodyPr>
            <a:lstStyle/>
            <a:p>
              <a:pPr marL="173736" indent="-173736" algn="l" defTabSz="914400">
                <a:spcBef>
                  <a:spcPts val="720"/>
                </a:spcBef>
                <a:spcAft>
                  <a:spcPts val="0"/>
                </a:spcAft>
                <a:buNone/>
              </a:pPr>
              <a:r>
                <a:rPr lang="de-DE" sz="1000" b="1" i="0" dirty="0" err="1">
                  <a:solidFill>
                    <a:srgbClr val="000000"/>
                  </a:solidFill>
                  <a:latin typeface="Arial"/>
                  <a:ea typeface="+mn-ea"/>
                  <a:cs typeface="+mn-cs"/>
                </a:rPr>
                <a:t>Примеры</a:t>
              </a:r>
              <a:endParaRPr lang="de-DE" sz="1000" b="1" i="0" dirty="0">
                <a:solidFill>
                  <a:srgbClr val="000000"/>
                </a:solidFill>
                <a:latin typeface="Arial"/>
                <a:ea typeface="+mn-ea"/>
                <a:cs typeface="+mn-cs"/>
              </a:endParaRPr>
            </a:p>
          </p:txBody>
        </p:sp>
        <p:pic>
          <p:nvPicPr>
            <p:cNvPr id="54" name="Picture 53" descr="272048_h_ergb_s_gl.jpg"/>
            <p:cNvPicPr>
              <a:picLocks/>
            </p:cNvPicPr>
            <p:nvPr/>
          </p:nvPicPr>
          <p:blipFill>
            <a:blip r:embed="rId3" cstate="print"/>
            <a:stretch>
              <a:fillRect/>
            </a:stretch>
          </p:blipFill>
          <p:spPr>
            <a:xfrm>
              <a:off x="262707" y="1664681"/>
              <a:ext cx="1933200" cy="1753200"/>
            </a:xfrm>
            <a:prstGeom prst="rect">
              <a:avLst/>
            </a:prstGeom>
          </p:spPr>
        </p:pic>
        <p:sp>
          <p:nvSpPr>
            <p:cNvPr id="55" name="Rectangle 9"/>
            <p:cNvSpPr>
              <a:spLocks noChangeArrowheads="1"/>
            </p:cNvSpPr>
            <p:nvPr/>
          </p:nvSpPr>
          <p:spPr bwMode="gray">
            <a:xfrm>
              <a:off x="168599" y="5974606"/>
              <a:ext cx="4098677" cy="251035"/>
            </a:xfrm>
            <a:prstGeom prst="rect">
              <a:avLst/>
            </a:prstGeom>
            <a:gradFill rotWithShape="1">
              <a:gsLst>
                <a:gs pos="0">
                  <a:schemeClr val="accent4"/>
                </a:gs>
                <a:gs pos="100000">
                  <a:schemeClr val="accent4">
                    <a:lumMod val="40000"/>
                    <a:lumOff val="60000"/>
                  </a:schemeClr>
                </a:gs>
              </a:gsLst>
              <a:lin ang="2700000" scaled="1"/>
            </a:gradFill>
            <a:ln w="12700" algn="ctr">
              <a:noFill/>
              <a:miter lim="800000"/>
              <a:headEnd/>
              <a:tailEnd/>
            </a:ln>
            <a:effectLst>
              <a:prstShdw prst="shdw17" dist="17961" dir="2700000">
                <a:schemeClr val="accent4">
                  <a:lumMod val="75000"/>
                </a:schemeClr>
              </a:prstShdw>
            </a:effectLst>
          </p:spPr>
          <p:txBody>
            <a:bodyPr wrap="none" lIns="0" tIns="0" rIns="0" bIns="0" anchor="ctr"/>
            <a:lstStyle/>
            <a:p>
              <a:pPr algn="ctr" defTabSz="914400">
                <a:spcBef>
                  <a:spcPts val="0"/>
                </a:spcBef>
                <a:spcAft>
                  <a:spcPts val="540"/>
                </a:spcAft>
                <a:buNone/>
              </a:pPr>
              <a:r>
                <a:rPr lang="de-DE" sz="750" b="1" i="0" dirty="0" smtClean="0">
                  <a:solidFill>
                    <a:srgbClr val="000000"/>
                  </a:solidFill>
                  <a:latin typeface="Arial"/>
                  <a:ea typeface="+mn-ea"/>
                  <a:cs typeface="+mn-cs"/>
                </a:rPr>
                <a:t> </a:t>
              </a:r>
              <a:r>
                <a:rPr lang="de-DE" sz="750" b="1" i="0" dirty="0" err="1" smtClean="0">
                  <a:solidFill>
                    <a:srgbClr val="FFFFFF"/>
                  </a:solidFill>
                  <a:latin typeface="Arial"/>
                  <a:ea typeface="+mn-ea"/>
                  <a:cs typeface="+mn-cs"/>
                </a:rPr>
                <a:t>Сокращение</a:t>
              </a:r>
              <a:r>
                <a:rPr lang="de-DE" sz="750" b="1" i="0" dirty="0" smtClean="0">
                  <a:solidFill>
                    <a:srgbClr val="FFFFFF"/>
                  </a:solidFill>
                  <a:latin typeface="Arial"/>
                  <a:ea typeface="+mn-ea"/>
                  <a:cs typeface="+mn-cs"/>
                </a:rPr>
                <a:t> </a:t>
              </a:r>
              <a:r>
                <a:rPr lang="de-DE" sz="750" b="1" i="0" dirty="0" err="1">
                  <a:solidFill>
                    <a:srgbClr val="FFFFFF"/>
                  </a:solidFill>
                  <a:latin typeface="Arial"/>
                  <a:ea typeface="+mn-ea"/>
                  <a:cs typeface="+mn-cs"/>
                </a:rPr>
                <a:t>времени</a:t>
              </a:r>
              <a:r>
                <a:rPr lang="de-DE" sz="750" b="1" i="0" dirty="0">
                  <a:solidFill>
                    <a:srgbClr val="FFFFFF"/>
                  </a:solidFill>
                  <a:latin typeface="Arial"/>
                  <a:ea typeface="+mn-ea"/>
                  <a:cs typeface="+mn-cs"/>
                </a:rPr>
                <a:t> </a:t>
              </a:r>
              <a:r>
                <a:rPr lang="de-DE" sz="750" b="1" i="0" dirty="0" err="1">
                  <a:solidFill>
                    <a:srgbClr val="FFFFFF"/>
                  </a:solidFill>
                  <a:latin typeface="Arial"/>
                  <a:ea typeface="+mn-ea"/>
                  <a:cs typeface="+mn-cs"/>
                </a:rPr>
                <a:t>до</a:t>
              </a:r>
              <a:r>
                <a:rPr lang="de-DE" sz="750" b="1" i="0" dirty="0">
                  <a:solidFill>
                    <a:srgbClr val="FFFFFF"/>
                  </a:solidFill>
                  <a:latin typeface="Arial"/>
                  <a:ea typeface="+mn-ea"/>
                  <a:cs typeface="+mn-cs"/>
                </a:rPr>
                <a:t> </a:t>
              </a:r>
              <a:r>
                <a:rPr lang="de-DE" sz="750" b="1" i="0" dirty="0" err="1">
                  <a:solidFill>
                    <a:srgbClr val="FFFFFF"/>
                  </a:solidFill>
                  <a:latin typeface="Arial"/>
                  <a:ea typeface="+mn-ea"/>
                  <a:cs typeface="+mn-cs"/>
                </a:rPr>
                <a:t>получения</a:t>
              </a:r>
              <a:r>
                <a:rPr lang="de-DE" sz="750" b="1" i="0" dirty="0">
                  <a:solidFill>
                    <a:srgbClr val="FFFFFF"/>
                  </a:solidFill>
                  <a:latin typeface="Arial"/>
                  <a:ea typeface="+mn-ea"/>
                  <a:cs typeface="+mn-cs"/>
                </a:rPr>
                <a:t> </a:t>
              </a:r>
              <a:r>
                <a:rPr lang="de-DE" sz="750" b="1" i="0" dirty="0" err="1">
                  <a:solidFill>
                    <a:srgbClr val="FFFFFF"/>
                  </a:solidFill>
                  <a:latin typeface="Arial"/>
                  <a:ea typeface="+mn-ea"/>
                  <a:cs typeface="+mn-cs"/>
                </a:rPr>
                <a:t>дохода</a:t>
              </a:r>
              <a:r>
                <a:rPr lang="de-DE" sz="750" b="1" i="0" dirty="0">
                  <a:solidFill>
                    <a:srgbClr val="FFFFFF"/>
                  </a:solidFill>
                  <a:latin typeface="Arial"/>
                  <a:ea typeface="+mn-ea"/>
                  <a:cs typeface="+mn-cs"/>
                </a:rPr>
                <a:t>, </a:t>
              </a:r>
              <a:r>
                <a:rPr lang="de-DE" sz="750" b="1" i="0" dirty="0" err="1">
                  <a:solidFill>
                    <a:srgbClr val="FFFFFF"/>
                  </a:solidFill>
                  <a:latin typeface="Arial"/>
                  <a:ea typeface="+mn-ea"/>
                  <a:cs typeface="+mn-cs"/>
                </a:rPr>
                <a:t>снижение</a:t>
              </a:r>
              <a:r>
                <a:rPr lang="de-DE" sz="750" b="1" i="0" dirty="0">
                  <a:solidFill>
                    <a:srgbClr val="FFFFFF"/>
                  </a:solidFill>
                  <a:latin typeface="Arial"/>
                  <a:ea typeface="+mn-ea"/>
                  <a:cs typeface="+mn-cs"/>
                </a:rPr>
                <a:t> </a:t>
              </a:r>
              <a:r>
                <a:rPr lang="de-DE" sz="750" b="1" i="0" dirty="0" err="1">
                  <a:solidFill>
                    <a:srgbClr val="FFFFFF"/>
                  </a:solidFill>
                  <a:latin typeface="Arial"/>
                  <a:ea typeface="+mn-ea"/>
                  <a:cs typeface="+mn-cs"/>
                </a:rPr>
                <a:t>общей</a:t>
              </a:r>
              <a:r>
                <a:rPr lang="de-DE" sz="750" b="1" i="0" dirty="0">
                  <a:solidFill>
                    <a:srgbClr val="FFFFFF"/>
                  </a:solidFill>
                  <a:latin typeface="Arial"/>
                  <a:ea typeface="+mn-ea"/>
                  <a:cs typeface="+mn-cs"/>
                </a:rPr>
                <a:t> </a:t>
              </a:r>
              <a:r>
                <a:rPr lang="de-DE" sz="750" b="1" i="0" dirty="0" err="1">
                  <a:solidFill>
                    <a:srgbClr val="FFFFFF"/>
                  </a:solidFill>
                  <a:latin typeface="Arial"/>
                  <a:ea typeface="+mn-ea"/>
                  <a:cs typeface="+mn-cs"/>
                </a:rPr>
                <a:t>стоимости</a:t>
              </a:r>
              <a:r>
                <a:rPr lang="de-DE" sz="750" b="1" i="0" dirty="0">
                  <a:solidFill>
                    <a:srgbClr val="FFFFFF"/>
                  </a:solidFill>
                  <a:latin typeface="Arial"/>
                  <a:ea typeface="+mn-ea"/>
                  <a:cs typeface="+mn-cs"/>
                </a:rPr>
                <a:t> </a:t>
              </a:r>
              <a:r>
                <a:rPr lang="de-DE" sz="750" b="1" i="0" dirty="0" err="1">
                  <a:solidFill>
                    <a:srgbClr val="FFFFFF"/>
                  </a:solidFill>
                  <a:latin typeface="Arial"/>
                  <a:ea typeface="+mn-ea"/>
                  <a:cs typeface="+mn-cs"/>
                </a:rPr>
                <a:t>владения</a:t>
              </a:r>
              <a:endParaRPr lang="de-DE" sz="750" b="1" i="0" dirty="0">
                <a:solidFill>
                  <a:srgbClr val="FFFFFF"/>
                </a:solidFill>
                <a:latin typeface="Arial"/>
                <a:ea typeface="+mn-ea"/>
                <a:cs typeface="+mn-cs"/>
              </a:endParaRPr>
            </a:p>
          </p:txBody>
        </p:sp>
      </p:grpSp>
      <p:grpSp>
        <p:nvGrpSpPr>
          <p:cNvPr id="5" name="Group 57"/>
          <p:cNvGrpSpPr/>
          <p:nvPr/>
        </p:nvGrpSpPr>
        <p:grpSpPr>
          <a:xfrm>
            <a:off x="4749637" y="1305897"/>
            <a:ext cx="4226866" cy="5185828"/>
            <a:chOff x="4749637" y="1036947"/>
            <a:chExt cx="4226866" cy="5185828"/>
          </a:xfrm>
        </p:grpSpPr>
        <p:sp>
          <p:nvSpPr>
            <p:cNvPr id="61" name="Text Box 42"/>
            <p:cNvSpPr txBox="1">
              <a:spLocks noChangeArrowheads="1"/>
            </p:cNvSpPr>
            <p:nvPr/>
          </p:nvSpPr>
          <p:spPr bwMode="auto">
            <a:xfrm>
              <a:off x="6904510" y="4214830"/>
              <a:ext cx="2057082" cy="1977081"/>
            </a:xfrm>
            <a:prstGeom prst="rect">
              <a:avLst/>
            </a:prstGeom>
            <a:noFill/>
            <a:ln w="12700">
              <a:noFill/>
              <a:miter lim="800000"/>
              <a:headEnd/>
              <a:tailEnd/>
            </a:ln>
            <a:effectLst/>
          </p:spPr>
          <p:txBody>
            <a:bodyPr wrap="square" lIns="90000" tIns="46800" rIns="90000" bIns="46800">
              <a:spAutoFit/>
            </a:bodyPr>
            <a:lstStyle/>
            <a:p>
              <a:pPr algn="l" defTabSz="914400">
                <a:spcBef>
                  <a:spcPts val="660"/>
                </a:spcBef>
                <a:spcAft>
                  <a:spcPts val="0"/>
                </a:spcAft>
                <a:buNone/>
              </a:pPr>
              <a:r>
                <a:rPr lang="de-DE" sz="900" b="1" i="0" dirty="0" err="1">
                  <a:solidFill>
                    <a:srgbClr val="000000"/>
                  </a:solidFill>
                </a:rPr>
                <a:t>Встроенные</a:t>
              </a:r>
              <a:r>
                <a:rPr lang="de-DE" sz="900" b="1" i="0" dirty="0">
                  <a:solidFill>
                    <a:srgbClr val="000000"/>
                  </a:solidFill>
                </a:rPr>
                <a:t> </a:t>
              </a:r>
              <a:r>
                <a:rPr lang="de-DE" sz="900" b="1" i="0" dirty="0" err="1">
                  <a:solidFill>
                    <a:srgbClr val="000000"/>
                  </a:solidFill>
                </a:rPr>
                <a:t>средства</a:t>
              </a:r>
              <a:r>
                <a:rPr lang="de-DE" sz="900" b="1" i="0" dirty="0">
                  <a:solidFill>
                    <a:srgbClr val="000000"/>
                  </a:solidFill>
                </a:rPr>
                <a:t> </a:t>
              </a:r>
              <a:r>
                <a:rPr lang="de-DE" sz="900" b="1" i="0" dirty="0" err="1">
                  <a:solidFill>
                    <a:srgbClr val="000000"/>
                  </a:solidFill>
                </a:rPr>
                <a:t>управления</a:t>
              </a:r>
              <a:endParaRPr lang="de-DE" sz="900" b="1" i="0" dirty="0">
                <a:solidFill>
                  <a:srgbClr val="000000"/>
                </a:solidFill>
              </a:endParaRPr>
            </a:p>
            <a:p>
              <a:pPr algn="l" defTabSz="914400">
                <a:spcBef>
                  <a:spcPts val="660"/>
                </a:spcBef>
                <a:spcAft>
                  <a:spcPts val="0"/>
                </a:spcAft>
                <a:buClr>
                  <a:srgbClr val="000000"/>
                </a:buClr>
                <a:buSzPct val="120000"/>
                <a:buFont typeface="Wingdings"/>
                <a:buChar char="§"/>
              </a:pPr>
              <a:r>
                <a:rPr lang="de-DE" sz="900" b="1" i="0" dirty="0">
                  <a:solidFill>
                    <a:srgbClr val="000000"/>
                  </a:solidFill>
                </a:rPr>
                <a:t> </a:t>
              </a:r>
              <a:r>
                <a:rPr lang="de-DE" sz="900" b="1" i="0" dirty="0" err="1">
                  <a:solidFill>
                    <a:srgbClr val="000000"/>
                  </a:solidFill>
                </a:rPr>
                <a:t>Повторное</a:t>
              </a:r>
              <a:r>
                <a:rPr lang="de-DE" sz="900" b="1" i="0" dirty="0">
                  <a:solidFill>
                    <a:srgbClr val="000000"/>
                  </a:solidFill>
                </a:rPr>
                <a:t> </a:t>
              </a:r>
              <a:r>
                <a:rPr lang="de-DE" sz="900" b="1" i="0" dirty="0" err="1">
                  <a:solidFill>
                    <a:srgbClr val="000000"/>
                  </a:solidFill>
                </a:rPr>
                <a:t>использование</a:t>
              </a:r>
              <a:r>
                <a:rPr lang="de-DE" sz="900" b="1" i="0" dirty="0">
                  <a:solidFill>
                    <a:srgbClr val="000000"/>
                  </a:solidFill>
                </a:rPr>
                <a:t> </a:t>
              </a:r>
              <a:r>
                <a:rPr lang="de-DE" sz="900" b="1" i="0" dirty="0" err="1">
                  <a:solidFill>
                    <a:srgbClr val="000000"/>
                  </a:solidFill>
                </a:rPr>
                <a:t>активов</a:t>
              </a:r>
              <a:r>
                <a:rPr lang="de-DE" sz="900" b="1" i="0" dirty="0">
                  <a:solidFill>
                    <a:srgbClr val="000000"/>
                  </a:solidFill>
                </a:rPr>
                <a:t> </a:t>
              </a:r>
              <a:r>
                <a:rPr lang="de-DE" sz="900" b="1" i="0" dirty="0" err="1">
                  <a:solidFill>
                    <a:srgbClr val="000000"/>
                  </a:solidFill>
                </a:rPr>
                <a:t>для</a:t>
              </a:r>
              <a:r>
                <a:rPr lang="de-DE" sz="900" b="1" i="0" dirty="0">
                  <a:solidFill>
                    <a:srgbClr val="000000"/>
                  </a:solidFill>
                </a:rPr>
                <a:t> </a:t>
              </a:r>
              <a:r>
                <a:rPr lang="de-DE" sz="900" b="1" i="0" dirty="0" err="1">
                  <a:solidFill>
                    <a:srgbClr val="000000"/>
                  </a:solidFill>
                </a:rPr>
                <a:t>максимизации</a:t>
              </a:r>
              <a:r>
                <a:rPr lang="de-DE" sz="900" b="1" i="0" dirty="0">
                  <a:solidFill>
                    <a:srgbClr val="000000"/>
                  </a:solidFill>
                </a:rPr>
                <a:t> </a:t>
              </a:r>
              <a:r>
                <a:rPr lang="de-DE" sz="900" b="1" i="0" dirty="0" err="1">
                  <a:solidFill>
                    <a:srgbClr val="000000"/>
                  </a:solidFill>
                </a:rPr>
                <a:t>отдачи</a:t>
              </a:r>
              <a:r>
                <a:rPr lang="de-DE" sz="900" b="1" i="0" dirty="0">
                  <a:solidFill>
                    <a:srgbClr val="000000"/>
                  </a:solidFill>
                </a:rPr>
                <a:t> </a:t>
              </a:r>
              <a:r>
                <a:rPr lang="de-DE" sz="900" b="1" i="0" dirty="0" err="1">
                  <a:solidFill>
                    <a:srgbClr val="000000"/>
                  </a:solidFill>
                </a:rPr>
                <a:t>от</a:t>
              </a:r>
              <a:r>
                <a:rPr lang="de-DE" sz="900" b="1" i="0" dirty="0">
                  <a:solidFill>
                    <a:srgbClr val="000000"/>
                  </a:solidFill>
                </a:rPr>
                <a:t> </a:t>
              </a:r>
              <a:r>
                <a:rPr lang="de-DE" sz="900" b="1" i="0" dirty="0" err="1">
                  <a:solidFill>
                    <a:srgbClr val="000000"/>
                  </a:solidFill>
                </a:rPr>
                <a:t>вложений</a:t>
              </a:r>
              <a:endParaRPr lang="de-DE" sz="900" b="1" i="0" dirty="0">
                <a:solidFill>
                  <a:srgbClr val="000000"/>
                </a:solidFill>
              </a:endParaRPr>
            </a:p>
            <a:p>
              <a:pPr algn="l" defTabSz="914400">
                <a:spcBef>
                  <a:spcPts val="660"/>
                </a:spcBef>
                <a:spcAft>
                  <a:spcPts val="0"/>
                </a:spcAft>
                <a:buClr>
                  <a:srgbClr val="000000"/>
                </a:buClr>
                <a:buSzPct val="120000"/>
                <a:buFont typeface="Wingdings"/>
                <a:buChar char="§"/>
              </a:pPr>
              <a:r>
                <a:rPr lang="de-DE" sz="900" b="0" i="0" dirty="0">
                  <a:solidFill>
                    <a:srgbClr val="000000"/>
                  </a:solidFill>
                </a:rPr>
                <a:t> </a:t>
              </a:r>
              <a:r>
                <a:rPr lang="de-DE" sz="900" b="0" i="0" dirty="0" err="1"/>
                <a:t>Сбор</a:t>
              </a:r>
              <a:r>
                <a:rPr lang="de-DE" sz="900" b="0" i="0" dirty="0"/>
                <a:t> </a:t>
              </a:r>
              <a:r>
                <a:rPr lang="de-DE" sz="900" b="0" i="0" dirty="0" err="1"/>
                <a:t>данных</a:t>
              </a:r>
              <a:r>
                <a:rPr lang="de-DE" sz="900" b="0" i="0" dirty="0"/>
                <a:t> и </a:t>
              </a:r>
              <a:r>
                <a:rPr lang="de-DE" sz="900" b="1" i="0" dirty="0" err="1"/>
                <a:t>поддержка</a:t>
              </a:r>
              <a:r>
                <a:rPr lang="de-DE" sz="900" b="1" i="0" dirty="0"/>
                <a:t> </a:t>
              </a:r>
              <a:r>
                <a:rPr lang="de-DE" sz="900" b="1" i="0" dirty="0" err="1"/>
                <a:t>системы</a:t>
              </a:r>
              <a:r>
                <a:rPr lang="de-DE" sz="900" b="1" i="0" dirty="0"/>
                <a:t> </a:t>
              </a:r>
              <a:r>
                <a:rPr lang="de-DE" sz="900" b="1" i="0" dirty="0" err="1"/>
                <a:t>записей</a:t>
              </a:r>
              <a:r>
                <a:rPr lang="de-DE" sz="900" b="1" i="0" dirty="0"/>
                <a:t> </a:t>
              </a:r>
              <a:r>
                <a:rPr lang="de-DE" sz="900" b="0" i="0" dirty="0" err="1"/>
                <a:t>для</a:t>
              </a:r>
              <a:r>
                <a:rPr lang="de-DE" sz="900" b="0" i="0" dirty="0"/>
                <a:t> </a:t>
              </a:r>
              <a:r>
                <a:rPr lang="de-DE" sz="900" b="0" i="0" dirty="0" err="1"/>
                <a:t>активов</a:t>
              </a:r>
              <a:r>
                <a:rPr lang="de-DE" sz="900" b="0" i="0" dirty="0"/>
                <a:t> </a:t>
              </a:r>
              <a:r>
                <a:rPr lang="de-DE" sz="900" b="0" i="0" dirty="0" smtClean="0"/>
                <a:t>в</a:t>
              </a:r>
              <a:r>
                <a:rPr lang="ru-RU" sz="900" b="0" i="0" dirty="0" smtClean="0"/>
                <a:t> </a:t>
              </a:r>
              <a:r>
                <a:rPr lang="de-DE" sz="900" b="0" i="0" dirty="0" err="1" smtClean="0"/>
                <a:t>рамках</a:t>
              </a:r>
              <a:r>
                <a:rPr lang="de-DE" sz="900" b="0" i="0" dirty="0" smtClean="0"/>
                <a:t> </a:t>
              </a:r>
              <a:r>
                <a:rPr lang="de-DE" sz="900" b="0" i="0" dirty="0"/>
                <a:t>СОА</a:t>
              </a:r>
            </a:p>
            <a:p>
              <a:pPr algn="l" defTabSz="914400">
                <a:spcBef>
                  <a:spcPts val="660"/>
                </a:spcBef>
                <a:spcAft>
                  <a:spcPts val="0"/>
                </a:spcAft>
                <a:buClr>
                  <a:srgbClr val="000000"/>
                </a:buClr>
                <a:buSzPct val="120000"/>
                <a:buFont typeface="Wingdings"/>
                <a:buChar char="§"/>
              </a:pPr>
              <a:r>
                <a:rPr lang="de-DE" sz="900" b="0" i="0" dirty="0">
                  <a:solidFill>
                    <a:srgbClr val="000000"/>
                  </a:solidFill>
                </a:rPr>
                <a:t> </a:t>
              </a:r>
              <a:r>
                <a:rPr lang="de-DE" sz="900" b="1" i="0" dirty="0" err="1"/>
                <a:t>Минимизация</a:t>
              </a:r>
              <a:r>
                <a:rPr lang="de-DE" sz="900" b="1" i="0" dirty="0"/>
                <a:t> </a:t>
              </a:r>
              <a:r>
                <a:rPr lang="de-DE" sz="900" b="1" i="0" dirty="0" err="1"/>
                <a:t>рисков</a:t>
              </a:r>
              <a:r>
                <a:rPr lang="de-DE" sz="900" b="1" i="0" dirty="0"/>
                <a:t> </a:t>
              </a:r>
              <a:r>
                <a:rPr lang="de-DE" sz="900" b="0" i="0" dirty="0" err="1" smtClean="0"/>
                <a:t>при</a:t>
              </a:r>
              <a:r>
                <a:rPr lang="ru-RU" sz="900" dirty="0"/>
                <a:t> </a:t>
              </a:r>
              <a:r>
                <a:rPr lang="de-DE" sz="900" b="0" i="0" dirty="0" err="1" smtClean="0"/>
                <a:t>переносе</a:t>
              </a:r>
              <a:r>
                <a:rPr lang="de-DE" sz="900" b="0" i="0" dirty="0" smtClean="0"/>
                <a:t> </a:t>
              </a:r>
              <a:r>
                <a:rPr lang="de-DE" sz="900" b="0" i="0" dirty="0" err="1"/>
                <a:t>сервисов</a:t>
              </a:r>
              <a:endParaRPr lang="de-DE" sz="900" b="0" i="0" dirty="0"/>
            </a:p>
            <a:p>
              <a:pPr algn="l" defTabSz="914400">
                <a:spcBef>
                  <a:spcPts val="660"/>
                </a:spcBef>
                <a:spcAft>
                  <a:spcPts val="0"/>
                </a:spcAft>
                <a:buNone/>
              </a:pPr>
              <a:endParaRPr lang="en-US" sz="900" dirty="0" smtClean="0">
                <a:solidFill>
                  <a:srgbClr val="000000"/>
                </a:solidFill>
              </a:endParaRPr>
            </a:p>
          </p:txBody>
        </p:sp>
        <p:sp>
          <p:nvSpPr>
            <p:cNvPr id="75" name="Rectangle 6"/>
            <p:cNvSpPr>
              <a:spLocks noChangeArrowheads="1"/>
            </p:cNvSpPr>
            <p:nvPr/>
          </p:nvSpPr>
          <p:spPr bwMode="auto">
            <a:xfrm>
              <a:off x="4749637" y="1036947"/>
              <a:ext cx="4205288" cy="5185828"/>
            </a:xfrm>
            <a:prstGeom prst="rect">
              <a:avLst/>
            </a:prstGeom>
            <a:noFill/>
            <a:ln w="28575" cap="rnd" algn="ctr">
              <a:solidFill>
                <a:schemeClr val="bg2"/>
              </a:solidFill>
              <a:miter lim="800000"/>
              <a:headEnd/>
              <a:tailEnd/>
            </a:ln>
            <a:effectLst/>
          </p:spPr>
          <p:txBody>
            <a:bodyPr/>
            <a:lstStyle/>
            <a:p>
              <a:pPr eaLnBrk="0" fontAlgn="base" hangingPunct="0">
                <a:spcBef>
                  <a:spcPct val="0"/>
                </a:spcBef>
                <a:spcAft>
                  <a:spcPct val="50000"/>
                </a:spcAft>
                <a:buSzPct val="100000"/>
                <a:buFont typeface="Wingdings" pitchFamily="2" charset="2"/>
                <a:buChar char="•"/>
              </a:pPr>
              <a:endParaRPr lang="de-DE" sz="900" b="1">
                <a:solidFill>
                  <a:srgbClr val="000000"/>
                </a:solidFill>
              </a:endParaRPr>
            </a:p>
          </p:txBody>
        </p:sp>
        <p:grpSp>
          <p:nvGrpSpPr>
            <p:cNvPr id="6" name="Group 7"/>
            <p:cNvGrpSpPr>
              <a:grpSpLocks/>
            </p:cNvGrpSpPr>
            <p:nvPr/>
          </p:nvGrpSpPr>
          <p:grpSpPr bwMode="auto">
            <a:xfrm>
              <a:off x="4749637" y="1036947"/>
              <a:ext cx="4205288" cy="368300"/>
              <a:chOff x="236" y="434"/>
              <a:chExt cx="2649" cy="232"/>
            </a:xfrm>
          </p:grpSpPr>
          <p:sp>
            <p:nvSpPr>
              <p:cNvPr id="109" name="Rectangle 8"/>
              <p:cNvSpPr>
                <a:spLocks noChangeArrowheads="1"/>
              </p:cNvSpPr>
              <p:nvPr/>
            </p:nvSpPr>
            <p:spPr bwMode="gray">
              <a:xfrm>
                <a:off x="236" y="434"/>
                <a:ext cx="2649" cy="232"/>
              </a:xfrm>
              <a:prstGeom prst="rect">
                <a:avLst/>
              </a:prstGeom>
              <a:gradFill rotWithShape="1">
                <a:gsLst>
                  <a:gs pos="0">
                    <a:srgbClr val="336699"/>
                  </a:gs>
                  <a:gs pos="100000">
                    <a:schemeClr val="hlink"/>
                  </a:gs>
                </a:gsLst>
                <a:lin ang="2700000" scaled="1"/>
              </a:gradFill>
              <a:ln w="12700" algn="ctr">
                <a:noFill/>
                <a:miter lim="800000"/>
                <a:headEnd/>
                <a:tailEnd/>
              </a:ln>
              <a:effectLst>
                <a:prstShdw prst="shdw17" dist="17961" dir="2700000">
                  <a:schemeClr val="hlink">
                    <a:gamma/>
                    <a:shade val="60000"/>
                    <a:invGamma/>
                  </a:schemeClr>
                </a:prstShdw>
              </a:effectLst>
            </p:spPr>
            <p:txBody>
              <a:bodyPr wrap="none" lIns="0" tIns="0" rIns="0" bIns="0" anchor="ctr"/>
              <a:lstStyle/>
              <a:p>
                <a:pPr eaLnBrk="0" fontAlgn="base" hangingPunct="0">
                  <a:spcBef>
                    <a:spcPct val="0"/>
                  </a:spcBef>
                  <a:spcAft>
                    <a:spcPct val="50000"/>
                  </a:spcAft>
                  <a:buSzPct val="100000"/>
                  <a:buFont typeface="Wingdings" pitchFamily="2" charset="2"/>
                  <a:buChar char="•"/>
                </a:pPr>
                <a:endParaRPr lang="de-DE" sz="900" b="1">
                  <a:solidFill>
                    <a:srgbClr val="000000"/>
                  </a:solidFill>
                </a:endParaRPr>
              </a:p>
            </p:txBody>
          </p:sp>
          <p:sp>
            <p:nvSpPr>
              <p:cNvPr id="110" name="Rectangle 9"/>
              <p:cNvSpPr>
                <a:spLocks noChangeArrowheads="1"/>
              </p:cNvSpPr>
              <p:nvPr/>
            </p:nvSpPr>
            <p:spPr bwMode="gray">
              <a:xfrm>
                <a:off x="236" y="434"/>
                <a:ext cx="2649" cy="232"/>
              </a:xfrm>
              <a:prstGeom prst="rect">
                <a:avLst/>
              </a:prstGeom>
              <a:gradFill rotWithShape="1">
                <a:gsLst>
                  <a:gs pos="0">
                    <a:srgbClr val="336699"/>
                  </a:gs>
                  <a:gs pos="100000">
                    <a:schemeClr val="hlink"/>
                  </a:gs>
                </a:gsLst>
                <a:lin ang="2700000" scaled="1"/>
              </a:gradFill>
              <a:ln w="12700" algn="ctr">
                <a:noFill/>
                <a:miter lim="800000"/>
                <a:headEnd/>
                <a:tailEnd/>
              </a:ln>
              <a:effectLst>
                <a:prstShdw prst="shdw17" dist="17961" dir="2700000">
                  <a:schemeClr val="hlink">
                    <a:gamma/>
                    <a:shade val="60000"/>
                    <a:invGamma/>
                  </a:schemeClr>
                </a:prstShdw>
              </a:effectLst>
            </p:spPr>
            <p:txBody>
              <a:bodyPr wrap="none" lIns="0" tIns="0" rIns="0" bIns="0" anchor="ctr"/>
              <a:lstStyle/>
              <a:p>
                <a:pPr eaLnBrk="0" fontAlgn="base" hangingPunct="0">
                  <a:spcBef>
                    <a:spcPct val="0"/>
                  </a:spcBef>
                  <a:spcAft>
                    <a:spcPct val="50000"/>
                  </a:spcAft>
                  <a:buSzPct val="100000"/>
                  <a:buFont typeface="Wingdings" pitchFamily="2" charset="2"/>
                  <a:buChar char="•"/>
                </a:pPr>
                <a:endParaRPr lang="de-DE" sz="900" b="1">
                  <a:solidFill>
                    <a:srgbClr val="000000"/>
                  </a:solidFill>
                </a:endParaRPr>
              </a:p>
            </p:txBody>
          </p:sp>
        </p:grpSp>
        <p:sp>
          <p:nvSpPr>
            <p:cNvPr id="96" name="Rectangle 10"/>
            <p:cNvSpPr>
              <a:spLocks noChangeArrowheads="1"/>
            </p:cNvSpPr>
            <p:nvPr/>
          </p:nvSpPr>
          <p:spPr bwMode="auto">
            <a:xfrm>
              <a:off x="5265066" y="1081397"/>
              <a:ext cx="3152210" cy="246221"/>
            </a:xfrm>
            <a:prstGeom prst="rect">
              <a:avLst/>
            </a:prstGeom>
            <a:noFill/>
            <a:ln w="9525">
              <a:noFill/>
              <a:miter lim="800000"/>
              <a:headEnd/>
              <a:tailEnd/>
            </a:ln>
          </p:spPr>
          <p:txBody>
            <a:bodyPr wrap="none" lIns="0" tIns="0" rIns="0" bIns="0">
              <a:spAutoFit/>
            </a:bodyPr>
            <a:lstStyle/>
            <a:p>
              <a:pPr algn="ctr" defTabSz="914400">
                <a:spcBef>
                  <a:spcPts val="0"/>
                </a:spcBef>
                <a:spcAft>
                  <a:spcPts val="0"/>
                </a:spcAft>
                <a:buNone/>
              </a:pPr>
              <a:r>
                <a:rPr lang="de-DE" sz="1600" b="1" i="0" dirty="0" err="1">
                  <a:solidFill>
                    <a:srgbClr val="FFFFFF"/>
                  </a:solidFill>
                  <a:latin typeface="Arial"/>
                  <a:ea typeface="+mn-ea"/>
                  <a:cs typeface="+mn-cs"/>
                </a:rPr>
                <a:t>Управляемые</a:t>
              </a:r>
              <a:r>
                <a:rPr lang="de-DE" sz="1600" b="1" i="0" dirty="0">
                  <a:solidFill>
                    <a:srgbClr val="FFFFFF"/>
                  </a:solidFill>
                  <a:latin typeface="Arial"/>
                  <a:ea typeface="+mn-ea"/>
                  <a:cs typeface="+mn-cs"/>
                </a:rPr>
                <a:t> </a:t>
              </a:r>
              <a:r>
                <a:rPr lang="de-DE" sz="1600" b="1" i="0" dirty="0" err="1">
                  <a:solidFill>
                    <a:srgbClr val="FFFFFF"/>
                  </a:solidFill>
                  <a:latin typeface="Arial"/>
                  <a:ea typeface="+mn-ea"/>
                  <a:cs typeface="+mn-cs"/>
                </a:rPr>
                <a:t>преобразования</a:t>
              </a:r>
              <a:endParaRPr lang="de-DE" sz="1600" b="1" i="0" dirty="0">
                <a:solidFill>
                  <a:srgbClr val="FFFFFF"/>
                </a:solidFill>
                <a:latin typeface="Arial"/>
                <a:ea typeface="+mn-ea"/>
                <a:cs typeface="+mn-cs"/>
              </a:endParaRPr>
            </a:p>
          </p:txBody>
        </p:sp>
        <p:sp>
          <p:nvSpPr>
            <p:cNvPr id="97" name="Line 12"/>
            <p:cNvSpPr>
              <a:spLocks noChangeShapeType="1"/>
            </p:cNvSpPr>
            <p:nvPr/>
          </p:nvSpPr>
          <p:spPr bwMode="auto">
            <a:xfrm>
              <a:off x="6828626" y="1465572"/>
              <a:ext cx="3176" cy="4585652"/>
            </a:xfrm>
            <a:prstGeom prst="line">
              <a:avLst/>
            </a:prstGeom>
            <a:noFill/>
            <a:ln w="12700">
              <a:solidFill>
                <a:schemeClr val="tx1"/>
              </a:solidFill>
              <a:prstDash val="dash"/>
              <a:round/>
              <a:headEnd/>
              <a:tailEnd/>
            </a:ln>
            <a:effectLst/>
          </p:spPr>
          <p:txBody>
            <a:bodyPr wrap="square" lIns="90000" tIns="46800" rIns="90000" bIns="46800">
              <a:spAutoFit/>
            </a:bodyPr>
            <a:lstStyle/>
            <a:p>
              <a:pPr eaLnBrk="0" fontAlgn="base" hangingPunct="0">
                <a:spcBef>
                  <a:spcPct val="0"/>
                </a:spcBef>
                <a:spcAft>
                  <a:spcPct val="50000"/>
                </a:spcAft>
                <a:buSzPct val="100000"/>
                <a:buFont typeface="Wingdings" pitchFamily="2" charset="2"/>
                <a:buChar char="•"/>
              </a:pPr>
              <a:endParaRPr lang="de-DE" sz="900" b="1">
                <a:solidFill>
                  <a:srgbClr val="000000"/>
                </a:solidFill>
              </a:endParaRPr>
            </a:p>
          </p:txBody>
        </p:sp>
        <p:sp>
          <p:nvSpPr>
            <p:cNvPr id="98" name="Rectangle 31"/>
            <p:cNvSpPr>
              <a:spLocks noChangeArrowheads="1"/>
            </p:cNvSpPr>
            <p:nvPr/>
          </p:nvSpPr>
          <p:spPr bwMode="auto">
            <a:xfrm>
              <a:off x="4779482" y="4014779"/>
              <a:ext cx="4178300" cy="220663"/>
            </a:xfrm>
            <a:prstGeom prst="rect">
              <a:avLst/>
            </a:prstGeom>
            <a:solidFill>
              <a:srgbClr val="DDDDDD"/>
            </a:solidFill>
            <a:ln w="12700">
              <a:noFill/>
              <a:miter lim="800000"/>
              <a:headEnd/>
              <a:tailEnd/>
            </a:ln>
            <a:effectLst/>
          </p:spPr>
          <p:txBody>
            <a:bodyPr lIns="90000" tIns="46800" rIns="90000" bIns="46800" anchor="ctr">
              <a:spAutoFit/>
            </a:bodyPr>
            <a:lstStyle/>
            <a:p>
              <a:pPr eaLnBrk="0" fontAlgn="base" hangingPunct="0">
                <a:spcBef>
                  <a:spcPct val="0"/>
                </a:spcBef>
                <a:spcAft>
                  <a:spcPct val="50000"/>
                </a:spcAft>
                <a:buSzPct val="100000"/>
                <a:buFont typeface="Wingdings" pitchFamily="2" charset="2"/>
                <a:buChar char="•"/>
              </a:pPr>
              <a:endParaRPr lang="de-DE" sz="900" b="1">
                <a:solidFill>
                  <a:srgbClr val="000000"/>
                </a:solidFill>
              </a:endParaRPr>
            </a:p>
          </p:txBody>
        </p:sp>
        <p:sp>
          <p:nvSpPr>
            <p:cNvPr id="99" name="Text Box 38"/>
            <p:cNvSpPr txBox="1">
              <a:spLocks noChangeArrowheads="1"/>
            </p:cNvSpPr>
            <p:nvPr/>
          </p:nvSpPr>
          <p:spPr bwMode="auto">
            <a:xfrm>
              <a:off x="4884257" y="3986204"/>
              <a:ext cx="1944688" cy="279180"/>
            </a:xfrm>
            <a:prstGeom prst="rect">
              <a:avLst/>
            </a:prstGeom>
            <a:noFill/>
            <a:ln w="12700">
              <a:noFill/>
              <a:miter lim="800000"/>
              <a:headEnd/>
              <a:tailEnd/>
            </a:ln>
            <a:effectLst/>
          </p:spPr>
          <p:txBody>
            <a:bodyPr lIns="90000" tIns="46800" rIns="90000" bIns="46800">
              <a:spAutoFit/>
            </a:bodyPr>
            <a:lstStyle/>
            <a:p>
              <a:pPr marL="173736" indent="-173736" algn="l" defTabSz="914400">
                <a:spcBef>
                  <a:spcPts val="720"/>
                </a:spcBef>
                <a:spcAft>
                  <a:spcPts val="0"/>
                </a:spcAft>
                <a:buNone/>
              </a:pPr>
              <a:r>
                <a:rPr lang="de-DE" sz="1200" b="1" i="0">
                  <a:solidFill>
                    <a:srgbClr val="000000"/>
                  </a:solidFill>
                  <a:latin typeface="Arial"/>
                  <a:ea typeface="+mn-ea"/>
                  <a:cs typeface="+mn-cs"/>
                </a:rPr>
                <a:t>Проблемы</a:t>
              </a:r>
            </a:p>
          </p:txBody>
        </p:sp>
        <p:sp>
          <p:nvSpPr>
            <p:cNvPr id="100" name="Text Box 41"/>
            <p:cNvSpPr txBox="1">
              <a:spLocks noChangeArrowheads="1"/>
            </p:cNvSpPr>
            <p:nvPr/>
          </p:nvSpPr>
          <p:spPr bwMode="auto">
            <a:xfrm>
              <a:off x="6868632" y="3994142"/>
              <a:ext cx="1944688" cy="279180"/>
            </a:xfrm>
            <a:prstGeom prst="rect">
              <a:avLst/>
            </a:prstGeom>
            <a:noFill/>
            <a:ln w="12700">
              <a:noFill/>
              <a:miter lim="800000"/>
              <a:headEnd/>
              <a:tailEnd/>
            </a:ln>
            <a:effectLst/>
          </p:spPr>
          <p:txBody>
            <a:bodyPr lIns="90000" tIns="46800" rIns="90000" bIns="46800">
              <a:spAutoFit/>
            </a:bodyPr>
            <a:lstStyle/>
            <a:p>
              <a:pPr marL="173736" indent="-173736" algn="l" defTabSz="914400">
                <a:spcBef>
                  <a:spcPts val="720"/>
                </a:spcBef>
                <a:spcAft>
                  <a:spcPts val="0"/>
                </a:spcAft>
                <a:buNone/>
              </a:pPr>
              <a:r>
                <a:rPr lang="de-DE" sz="1200" b="1" i="0">
                  <a:solidFill>
                    <a:srgbClr val="000000"/>
                  </a:solidFill>
                  <a:latin typeface="Arial"/>
                  <a:ea typeface="+mn-ea"/>
                  <a:cs typeface="+mn-cs"/>
                </a:rPr>
                <a:t>Ценность для клиента</a:t>
              </a:r>
            </a:p>
          </p:txBody>
        </p:sp>
        <p:sp>
          <p:nvSpPr>
            <p:cNvPr id="101" name="Text Box 42"/>
            <p:cNvSpPr txBox="1">
              <a:spLocks noChangeArrowheads="1"/>
            </p:cNvSpPr>
            <p:nvPr/>
          </p:nvSpPr>
          <p:spPr bwMode="auto">
            <a:xfrm>
              <a:off x="4822345" y="4283674"/>
              <a:ext cx="2057082" cy="1659045"/>
            </a:xfrm>
            <a:prstGeom prst="rect">
              <a:avLst/>
            </a:prstGeom>
            <a:noFill/>
            <a:ln w="12700">
              <a:noFill/>
              <a:miter lim="800000"/>
              <a:headEnd/>
              <a:tailEnd/>
            </a:ln>
            <a:effectLst/>
          </p:spPr>
          <p:txBody>
            <a:bodyPr wrap="square" lIns="90000" tIns="46800" rIns="90000" bIns="46800">
              <a:spAutoFit/>
            </a:bodyPr>
            <a:lstStyle/>
            <a:p>
              <a:pPr algn="l" defTabSz="914400">
                <a:spcBef>
                  <a:spcPts val="660"/>
                </a:spcBef>
                <a:spcAft>
                  <a:spcPts val="0"/>
                </a:spcAft>
                <a:buNone/>
              </a:pPr>
              <a:r>
                <a:rPr lang="de-DE" sz="900" b="1" i="0" dirty="0" err="1">
                  <a:solidFill>
                    <a:srgbClr val="000000"/>
                  </a:solidFill>
                  <a:latin typeface="Arial"/>
                  <a:ea typeface="+mn-ea"/>
                  <a:cs typeface="+mn-cs"/>
                </a:rPr>
                <a:t>Отсутствие</a:t>
              </a:r>
              <a:r>
                <a:rPr lang="de-DE" sz="900" b="1" i="0" dirty="0">
                  <a:solidFill>
                    <a:srgbClr val="000000"/>
                  </a:solidFill>
                  <a:latin typeface="Arial"/>
                  <a:ea typeface="+mn-ea"/>
                  <a:cs typeface="+mn-cs"/>
                </a:rPr>
                <a:t> </a:t>
              </a:r>
              <a:r>
                <a:rPr lang="de-DE" sz="900" b="1" i="0" dirty="0" err="1">
                  <a:solidFill>
                    <a:srgbClr val="000000"/>
                  </a:solidFill>
                  <a:latin typeface="Arial"/>
                  <a:ea typeface="+mn-ea"/>
                  <a:cs typeface="+mn-cs"/>
                </a:rPr>
                <a:t>управляемости</a:t>
              </a:r>
              <a:r>
                <a:rPr lang="de-DE" sz="900" b="1" i="0" dirty="0">
                  <a:solidFill>
                    <a:srgbClr val="000000"/>
                  </a:solidFill>
                  <a:latin typeface="Arial"/>
                  <a:ea typeface="+mn-ea"/>
                  <a:cs typeface="+mn-cs"/>
                </a:rPr>
                <a:t> – </a:t>
              </a:r>
              <a:r>
                <a:rPr lang="de-DE" sz="900" b="1" i="0" dirty="0" err="1">
                  <a:solidFill>
                    <a:srgbClr val="000000"/>
                  </a:solidFill>
                  <a:latin typeface="Arial"/>
                  <a:ea typeface="+mn-ea"/>
                  <a:cs typeface="+mn-cs"/>
                </a:rPr>
                <a:t>низкая</a:t>
              </a:r>
              <a:r>
                <a:rPr lang="de-DE" sz="900" b="1" i="0" dirty="0">
                  <a:solidFill>
                    <a:srgbClr val="000000"/>
                  </a:solidFill>
                  <a:latin typeface="Arial"/>
                  <a:ea typeface="+mn-ea"/>
                  <a:cs typeface="+mn-cs"/>
                </a:rPr>
                <a:t> </a:t>
              </a:r>
              <a:r>
                <a:rPr lang="de-DE" sz="900" b="1" i="0" dirty="0" err="1">
                  <a:solidFill>
                    <a:srgbClr val="000000"/>
                  </a:solidFill>
                  <a:latin typeface="Arial"/>
                  <a:ea typeface="+mn-ea"/>
                  <a:cs typeface="+mn-cs"/>
                </a:rPr>
                <a:t>эффективность</a:t>
              </a:r>
              <a:r>
                <a:rPr lang="de-DE" sz="900" b="1" i="0" dirty="0">
                  <a:solidFill>
                    <a:srgbClr val="000000"/>
                  </a:solidFill>
                  <a:latin typeface="Arial"/>
                  <a:ea typeface="+mn-ea"/>
                  <a:cs typeface="+mn-cs"/>
                </a:rPr>
                <a:t> </a:t>
              </a:r>
              <a:r>
                <a:rPr lang="de-DE" sz="900" b="1" i="0" dirty="0" err="1">
                  <a:solidFill>
                    <a:srgbClr val="000000"/>
                  </a:solidFill>
                  <a:latin typeface="Arial"/>
                  <a:ea typeface="+mn-ea"/>
                  <a:cs typeface="+mn-cs"/>
                </a:rPr>
                <a:t>повторного</a:t>
              </a:r>
              <a:r>
                <a:rPr lang="de-DE" sz="900" b="1" i="0" dirty="0">
                  <a:solidFill>
                    <a:srgbClr val="000000"/>
                  </a:solidFill>
                  <a:latin typeface="Arial"/>
                  <a:ea typeface="+mn-ea"/>
                  <a:cs typeface="+mn-cs"/>
                </a:rPr>
                <a:t> </a:t>
              </a:r>
              <a:r>
                <a:rPr lang="de-DE" sz="900" b="1" i="0" dirty="0" err="1">
                  <a:solidFill>
                    <a:srgbClr val="000000"/>
                  </a:solidFill>
                  <a:latin typeface="Arial"/>
                  <a:ea typeface="+mn-ea"/>
                  <a:cs typeface="+mn-cs"/>
                </a:rPr>
                <a:t>использования</a:t>
              </a:r>
              <a:endParaRPr lang="de-DE" sz="900" b="1" i="0" dirty="0">
                <a:solidFill>
                  <a:srgbClr val="000000"/>
                </a:solidFill>
                <a:latin typeface="Arial"/>
                <a:ea typeface="+mn-ea"/>
                <a:cs typeface="+mn-cs"/>
              </a:endParaRPr>
            </a:p>
            <a:p>
              <a:pPr algn="l" defTabSz="914400">
                <a:spcBef>
                  <a:spcPts val="660"/>
                </a:spcBef>
                <a:spcAft>
                  <a:spcPts val="0"/>
                </a:spcAft>
                <a:buClr>
                  <a:srgbClr val="000000"/>
                </a:buClr>
                <a:buSzPct val="120000"/>
                <a:buFont typeface="Wingdings"/>
                <a:buChar char="§"/>
              </a:pPr>
              <a:r>
                <a:rPr lang="de-DE" sz="900" b="1" i="0" dirty="0">
                  <a:solidFill>
                    <a:srgbClr val="000000"/>
                  </a:solidFill>
                  <a:latin typeface="Arial"/>
                  <a:ea typeface="+mn-ea"/>
                  <a:cs typeface="+mn-cs"/>
                </a:rPr>
                <a:t> </a:t>
              </a:r>
              <a:r>
                <a:rPr lang="de-DE" sz="900" b="1" i="0" dirty="0" err="1">
                  <a:solidFill>
                    <a:srgbClr val="000000"/>
                  </a:solidFill>
                  <a:latin typeface="Arial"/>
                  <a:ea typeface="+mn-ea"/>
                  <a:cs typeface="+mn-cs"/>
                </a:rPr>
                <a:t>Отсутствие</a:t>
              </a:r>
              <a:r>
                <a:rPr lang="de-DE" sz="900" b="1" i="0" dirty="0">
                  <a:solidFill>
                    <a:srgbClr val="000000"/>
                  </a:solidFill>
                  <a:latin typeface="Arial"/>
                  <a:ea typeface="+mn-ea"/>
                  <a:cs typeface="+mn-cs"/>
                </a:rPr>
                <a:t> </a:t>
              </a:r>
              <a:r>
                <a:rPr lang="de-DE" sz="900" b="1" i="0" dirty="0" err="1">
                  <a:solidFill>
                    <a:srgbClr val="000000"/>
                  </a:solidFill>
                  <a:latin typeface="Arial"/>
                  <a:ea typeface="+mn-ea"/>
                  <a:cs typeface="+mn-cs"/>
                </a:rPr>
                <a:t>стратегического</a:t>
              </a:r>
              <a:r>
                <a:rPr lang="de-DE" sz="900" b="1" i="0" dirty="0">
                  <a:solidFill>
                    <a:srgbClr val="000000"/>
                  </a:solidFill>
                  <a:latin typeface="Arial"/>
                  <a:ea typeface="+mn-ea"/>
                  <a:cs typeface="+mn-cs"/>
                </a:rPr>
                <a:t> </a:t>
              </a:r>
              <a:r>
                <a:rPr lang="de-DE" sz="900" b="1" i="0" dirty="0" err="1">
                  <a:solidFill>
                    <a:srgbClr val="000000"/>
                  </a:solidFill>
                  <a:latin typeface="Arial"/>
                  <a:ea typeface="+mn-ea"/>
                  <a:cs typeface="+mn-cs"/>
                </a:rPr>
                <a:t>плана</a:t>
              </a:r>
              <a:r>
                <a:rPr lang="de-DE" sz="900" b="1" i="0" dirty="0">
                  <a:solidFill>
                    <a:srgbClr val="000000"/>
                  </a:solidFill>
                  <a:latin typeface="Arial"/>
                  <a:ea typeface="+mn-ea"/>
                  <a:cs typeface="+mn-cs"/>
                </a:rPr>
                <a:t> </a:t>
              </a:r>
              <a:r>
                <a:rPr lang="de-DE" sz="900" b="0" i="0" dirty="0" err="1">
                  <a:solidFill>
                    <a:srgbClr val="000000"/>
                  </a:solidFill>
                  <a:latin typeface="Arial"/>
                  <a:ea typeface="+mn-ea"/>
                  <a:cs typeface="+mn-cs"/>
                </a:rPr>
                <a:t>для</a:t>
              </a:r>
              <a:r>
                <a:rPr lang="de-DE" sz="900" b="0" i="0" dirty="0">
                  <a:solidFill>
                    <a:srgbClr val="000000"/>
                  </a:solidFill>
                  <a:latin typeface="Arial"/>
                  <a:ea typeface="+mn-ea"/>
                  <a:cs typeface="+mn-cs"/>
                </a:rPr>
                <a:t> </a:t>
              </a:r>
              <a:r>
                <a:rPr lang="de-DE" sz="900" b="0" i="0" dirty="0" err="1">
                  <a:solidFill>
                    <a:srgbClr val="000000"/>
                  </a:solidFill>
                  <a:latin typeface="Arial"/>
                  <a:ea typeface="+mn-ea"/>
                  <a:cs typeface="+mn-cs"/>
                </a:rPr>
                <a:t>реализации</a:t>
              </a:r>
              <a:r>
                <a:rPr lang="de-DE" sz="900" b="0" i="0" dirty="0">
                  <a:solidFill>
                    <a:srgbClr val="000000"/>
                  </a:solidFill>
                  <a:latin typeface="Arial"/>
                  <a:ea typeface="+mn-ea"/>
                  <a:cs typeface="+mn-cs"/>
                </a:rPr>
                <a:t> </a:t>
              </a:r>
              <a:r>
                <a:rPr lang="de-DE" sz="900" b="0" i="0" dirty="0" err="1">
                  <a:solidFill>
                    <a:srgbClr val="000000"/>
                  </a:solidFill>
                  <a:latin typeface="Arial"/>
                  <a:ea typeface="+mn-ea"/>
                  <a:cs typeface="+mn-cs"/>
                </a:rPr>
                <a:t>бэкенд-функций</a:t>
              </a:r>
              <a:r>
                <a:rPr lang="de-DE" sz="900" b="0" i="0" dirty="0">
                  <a:solidFill>
                    <a:srgbClr val="000000"/>
                  </a:solidFill>
                  <a:latin typeface="Arial"/>
                  <a:ea typeface="+mn-ea"/>
                  <a:cs typeface="+mn-cs"/>
                </a:rPr>
                <a:t> </a:t>
              </a:r>
              <a:r>
                <a:rPr lang="de-DE" sz="900" b="0" i="0" dirty="0" err="1">
                  <a:solidFill>
                    <a:srgbClr val="000000"/>
                  </a:solidFill>
                  <a:latin typeface="Arial"/>
                  <a:ea typeface="+mn-ea"/>
                  <a:cs typeface="+mn-cs"/>
                </a:rPr>
                <a:t>или</a:t>
              </a:r>
              <a:r>
                <a:rPr lang="de-DE" sz="900" b="0" i="0" dirty="0">
                  <a:solidFill>
                    <a:srgbClr val="000000"/>
                  </a:solidFill>
                  <a:latin typeface="Arial"/>
                  <a:ea typeface="+mn-ea"/>
                  <a:cs typeface="+mn-cs"/>
                </a:rPr>
                <a:t> </a:t>
              </a:r>
              <a:r>
                <a:rPr lang="de-DE" sz="900" b="0" i="0" dirty="0" err="1" smtClean="0">
                  <a:solidFill>
                    <a:srgbClr val="000000"/>
                  </a:solidFill>
                  <a:latin typeface="Arial"/>
                  <a:ea typeface="+mn-ea"/>
                  <a:cs typeface="+mn-cs"/>
                </a:rPr>
                <a:t>комплек</a:t>
              </a:r>
              <a:r>
                <a:rPr lang="ru-RU" sz="900" b="0" i="0" dirty="0" smtClean="0">
                  <a:solidFill>
                    <a:srgbClr val="000000"/>
                  </a:solidFill>
                  <a:latin typeface="Arial"/>
                  <a:ea typeface="+mn-ea"/>
                  <a:cs typeface="+mn-cs"/>
                </a:rPr>
                <a:t>с</a:t>
              </a:r>
              <a:r>
                <a:rPr lang="de-DE" sz="900" b="0" i="0" dirty="0" err="1" smtClean="0">
                  <a:solidFill>
                    <a:srgbClr val="000000"/>
                  </a:solidFill>
                  <a:latin typeface="Arial"/>
                  <a:ea typeface="+mn-ea"/>
                  <a:cs typeface="+mn-cs"/>
                </a:rPr>
                <a:t>ной</a:t>
              </a:r>
              <a:r>
                <a:rPr lang="de-DE" sz="900" b="0" i="0" dirty="0" smtClean="0">
                  <a:solidFill>
                    <a:srgbClr val="000000"/>
                  </a:solidFill>
                  <a:latin typeface="Arial"/>
                  <a:ea typeface="+mn-ea"/>
                  <a:cs typeface="+mn-cs"/>
                </a:rPr>
                <a:t> </a:t>
              </a:r>
              <a:r>
                <a:rPr lang="de-DE" sz="900" b="0" i="0" dirty="0" err="1">
                  <a:solidFill>
                    <a:srgbClr val="000000"/>
                  </a:solidFill>
                  <a:latin typeface="Arial"/>
                  <a:ea typeface="+mn-ea"/>
                  <a:cs typeface="+mn-cs"/>
                </a:rPr>
                <a:t>поддержки</a:t>
              </a:r>
              <a:endParaRPr lang="de-DE" sz="900" b="0" i="0" dirty="0">
                <a:solidFill>
                  <a:srgbClr val="000000"/>
                </a:solidFill>
                <a:latin typeface="Arial"/>
                <a:ea typeface="+mn-ea"/>
                <a:cs typeface="+mn-cs"/>
              </a:endParaRPr>
            </a:p>
            <a:p>
              <a:pPr algn="l" defTabSz="914400">
                <a:spcBef>
                  <a:spcPts val="660"/>
                </a:spcBef>
                <a:spcAft>
                  <a:spcPts val="0"/>
                </a:spcAft>
                <a:buClr>
                  <a:srgbClr val="000000"/>
                </a:buClr>
                <a:buSzPct val="120000"/>
                <a:buFont typeface="Wingdings"/>
                <a:buChar char="§"/>
              </a:pPr>
              <a:r>
                <a:rPr lang="de-DE" sz="900" b="1" i="0" dirty="0">
                  <a:solidFill>
                    <a:srgbClr val="000000"/>
                  </a:solidFill>
                  <a:latin typeface="Arial"/>
                  <a:ea typeface="+mn-ea"/>
                  <a:cs typeface="+mn-cs"/>
                </a:rPr>
                <a:t> </a:t>
              </a:r>
              <a:r>
                <a:rPr lang="de-DE" sz="900" b="1" i="0" dirty="0" err="1">
                  <a:solidFill>
                    <a:srgbClr val="000000"/>
                  </a:solidFill>
                  <a:latin typeface="Arial"/>
                  <a:ea typeface="+mn-ea"/>
                  <a:cs typeface="+mn-cs"/>
                </a:rPr>
                <a:t>Высокая</a:t>
              </a:r>
              <a:r>
                <a:rPr lang="de-DE" sz="900" b="1" i="0" dirty="0">
                  <a:solidFill>
                    <a:srgbClr val="000000"/>
                  </a:solidFill>
                  <a:latin typeface="Arial"/>
                  <a:ea typeface="+mn-ea"/>
                  <a:cs typeface="+mn-cs"/>
                </a:rPr>
                <a:t> </a:t>
              </a:r>
              <a:r>
                <a:rPr lang="de-DE" sz="900" b="1" i="0" dirty="0" err="1">
                  <a:solidFill>
                    <a:srgbClr val="000000"/>
                  </a:solidFill>
                  <a:latin typeface="Arial"/>
                  <a:ea typeface="+mn-ea"/>
                  <a:cs typeface="+mn-cs"/>
                </a:rPr>
                <a:t>стоимость</a:t>
              </a:r>
              <a:r>
                <a:rPr lang="de-DE" sz="900" b="1" i="0" dirty="0">
                  <a:solidFill>
                    <a:srgbClr val="000000"/>
                  </a:solidFill>
                  <a:latin typeface="Arial"/>
                  <a:ea typeface="+mn-ea"/>
                  <a:cs typeface="+mn-cs"/>
                </a:rPr>
                <a:t> </a:t>
              </a:r>
              <a:r>
                <a:rPr lang="de-DE" sz="900" b="1" i="0" dirty="0" err="1">
                  <a:solidFill>
                    <a:srgbClr val="000000"/>
                  </a:solidFill>
                  <a:latin typeface="Arial"/>
                  <a:ea typeface="+mn-ea"/>
                  <a:cs typeface="+mn-cs"/>
                </a:rPr>
                <a:t>владения</a:t>
              </a:r>
              <a:r>
                <a:rPr lang="de-DE" sz="900" b="1" i="0" dirty="0">
                  <a:solidFill>
                    <a:srgbClr val="000000"/>
                  </a:solidFill>
                  <a:latin typeface="Arial"/>
                  <a:ea typeface="+mn-ea"/>
                  <a:cs typeface="+mn-cs"/>
                </a:rPr>
                <a:t> </a:t>
              </a:r>
              <a:r>
                <a:rPr lang="de-DE" sz="900" b="0" i="0" dirty="0" err="1">
                  <a:solidFill>
                    <a:srgbClr val="000000"/>
                  </a:solidFill>
                  <a:latin typeface="Arial"/>
                  <a:ea typeface="+mn-ea"/>
                  <a:cs typeface="+mn-cs"/>
                </a:rPr>
                <a:t>ввиду</a:t>
              </a:r>
              <a:r>
                <a:rPr lang="de-DE" sz="900" b="0" i="0" dirty="0">
                  <a:solidFill>
                    <a:srgbClr val="000000"/>
                  </a:solidFill>
                  <a:latin typeface="Arial"/>
                  <a:ea typeface="+mn-ea"/>
                  <a:cs typeface="+mn-cs"/>
                </a:rPr>
                <a:t> </a:t>
              </a:r>
              <a:r>
                <a:rPr lang="de-DE" sz="900" b="0" i="0" dirty="0" err="1">
                  <a:solidFill>
                    <a:srgbClr val="000000"/>
                  </a:solidFill>
                  <a:latin typeface="Arial"/>
                  <a:ea typeface="+mn-ea"/>
                  <a:cs typeface="+mn-cs"/>
                </a:rPr>
                <a:t>сложности</a:t>
              </a:r>
              <a:r>
                <a:rPr lang="de-DE" sz="900" b="0" i="0" dirty="0">
                  <a:solidFill>
                    <a:srgbClr val="000000"/>
                  </a:solidFill>
                  <a:latin typeface="Arial"/>
                  <a:ea typeface="+mn-ea"/>
                  <a:cs typeface="+mn-cs"/>
                </a:rPr>
                <a:t> и </a:t>
              </a:r>
              <a:r>
                <a:rPr lang="de-DE" sz="900" b="0" i="0" dirty="0" err="1">
                  <a:solidFill>
                    <a:srgbClr val="000000"/>
                  </a:solidFill>
                  <a:latin typeface="Arial"/>
                  <a:ea typeface="+mn-ea"/>
                  <a:cs typeface="+mn-cs"/>
                </a:rPr>
                <a:t>разнородности</a:t>
              </a:r>
              <a:r>
                <a:rPr lang="de-DE" sz="900" b="0" i="0" dirty="0">
                  <a:solidFill>
                    <a:srgbClr val="000000"/>
                  </a:solidFill>
                  <a:latin typeface="Arial"/>
                  <a:ea typeface="+mn-ea"/>
                  <a:cs typeface="+mn-cs"/>
                </a:rPr>
                <a:t> </a:t>
              </a:r>
              <a:r>
                <a:rPr lang="de-DE" sz="900" b="0" i="0" dirty="0" err="1">
                  <a:solidFill>
                    <a:srgbClr val="000000"/>
                  </a:solidFill>
                  <a:latin typeface="Arial"/>
                  <a:ea typeface="+mn-ea"/>
                  <a:cs typeface="+mn-cs"/>
                </a:rPr>
                <a:t>служб</a:t>
              </a:r>
              <a:endParaRPr lang="de-DE" sz="900" b="0" i="0" dirty="0">
                <a:solidFill>
                  <a:srgbClr val="000000"/>
                </a:solidFill>
                <a:latin typeface="Arial"/>
                <a:ea typeface="+mn-ea"/>
                <a:cs typeface="+mn-cs"/>
              </a:endParaRPr>
            </a:p>
          </p:txBody>
        </p:sp>
        <p:sp>
          <p:nvSpPr>
            <p:cNvPr id="102" name="Text Box 42"/>
            <p:cNvSpPr txBox="1">
              <a:spLocks noChangeArrowheads="1"/>
            </p:cNvSpPr>
            <p:nvPr/>
          </p:nvSpPr>
          <p:spPr bwMode="auto">
            <a:xfrm>
              <a:off x="4816630" y="3249922"/>
              <a:ext cx="2057082" cy="710067"/>
            </a:xfrm>
            <a:prstGeom prst="rect">
              <a:avLst/>
            </a:prstGeom>
            <a:noFill/>
            <a:ln w="12700">
              <a:noFill/>
              <a:miter lim="800000"/>
              <a:headEnd/>
              <a:tailEnd/>
            </a:ln>
            <a:effectLst/>
          </p:spPr>
          <p:txBody>
            <a:bodyPr wrap="square" lIns="90000" tIns="46800" rIns="90000" bIns="46800">
              <a:spAutoFit/>
            </a:bodyPr>
            <a:lstStyle/>
            <a:p>
              <a:pPr algn="l" defTabSz="914400">
                <a:spcBef>
                  <a:spcPts val="660"/>
                </a:spcBef>
                <a:spcAft>
                  <a:spcPts val="0"/>
                </a:spcAft>
                <a:buNone/>
              </a:pPr>
              <a:r>
                <a:rPr lang="de-DE" sz="1000" b="1" i="0" dirty="0" err="1">
                  <a:solidFill>
                    <a:srgbClr val="4FB81C"/>
                  </a:solidFill>
                </a:rPr>
                <a:t>Контроль</a:t>
              </a:r>
              <a:r>
                <a:rPr lang="de-DE" sz="1000" b="1" i="0" dirty="0">
                  <a:solidFill>
                    <a:srgbClr val="4FB81C"/>
                  </a:solidFill>
                </a:rPr>
                <a:t> </a:t>
              </a:r>
              <a:r>
                <a:rPr lang="de-DE" sz="1000" b="1" i="0" dirty="0" err="1">
                  <a:solidFill>
                    <a:srgbClr val="4FB81C"/>
                  </a:solidFill>
                </a:rPr>
                <a:t>гибкости</a:t>
              </a:r>
              <a:r>
                <a:rPr lang="de-DE" sz="1000" b="1" i="0" dirty="0">
                  <a:solidFill>
                    <a:srgbClr val="4FB81C"/>
                  </a:solidFill>
                </a:rPr>
                <a:t> </a:t>
              </a:r>
              <a:r>
                <a:rPr lang="de-DE" sz="1000" b="1" i="0" dirty="0" smtClean="0">
                  <a:solidFill>
                    <a:srgbClr val="4FB81C"/>
                  </a:solidFill>
                </a:rPr>
                <a:t>и</a:t>
              </a:r>
              <a:r>
                <a:rPr lang="ru-RU" sz="1000" b="1" i="0" dirty="0" smtClean="0">
                  <a:solidFill>
                    <a:srgbClr val="4FB81C"/>
                  </a:solidFill>
                </a:rPr>
                <a:t> </a:t>
              </a:r>
              <a:r>
                <a:rPr lang="de-DE" sz="1000" b="1" i="0" dirty="0" err="1" smtClean="0">
                  <a:solidFill>
                    <a:srgbClr val="4FB81C"/>
                  </a:solidFill>
                </a:rPr>
                <a:t>повторного</a:t>
              </a:r>
              <a:r>
                <a:rPr lang="de-DE" sz="1000" b="1" i="0" dirty="0" smtClean="0">
                  <a:solidFill>
                    <a:srgbClr val="4FB81C"/>
                  </a:solidFill>
                </a:rPr>
                <a:t> </a:t>
              </a:r>
              <a:r>
                <a:rPr lang="de-DE" sz="1000" b="1" i="0" dirty="0" err="1">
                  <a:solidFill>
                    <a:srgbClr val="4FB81C"/>
                  </a:solidFill>
                </a:rPr>
                <a:t>использования</a:t>
              </a:r>
              <a:r>
                <a:rPr lang="de-DE" sz="1000" b="1" i="0" dirty="0"/>
                <a:t> </a:t>
              </a:r>
              <a:r>
                <a:rPr lang="de-DE" sz="1000" b="1" i="0" dirty="0" err="1"/>
                <a:t>для</a:t>
              </a:r>
              <a:r>
                <a:rPr lang="de-DE" sz="1000" b="1" i="0" dirty="0"/>
                <a:t> </a:t>
              </a:r>
              <a:r>
                <a:rPr lang="de-DE" sz="1000" b="1" i="0" dirty="0" err="1"/>
                <a:t>максимизации</a:t>
              </a:r>
              <a:r>
                <a:rPr lang="de-DE" sz="1000" b="1" i="0" dirty="0"/>
                <a:t> </a:t>
              </a:r>
              <a:r>
                <a:rPr lang="de-DE" sz="1000" b="1" i="0" dirty="0" err="1"/>
                <a:t>отдачи</a:t>
              </a:r>
              <a:r>
                <a:rPr lang="de-DE" sz="1000" b="1" i="0" dirty="0"/>
                <a:t> </a:t>
              </a:r>
              <a:r>
                <a:rPr lang="de-DE" sz="1000" b="1" i="0" dirty="0" err="1" smtClean="0"/>
                <a:t>от</a:t>
              </a:r>
              <a:r>
                <a:rPr lang="ru-RU" sz="1000" b="1" dirty="0"/>
                <a:t> </a:t>
              </a:r>
              <a:r>
                <a:rPr lang="de-DE" sz="1000" b="1" i="0" dirty="0" err="1" smtClean="0"/>
                <a:t>вложений</a:t>
              </a:r>
              <a:endParaRPr lang="en-US" sz="1000" dirty="0" smtClean="0">
                <a:solidFill>
                  <a:srgbClr val="000000"/>
                </a:solidFill>
              </a:endParaRPr>
            </a:p>
          </p:txBody>
        </p:sp>
        <p:sp>
          <p:nvSpPr>
            <p:cNvPr id="103" name="Text Box 42"/>
            <p:cNvSpPr txBox="1">
              <a:spLocks noChangeArrowheads="1"/>
            </p:cNvSpPr>
            <p:nvPr/>
          </p:nvSpPr>
          <p:spPr bwMode="auto">
            <a:xfrm>
              <a:off x="6908320" y="1649722"/>
              <a:ext cx="2057082" cy="1787285"/>
            </a:xfrm>
            <a:prstGeom prst="rect">
              <a:avLst/>
            </a:prstGeom>
            <a:noFill/>
            <a:ln w="12700">
              <a:noFill/>
              <a:miter lim="800000"/>
              <a:headEnd/>
              <a:tailEnd/>
            </a:ln>
            <a:effectLst/>
          </p:spPr>
          <p:txBody>
            <a:bodyPr wrap="square" lIns="90000" tIns="46800" rIns="90000" bIns="46800">
              <a:spAutoFit/>
            </a:bodyPr>
            <a:lstStyle/>
            <a:p>
              <a:pPr marL="0" lvl="1" algn="l" defTabSz="914400">
                <a:spcBef>
                  <a:spcPts val="0"/>
                </a:spcBef>
                <a:spcAft>
                  <a:spcPts val="0"/>
                </a:spcAft>
                <a:buNone/>
              </a:pPr>
              <a:r>
                <a:rPr lang="en-US" sz="1000" b="1" i="0" dirty="0">
                  <a:cs typeface="Arial"/>
                </a:rPr>
                <a:t>Endress+Hauser</a:t>
              </a:r>
              <a:r>
                <a:rPr lang="en-US" sz="1000" b="0" i="0" dirty="0">
                  <a:ea typeface="Calibri"/>
                  <a:cs typeface="Arial"/>
                </a:rPr>
                <a:t/>
              </a:r>
              <a:br>
                <a:rPr lang="en-US" sz="1000" b="0" i="0" dirty="0">
                  <a:ea typeface="Calibri"/>
                  <a:cs typeface="Arial"/>
                </a:rPr>
              </a:br>
              <a:r>
                <a:rPr lang="en-US" sz="1000" b="0" i="0" dirty="0" err="1">
                  <a:cs typeface="Arial"/>
                </a:rPr>
                <a:t>Повышение</a:t>
              </a:r>
              <a:r>
                <a:rPr lang="en-US" sz="1000" b="0" i="0" dirty="0">
                  <a:cs typeface="Arial"/>
                </a:rPr>
                <a:t> </a:t>
              </a:r>
              <a:r>
                <a:rPr lang="en-US" sz="1000" b="0" i="0" dirty="0" err="1">
                  <a:cs typeface="Arial"/>
                </a:rPr>
                <a:t>эффективности</a:t>
              </a:r>
              <a:r>
                <a:rPr lang="en-US" sz="1000" b="0" i="0" dirty="0">
                  <a:cs typeface="Arial"/>
                </a:rPr>
                <a:t> </a:t>
              </a:r>
              <a:r>
                <a:rPr lang="en-US" sz="1000" b="0" i="0" dirty="0" err="1">
                  <a:cs typeface="Arial"/>
                </a:rPr>
                <a:t>разработки</a:t>
              </a:r>
              <a:r>
                <a:rPr lang="en-US" sz="1000" b="0" i="0" dirty="0">
                  <a:cs typeface="Arial"/>
                </a:rPr>
                <a:t>, </a:t>
              </a:r>
              <a:r>
                <a:rPr lang="en-US" sz="1000" b="0" i="0" dirty="0" err="1">
                  <a:cs typeface="Arial"/>
                </a:rPr>
                <a:t>повторное</a:t>
              </a:r>
              <a:r>
                <a:rPr lang="en-US" sz="1000" b="0" i="0" dirty="0">
                  <a:cs typeface="Arial"/>
                </a:rPr>
                <a:t> </a:t>
              </a:r>
              <a:r>
                <a:rPr lang="en-US" sz="1000" b="0" i="0" dirty="0" err="1">
                  <a:cs typeface="Arial"/>
                </a:rPr>
                <a:t>использование</a:t>
              </a:r>
              <a:r>
                <a:rPr lang="en-US" sz="1000" b="0" i="0" dirty="0">
                  <a:cs typeface="Arial"/>
                </a:rPr>
                <a:t> </a:t>
              </a:r>
              <a:r>
                <a:rPr lang="en-US" sz="1000" b="0" i="0" dirty="0" err="1">
                  <a:cs typeface="Arial"/>
                </a:rPr>
                <a:t>объектов</a:t>
              </a:r>
              <a:r>
                <a:rPr lang="en-US" sz="1000" b="0" i="0" dirty="0">
                  <a:cs typeface="Arial"/>
                </a:rPr>
                <a:t>, </a:t>
              </a:r>
              <a:r>
                <a:rPr lang="en-US" sz="1000" b="0" i="0" dirty="0" err="1">
                  <a:cs typeface="Arial"/>
                </a:rPr>
                <a:t>повышение</a:t>
              </a:r>
              <a:r>
                <a:rPr lang="en-US" sz="1000" b="0" i="0" dirty="0">
                  <a:cs typeface="Arial"/>
                </a:rPr>
                <a:t> </a:t>
              </a:r>
              <a:r>
                <a:rPr lang="en-US" sz="1000" b="0" i="0" dirty="0" err="1">
                  <a:cs typeface="Arial"/>
                </a:rPr>
                <a:t>прозрачности</a:t>
              </a:r>
              <a:endParaRPr lang="en-US" sz="1000" b="0" i="0" dirty="0">
                <a:cs typeface="Arial"/>
              </a:endParaRPr>
            </a:p>
            <a:p>
              <a:pPr marL="0" lvl="1" algn="l" defTabSz="914400">
                <a:spcBef>
                  <a:spcPts val="0"/>
                </a:spcBef>
                <a:spcAft>
                  <a:spcPts val="0"/>
                </a:spcAft>
                <a:buNone/>
              </a:pPr>
              <a:endParaRPr lang="en-US" sz="1000" dirty="0" smtClean="0">
                <a:cs typeface="Arial"/>
              </a:endParaRPr>
            </a:p>
            <a:p>
              <a:pPr marL="0" lvl="1" algn="l" defTabSz="914400">
                <a:spcBef>
                  <a:spcPts val="0"/>
                </a:spcBef>
                <a:spcAft>
                  <a:spcPts val="0"/>
                </a:spcAft>
                <a:buNone/>
              </a:pPr>
              <a:r>
                <a:rPr lang="en-US" sz="1000" b="1" i="0" dirty="0" err="1">
                  <a:cs typeface="Arial"/>
                </a:rPr>
                <a:t>Osram</a:t>
              </a:r>
              <a:r>
                <a:rPr lang="en-US" sz="1000" b="1" i="0" dirty="0">
                  <a:cs typeface="Arial"/>
                </a:rPr>
                <a:t>, </a:t>
              </a:r>
              <a:r>
                <a:rPr lang="en-US" sz="1000" b="1" i="0" dirty="0" err="1">
                  <a:cs typeface="Arial"/>
                </a:rPr>
                <a:t>Umicore</a:t>
              </a:r>
              <a:r>
                <a:rPr lang="en-US" sz="1000" b="0" i="0" dirty="0">
                  <a:ea typeface="Calibri"/>
                  <a:cs typeface="Arial"/>
                </a:rPr>
                <a:t/>
              </a:r>
              <a:br>
                <a:rPr lang="en-US" sz="1000" b="0" i="0" dirty="0">
                  <a:ea typeface="Calibri"/>
                  <a:cs typeface="Arial"/>
                </a:rPr>
              </a:br>
              <a:r>
                <a:rPr lang="en-US" sz="1000" b="0" i="0" dirty="0" err="1">
                  <a:cs typeface="Arial"/>
                </a:rPr>
                <a:t>Централизованные</a:t>
              </a:r>
              <a:r>
                <a:rPr lang="en-US" sz="1000" b="0" i="0" dirty="0">
                  <a:cs typeface="Arial"/>
                </a:rPr>
                <a:t> </a:t>
              </a:r>
              <a:r>
                <a:rPr lang="en-US" sz="1000" b="0" i="0" dirty="0" err="1">
                  <a:cs typeface="Arial"/>
                </a:rPr>
                <a:t>объявления</a:t>
              </a:r>
              <a:r>
                <a:rPr lang="en-US" sz="1000" b="0" i="0" dirty="0">
                  <a:cs typeface="Arial"/>
                </a:rPr>
                <a:t> </a:t>
              </a:r>
              <a:r>
                <a:rPr lang="en-US" sz="1000" b="0" i="0" dirty="0" err="1">
                  <a:cs typeface="Arial"/>
                </a:rPr>
                <a:t>всех</a:t>
              </a:r>
              <a:r>
                <a:rPr lang="en-US" sz="1000" b="0" i="0" dirty="0">
                  <a:cs typeface="Arial"/>
                </a:rPr>
                <a:t> </a:t>
              </a:r>
              <a:r>
                <a:rPr lang="en-US" sz="1000" b="0" i="0" dirty="0" err="1">
                  <a:cs typeface="Arial"/>
                </a:rPr>
                <a:t>активов</a:t>
              </a:r>
              <a:r>
                <a:rPr lang="en-US" sz="1000" b="0" i="0" dirty="0">
                  <a:cs typeface="Arial"/>
                </a:rPr>
                <a:t> </a:t>
              </a:r>
              <a:r>
                <a:rPr lang="en-US" sz="1000" b="0" i="0" dirty="0" smtClean="0">
                  <a:cs typeface="Arial"/>
                </a:rPr>
                <a:t>в</a:t>
              </a:r>
              <a:r>
                <a:rPr lang="ru-RU" sz="1000" b="0" i="0" dirty="0" smtClean="0">
                  <a:cs typeface="Arial"/>
                </a:rPr>
                <a:t> </a:t>
              </a:r>
              <a:r>
                <a:rPr lang="en-US" sz="1000" b="0" i="0" dirty="0" err="1" smtClean="0">
                  <a:cs typeface="Arial"/>
                </a:rPr>
                <a:t>рамках</a:t>
              </a:r>
              <a:r>
                <a:rPr lang="en-US" sz="1000" b="0" i="0" dirty="0" smtClean="0">
                  <a:cs typeface="Arial"/>
                </a:rPr>
                <a:t> </a:t>
              </a:r>
              <a:r>
                <a:rPr lang="en-US" sz="1000" b="0" i="0" dirty="0" err="1">
                  <a:cs typeface="Arial"/>
                </a:rPr>
                <a:t>сервисно-ориентированной</a:t>
              </a:r>
              <a:r>
                <a:rPr lang="en-US" sz="1000" b="0" i="0" dirty="0">
                  <a:cs typeface="Arial"/>
                </a:rPr>
                <a:t> </a:t>
              </a:r>
              <a:r>
                <a:rPr lang="en-US" sz="1000" b="0" i="0" dirty="0" err="1" smtClean="0">
                  <a:cs typeface="Arial"/>
                </a:rPr>
                <a:t>архитектуры</a:t>
              </a:r>
              <a:endParaRPr lang="en-US" sz="1000" dirty="0" smtClean="0">
                <a:solidFill>
                  <a:srgbClr val="000000"/>
                </a:solidFill>
              </a:endParaRPr>
            </a:p>
          </p:txBody>
        </p:sp>
        <p:sp>
          <p:nvSpPr>
            <p:cNvPr id="104" name="Rectangle 5"/>
            <p:cNvSpPr>
              <a:spLocks noChangeArrowheads="1"/>
            </p:cNvSpPr>
            <p:nvPr/>
          </p:nvSpPr>
          <p:spPr bwMode="auto">
            <a:xfrm>
              <a:off x="4767417" y="1417947"/>
              <a:ext cx="4178300" cy="220662"/>
            </a:xfrm>
            <a:prstGeom prst="rect">
              <a:avLst/>
            </a:prstGeom>
            <a:solidFill>
              <a:srgbClr val="DDDDDD"/>
            </a:solidFill>
            <a:ln w="12700">
              <a:noFill/>
              <a:miter lim="800000"/>
              <a:headEnd/>
              <a:tailEnd/>
            </a:ln>
            <a:effectLst/>
          </p:spPr>
          <p:txBody>
            <a:bodyPr lIns="90000" tIns="46800" rIns="90000" bIns="46800" anchor="ctr">
              <a:spAutoFit/>
            </a:bodyPr>
            <a:lstStyle/>
            <a:p>
              <a:pPr eaLnBrk="0" fontAlgn="base" hangingPunct="0">
                <a:spcBef>
                  <a:spcPct val="0"/>
                </a:spcBef>
                <a:spcAft>
                  <a:spcPct val="50000"/>
                </a:spcAft>
                <a:buSzPct val="100000"/>
                <a:buFont typeface="Wingdings" pitchFamily="2" charset="2"/>
                <a:buChar char="•"/>
              </a:pPr>
              <a:endParaRPr lang="de-DE" sz="900" b="1">
                <a:solidFill>
                  <a:srgbClr val="000000"/>
                </a:solidFill>
              </a:endParaRPr>
            </a:p>
          </p:txBody>
        </p:sp>
        <p:sp>
          <p:nvSpPr>
            <p:cNvPr id="105" name="Text Box 13"/>
            <p:cNvSpPr txBox="1">
              <a:spLocks noChangeArrowheads="1"/>
            </p:cNvSpPr>
            <p:nvPr/>
          </p:nvSpPr>
          <p:spPr bwMode="auto">
            <a:xfrm>
              <a:off x="4860762" y="1389372"/>
              <a:ext cx="1944688" cy="248402"/>
            </a:xfrm>
            <a:prstGeom prst="rect">
              <a:avLst/>
            </a:prstGeom>
            <a:noFill/>
            <a:ln w="12700">
              <a:noFill/>
              <a:miter lim="800000"/>
              <a:headEnd/>
              <a:tailEnd/>
            </a:ln>
            <a:effectLst/>
          </p:spPr>
          <p:txBody>
            <a:bodyPr lIns="90000" tIns="46800" rIns="90000" bIns="46800">
              <a:spAutoFit/>
            </a:bodyPr>
            <a:lstStyle/>
            <a:p>
              <a:pPr marL="173736" indent="-173736" algn="l" defTabSz="914400">
                <a:spcBef>
                  <a:spcPts val="720"/>
                </a:spcBef>
                <a:spcAft>
                  <a:spcPts val="0"/>
                </a:spcAft>
                <a:buNone/>
              </a:pPr>
              <a:r>
                <a:rPr lang="de-DE" sz="1000" b="1" i="0" dirty="0" err="1" smtClean="0">
                  <a:solidFill>
                    <a:srgbClr val="000000"/>
                  </a:solidFill>
                  <a:latin typeface="Arial"/>
                  <a:ea typeface="+mn-ea"/>
                  <a:cs typeface="+mn-cs"/>
                </a:rPr>
                <a:t>Выгод</a:t>
              </a:r>
              <a:r>
                <a:rPr lang="ru-RU" sz="1000" b="1" i="0" dirty="0" smtClean="0">
                  <a:solidFill>
                    <a:srgbClr val="000000"/>
                  </a:solidFill>
                  <a:latin typeface="Arial"/>
                  <a:ea typeface="+mn-ea"/>
                  <a:cs typeface="+mn-cs"/>
                </a:rPr>
                <a:t>а</a:t>
              </a:r>
              <a:r>
                <a:rPr lang="de-DE" sz="1000" b="1" i="0" dirty="0" smtClean="0">
                  <a:solidFill>
                    <a:srgbClr val="000000"/>
                  </a:solidFill>
                  <a:latin typeface="Arial"/>
                  <a:ea typeface="+mn-ea"/>
                  <a:cs typeface="+mn-cs"/>
                </a:rPr>
                <a:t> </a:t>
              </a:r>
              <a:r>
                <a:rPr lang="de-DE" sz="1000" b="1" i="0" dirty="0" err="1">
                  <a:solidFill>
                    <a:srgbClr val="000000"/>
                  </a:solidFill>
                  <a:latin typeface="Arial"/>
                  <a:ea typeface="+mn-ea"/>
                  <a:cs typeface="+mn-cs"/>
                </a:rPr>
                <a:t>от</a:t>
              </a:r>
              <a:r>
                <a:rPr lang="de-DE" sz="1000" b="1" i="0" dirty="0">
                  <a:solidFill>
                    <a:srgbClr val="000000"/>
                  </a:solidFill>
                  <a:latin typeface="Arial"/>
                  <a:ea typeface="+mn-ea"/>
                  <a:cs typeface="+mn-cs"/>
                </a:rPr>
                <a:t> </a:t>
              </a:r>
              <a:r>
                <a:rPr lang="de-DE" sz="1000" b="1" i="0" dirty="0" err="1">
                  <a:solidFill>
                    <a:srgbClr val="000000"/>
                  </a:solidFill>
                  <a:latin typeface="Arial"/>
                  <a:ea typeface="+mn-ea"/>
                  <a:cs typeface="+mn-cs"/>
                </a:rPr>
                <a:t>использования</a:t>
              </a:r>
              <a:endParaRPr lang="de-DE" sz="1000" b="1" i="0" dirty="0">
                <a:solidFill>
                  <a:srgbClr val="000000"/>
                </a:solidFill>
                <a:latin typeface="Arial"/>
                <a:ea typeface="+mn-ea"/>
                <a:cs typeface="+mn-cs"/>
              </a:endParaRPr>
            </a:p>
          </p:txBody>
        </p:sp>
        <p:sp>
          <p:nvSpPr>
            <p:cNvPr id="106" name="Text Box 18"/>
            <p:cNvSpPr txBox="1">
              <a:spLocks noChangeArrowheads="1"/>
            </p:cNvSpPr>
            <p:nvPr/>
          </p:nvSpPr>
          <p:spPr bwMode="auto">
            <a:xfrm>
              <a:off x="6845137" y="1397309"/>
              <a:ext cx="1944688" cy="248402"/>
            </a:xfrm>
            <a:prstGeom prst="rect">
              <a:avLst/>
            </a:prstGeom>
            <a:noFill/>
            <a:ln w="12700">
              <a:noFill/>
              <a:miter lim="800000"/>
              <a:headEnd/>
              <a:tailEnd/>
            </a:ln>
            <a:effectLst/>
          </p:spPr>
          <p:txBody>
            <a:bodyPr lIns="90000" tIns="46800" rIns="90000" bIns="46800">
              <a:spAutoFit/>
            </a:bodyPr>
            <a:lstStyle/>
            <a:p>
              <a:pPr marL="173736" indent="-173736" algn="l" defTabSz="914400">
                <a:spcBef>
                  <a:spcPts val="720"/>
                </a:spcBef>
                <a:spcAft>
                  <a:spcPts val="0"/>
                </a:spcAft>
                <a:buNone/>
              </a:pPr>
              <a:r>
                <a:rPr lang="de-DE" sz="1000" b="1" i="0">
                  <a:solidFill>
                    <a:srgbClr val="000000"/>
                  </a:solidFill>
                  <a:latin typeface="Arial"/>
                  <a:ea typeface="+mn-ea"/>
                  <a:cs typeface="+mn-cs"/>
                </a:rPr>
                <a:t>Примеры</a:t>
              </a:r>
            </a:p>
          </p:txBody>
        </p:sp>
        <p:pic>
          <p:nvPicPr>
            <p:cNvPr id="107" name="Picture 3" descr="group"/>
            <p:cNvPicPr>
              <a:picLocks noChangeAspect="1" noChangeArrowheads="1"/>
            </p:cNvPicPr>
            <p:nvPr/>
          </p:nvPicPr>
          <p:blipFill>
            <a:blip r:embed="rId4" cstate="print"/>
            <a:srcRect l="66026"/>
            <a:stretch>
              <a:fillRect/>
            </a:stretch>
          </p:blipFill>
          <p:spPr bwMode="auto">
            <a:xfrm>
              <a:off x="5195090" y="1717667"/>
              <a:ext cx="1021442" cy="1753200"/>
            </a:xfrm>
            <a:prstGeom prst="rect">
              <a:avLst/>
            </a:prstGeom>
            <a:noFill/>
          </p:spPr>
        </p:pic>
        <p:sp>
          <p:nvSpPr>
            <p:cNvPr id="108" name="Rectangle 9"/>
            <p:cNvSpPr>
              <a:spLocks noChangeArrowheads="1"/>
            </p:cNvSpPr>
            <p:nvPr/>
          </p:nvSpPr>
          <p:spPr bwMode="gray">
            <a:xfrm>
              <a:off x="4764860" y="5970392"/>
              <a:ext cx="4211643" cy="251035"/>
            </a:xfrm>
            <a:prstGeom prst="rect">
              <a:avLst/>
            </a:prstGeom>
            <a:gradFill rotWithShape="1">
              <a:gsLst>
                <a:gs pos="0">
                  <a:schemeClr val="accent4"/>
                </a:gs>
                <a:gs pos="100000">
                  <a:schemeClr val="accent4">
                    <a:lumMod val="40000"/>
                    <a:lumOff val="60000"/>
                  </a:schemeClr>
                </a:gs>
              </a:gsLst>
              <a:lin ang="2700000" scaled="1"/>
            </a:gradFill>
            <a:ln w="12700" algn="ctr">
              <a:noFill/>
              <a:miter lim="800000"/>
              <a:headEnd/>
              <a:tailEnd/>
            </a:ln>
            <a:effectLst>
              <a:prstShdw prst="shdw17" dist="17961" dir="2700000">
                <a:schemeClr val="accent4">
                  <a:lumMod val="75000"/>
                </a:schemeClr>
              </a:prstShdw>
            </a:effectLst>
          </p:spPr>
          <p:txBody>
            <a:bodyPr wrap="none" lIns="0" tIns="0" rIns="0" bIns="0" anchor="ctr"/>
            <a:lstStyle/>
            <a:p>
              <a:pPr algn="ctr" defTabSz="914400">
                <a:spcBef>
                  <a:spcPts val="0"/>
                </a:spcBef>
                <a:spcAft>
                  <a:spcPts val="540"/>
                </a:spcAft>
                <a:buNone/>
              </a:pPr>
              <a:r>
                <a:rPr lang="de-DE" sz="900" b="1" i="0" dirty="0" err="1">
                  <a:solidFill>
                    <a:srgbClr val="FFFFFF"/>
                  </a:solidFill>
                  <a:latin typeface="Arial"/>
                  <a:ea typeface="+mn-ea"/>
                  <a:cs typeface="+mn-cs"/>
                </a:rPr>
                <a:t>Снижение</a:t>
              </a:r>
              <a:r>
                <a:rPr lang="de-DE" sz="900" b="1" i="0" dirty="0">
                  <a:solidFill>
                    <a:srgbClr val="FFFFFF"/>
                  </a:solidFill>
                  <a:latin typeface="Arial"/>
                  <a:ea typeface="+mn-ea"/>
                  <a:cs typeface="+mn-cs"/>
                </a:rPr>
                <a:t> </a:t>
              </a:r>
              <a:r>
                <a:rPr lang="de-DE" sz="900" b="1" i="0" dirty="0" err="1">
                  <a:solidFill>
                    <a:srgbClr val="FFFFFF"/>
                  </a:solidFill>
                  <a:latin typeface="Arial"/>
                  <a:ea typeface="+mn-ea"/>
                  <a:cs typeface="+mn-cs"/>
                </a:rPr>
                <a:t>стоимости</a:t>
              </a:r>
              <a:r>
                <a:rPr lang="de-DE" sz="900" b="1" i="0" dirty="0">
                  <a:solidFill>
                    <a:srgbClr val="FFFFFF"/>
                  </a:solidFill>
                  <a:latin typeface="Arial"/>
                  <a:ea typeface="+mn-ea"/>
                  <a:cs typeface="+mn-cs"/>
                </a:rPr>
                <a:t> </a:t>
              </a:r>
              <a:r>
                <a:rPr lang="de-DE" sz="900" b="1" i="0" dirty="0" err="1">
                  <a:solidFill>
                    <a:srgbClr val="FFFFFF"/>
                  </a:solidFill>
                  <a:latin typeface="Arial"/>
                  <a:ea typeface="+mn-ea"/>
                  <a:cs typeface="+mn-cs"/>
                </a:rPr>
                <a:t>владения</a:t>
              </a:r>
              <a:endParaRPr lang="de-DE" sz="900" b="1" i="0" dirty="0">
                <a:solidFill>
                  <a:srgbClr val="FFFFFF"/>
                </a:solidFill>
                <a:latin typeface="Arial"/>
                <a:ea typeface="+mn-ea"/>
                <a:cs typeface="+mn-cs"/>
              </a:endParaRPr>
            </a:p>
          </p:txBody>
        </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311300"/>
            <a:ext cx="8496000" cy="756000"/>
          </a:xfrm>
        </p:spPr>
        <p:txBody>
          <a:bodyPr/>
          <a:lstStyle/>
          <a:p>
            <a:pPr algn="l" defTabSz="914400">
              <a:spcBef>
                <a:spcPts val="0"/>
              </a:spcBef>
              <a:buNone/>
            </a:pPr>
            <a:r>
              <a:rPr lang="en-US" sz="2400" b="1" i="0">
                <a:solidFill>
                  <a:srgbClr val="666666"/>
                </a:solidFill>
                <a:latin typeface="Arial"/>
                <a:ea typeface="+mj-ea"/>
                <a:cs typeface="+mj-cs"/>
              </a:rPr>
              <a:t>Происходят изменения</a:t>
            </a:r>
            <a:br>
              <a:rPr lang="en-US" sz="2400" b="1" i="0">
                <a:solidFill>
                  <a:srgbClr val="666666"/>
                </a:solidFill>
                <a:latin typeface="Arial"/>
                <a:ea typeface="+mj-ea"/>
                <a:cs typeface="+mj-cs"/>
              </a:rPr>
            </a:br>
            <a:r>
              <a:rPr lang="en-US" sz="2000" b="0" i="0">
                <a:solidFill>
                  <a:srgbClr val="666666"/>
                </a:solidFill>
                <a:latin typeface="Arial"/>
                <a:ea typeface="+mj-ea"/>
                <a:cs typeface="+mj-cs"/>
              </a:rPr>
              <a:t>Лидеры либо следуют новым тенденциям, либо уходят с рынка</a:t>
            </a:r>
          </a:p>
        </p:txBody>
      </p:sp>
      <p:pic>
        <p:nvPicPr>
          <p:cNvPr id="1026" name="Picture 2"/>
          <p:cNvPicPr>
            <a:picLocks noChangeAspect="1" noChangeArrowheads="1"/>
          </p:cNvPicPr>
          <p:nvPr/>
        </p:nvPicPr>
        <p:blipFill>
          <a:blip r:embed="rId3" cstate="print"/>
          <a:srcRect/>
          <a:stretch>
            <a:fillRect/>
          </a:stretch>
        </p:blipFill>
        <p:spPr bwMode="auto">
          <a:xfrm>
            <a:off x="582929" y="1314116"/>
            <a:ext cx="3844691" cy="5126255"/>
          </a:xfrm>
          <a:prstGeom prst="rect">
            <a:avLst/>
          </a:prstGeom>
          <a:noFill/>
          <a:ln w="9525">
            <a:noFill/>
            <a:miter lim="800000"/>
            <a:headEnd/>
            <a:tailEnd/>
          </a:ln>
        </p:spPr>
      </p:pic>
      <p:sp>
        <p:nvSpPr>
          <p:cNvPr id="12" name="Text Placeholder 162"/>
          <p:cNvSpPr txBox="1">
            <a:spLocks/>
          </p:cNvSpPr>
          <p:nvPr/>
        </p:nvSpPr>
        <p:spPr>
          <a:xfrm>
            <a:off x="4853355" y="1480665"/>
            <a:ext cx="4139446" cy="4827600"/>
          </a:xfrm>
          <a:prstGeom prst="rect">
            <a:avLst/>
          </a:prstGeom>
        </p:spPr>
        <p:txBody>
          <a:bodyPr/>
          <a:lstStyle/>
          <a:p>
            <a:pPr marL="182880" marR="0" lvl="1" indent="-182880" algn="l" defTabSz="914400">
              <a:lnSpc>
                <a:spcPct val="100000"/>
              </a:lnSpc>
              <a:spcBef>
                <a:spcPts val="1600"/>
              </a:spcBef>
              <a:spcAft>
                <a:spcPts val="0"/>
              </a:spcAft>
              <a:buClr>
                <a:srgbClr val="F0AB00"/>
              </a:buClr>
              <a:buSzPct val="80000"/>
              <a:buFont typeface="Wingdings"/>
              <a:buChar char="n"/>
            </a:pPr>
            <a:r>
              <a:rPr lang="en-US" sz="1600" b="1" i="0" u="none" strike="noStrike" cap="none" spc="0" baseline="0" dirty="0" err="1">
                <a:solidFill>
                  <a:srgbClr val="000000"/>
                </a:solidFill>
                <a:effectLst/>
                <a:ea typeface="+mn-ea"/>
                <a:cs typeface="+mn-cs"/>
              </a:rPr>
              <a:t>Рост</a:t>
            </a:r>
            <a:r>
              <a:rPr lang="en-US" sz="1600" b="1" i="0" u="none" strike="noStrike" cap="none" spc="0" dirty="0">
                <a:solidFill>
                  <a:srgbClr val="000000"/>
                </a:solidFill>
                <a:effectLst/>
                <a:ea typeface="+mn-ea"/>
                <a:cs typeface="+mn-cs"/>
              </a:rPr>
              <a:t> </a:t>
            </a:r>
            <a:r>
              <a:rPr lang="en-US" sz="1600" b="1" i="0" u="none" strike="noStrike" cap="none" spc="0" dirty="0" err="1">
                <a:solidFill>
                  <a:srgbClr val="000000"/>
                </a:solidFill>
                <a:effectLst/>
                <a:ea typeface="+mn-ea"/>
                <a:cs typeface="+mn-cs"/>
              </a:rPr>
              <a:t>использования</a:t>
            </a:r>
            <a:r>
              <a:rPr lang="en-US" sz="1600" b="1" i="0" u="none" strike="noStrike" cap="none" spc="0" dirty="0">
                <a:solidFill>
                  <a:srgbClr val="000000"/>
                </a:solidFill>
                <a:effectLst/>
                <a:ea typeface="+mn-ea"/>
                <a:cs typeface="+mn-cs"/>
              </a:rPr>
              <a:t> </a:t>
            </a:r>
            <a:r>
              <a:rPr lang="en-US" sz="1600" b="1" i="0" u="none" strike="noStrike" cap="none" spc="0" dirty="0" err="1">
                <a:solidFill>
                  <a:srgbClr val="000000"/>
                </a:solidFill>
                <a:effectLst/>
                <a:ea typeface="+mn-ea"/>
                <a:cs typeface="+mn-cs"/>
              </a:rPr>
              <a:t>аутсорсинга</a:t>
            </a:r>
            <a:r>
              <a:rPr lang="en-US" sz="1600" b="1" i="0" u="none" strike="noStrike" cap="none" spc="0" dirty="0">
                <a:solidFill>
                  <a:srgbClr val="000000"/>
                </a:solidFill>
                <a:effectLst/>
                <a:ea typeface="+mn-ea"/>
                <a:cs typeface="+mn-cs"/>
              </a:rPr>
              <a:t> </a:t>
            </a:r>
            <a:r>
              <a:rPr lang="en-US" sz="1600" b="1" i="0" u="none" strike="noStrike" cap="none" spc="0" dirty="0" smtClean="0">
                <a:solidFill>
                  <a:srgbClr val="000000"/>
                </a:solidFill>
                <a:effectLst/>
                <a:ea typeface="+mn-ea"/>
                <a:cs typeface="+mn-cs"/>
              </a:rPr>
              <a:t>и</a:t>
            </a:r>
            <a:r>
              <a:rPr lang="ru-RU" sz="1600" b="1" i="0" u="none" strike="noStrike" cap="none" spc="0" dirty="0" smtClean="0">
                <a:solidFill>
                  <a:srgbClr val="000000"/>
                </a:solidFill>
                <a:effectLst/>
                <a:ea typeface="+mn-ea"/>
                <a:cs typeface="+mn-cs"/>
              </a:rPr>
              <a:t> </a:t>
            </a:r>
            <a:r>
              <a:rPr lang="en-US" sz="1600" b="1" i="0" u="none" strike="noStrike" cap="none" spc="0" dirty="0" err="1" smtClean="0">
                <a:solidFill>
                  <a:srgbClr val="000000"/>
                </a:solidFill>
                <a:effectLst/>
                <a:ea typeface="+mn-ea"/>
                <a:cs typeface="+mn-cs"/>
              </a:rPr>
              <a:t>оффшоров</a:t>
            </a:r>
            <a:endParaRPr lang="en-US" sz="1600" b="1" i="0" u="none" strike="noStrike" cap="none" spc="0" dirty="0">
              <a:solidFill>
                <a:srgbClr val="000000"/>
              </a:solidFill>
              <a:effectLst/>
              <a:ea typeface="+mn-ea"/>
              <a:cs typeface="+mn-cs"/>
            </a:endParaRPr>
          </a:p>
          <a:p>
            <a:pPr marL="182880" marR="0" lvl="1" indent="-182880" algn="l" defTabSz="914400">
              <a:lnSpc>
                <a:spcPct val="100000"/>
              </a:lnSpc>
              <a:spcBef>
                <a:spcPts val="1600"/>
              </a:spcBef>
              <a:spcAft>
                <a:spcPts val="0"/>
              </a:spcAft>
              <a:buClr>
                <a:srgbClr val="F0AB00"/>
              </a:buClr>
              <a:buSzPct val="80000"/>
              <a:buFont typeface="Wingdings"/>
              <a:buChar char="n"/>
            </a:pPr>
            <a:endParaRPr lang="en-US" sz="1600" strike="noStrike" dirty="0" smtClean="0">
              <a:solidFill>
                <a:schemeClr val="tx1"/>
              </a:solidFill>
              <a:latin typeface="+mn-lt"/>
              <a:ea typeface="+mn-ea"/>
              <a:cs typeface="+mn-cs"/>
            </a:endParaRPr>
          </a:p>
          <a:p>
            <a:pPr marL="182880" marR="0" lvl="1" indent="-182880" algn="l" defTabSz="914400">
              <a:lnSpc>
                <a:spcPct val="100000"/>
              </a:lnSpc>
              <a:spcBef>
                <a:spcPts val="1600"/>
              </a:spcBef>
              <a:spcAft>
                <a:spcPts val="0"/>
              </a:spcAft>
              <a:buClr>
                <a:srgbClr val="F0AB00"/>
              </a:buClr>
              <a:buSzPct val="80000"/>
              <a:buFont typeface="Wingdings"/>
              <a:buChar char="n"/>
            </a:pPr>
            <a:r>
              <a:rPr lang="en-US" sz="1600" b="1" i="0" u="none" strike="noStrike" cap="none" spc="0" baseline="0" dirty="0" err="1">
                <a:solidFill>
                  <a:srgbClr val="000000"/>
                </a:solidFill>
                <a:effectLst/>
                <a:ea typeface="+mn-ea"/>
                <a:cs typeface="+mn-cs"/>
              </a:rPr>
              <a:t>Усиление</a:t>
            </a:r>
            <a:r>
              <a:rPr lang="en-US" sz="1600" b="1" i="0" u="none" strike="noStrike" cap="none" spc="0" baseline="0" dirty="0">
                <a:solidFill>
                  <a:srgbClr val="000000"/>
                </a:solidFill>
                <a:effectLst/>
                <a:ea typeface="+mn-ea"/>
                <a:cs typeface="+mn-cs"/>
              </a:rPr>
              <a:t> </a:t>
            </a:r>
            <a:r>
              <a:rPr lang="en-US" sz="1600" b="1" i="0" u="none" strike="noStrike" cap="none" spc="0" baseline="0" dirty="0" err="1">
                <a:solidFill>
                  <a:srgbClr val="000000"/>
                </a:solidFill>
                <a:effectLst/>
                <a:ea typeface="+mn-ea"/>
                <a:cs typeface="+mn-cs"/>
              </a:rPr>
              <a:t>международной</a:t>
            </a:r>
            <a:r>
              <a:rPr lang="en-US" sz="1600" b="1" i="0" u="none" strike="noStrike" cap="none" spc="0" baseline="0" dirty="0">
                <a:solidFill>
                  <a:srgbClr val="000000"/>
                </a:solidFill>
                <a:effectLst/>
                <a:ea typeface="+mn-ea"/>
                <a:cs typeface="+mn-cs"/>
              </a:rPr>
              <a:t> </a:t>
            </a:r>
            <a:r>
              <a:rPr lang="en-US" sz="1600" b="1" i="0" u="none" strike="noStrike" cap="none" spc="0" baseline="0" dirty="0" err="1">
                <a:solidFill>
                  <a:srgbClr val="000000"/>
                </a:solidFill>
                <a:effectLst/>
                <a:ea typeface="+mn-ea"/>
                <a:cs typeface="+mn-cs"/>
              </a:rPr>
              <a:t>конкуренции</a:t>
            </a:r>
            <a:endParaRPr lang="en-US" sz="1600" b="1" i="0" u="none" strike="noStrike" cap="none" spc="0" baseline="0" dirty="0">
              <a:solidFill>
                <a:srgbClr val="000000"/>
              </a:solidFill>
              <a:effectLst/>
              <a:ea typeface="+mn-ea"/>
              <a:cs typeface="+mn-cs"/>
            </a:endParaRPr>
          </a:p>
          <a:p>
            <a:pPr marL="182880" marR="0" lvl="1" indent="-182880" algn="l" defTabSz="914400">
              <a:lnSpc>
                <a:spcPct val="100000"/>
              </a:lnSpc>
              <a:spcBef>
                <a:spcPts val="1600"/>
              </a:spcBef>
              <a:spcAft>
                <a:spcPts val="0"/>
              </a:spcAft>
              <a:buClr>
                <a:srgbClr val="F0AB00"/>
              </a:buClr>
              <a:buSzPct val="80000"/>
              <a:buFont typeface="Wingdings"/>
              <a:buChar char="n"/>
            </a:pPr>
            <a:endParaRPr lang="en-US" sz="1600" strike="noStrike" dirty="0" smtClean="0">
              <a:solidFill>
                <a:schemeClr val="tx1"/>
              </a:solidFill>
              <a:latin typeface="+mn-lt"/>
              <a:ea typeface="+mn-ea"/>
              <a:cs typeface="+mn-cs"/>
            </a:endParaRPr>
          </a:p>
          <a:p>
            <a:pPr marL="182880" marR="0" lvl="1" indent="-182880" algn="l" defTabSz="914400">
              <a:lnSpc>
                <a:spcPct val="100000"/>
              </a:lnSpc>
              <a:spcBef>
                <a:spcPts val="1600"/>
              </a:spcBef>
              <a:spcAft>
                <a:spcPts val="0"/>
              </a:spcAft>
              <a:buClr>
                <a:srgbClr val="F0AB00"/>
              </a:buClr>
              <a:buSzPct val="80000"/>
              <a:buFont typeface="Wingdings"/>
              <a:buChar char="n"/>
            </a:pPr>
            <a:r>
              <a:rPr lang="en-US" sz="1600" b="1" i="0" dirty="0" err="1">
                <a:ea typeface="+mn-ea"/>
                <a:cs typeface="+mn-cs"/>
              </a:rPr>
              <a:t>Сокращение</a:t>
            </a:r>
            <a:r>
              <a:rPr lang="en-US" sz="1600" b="1" i="0" dirty="0">
                <a:ea typeface="+mn-ea"/>
                <a:cs typeface="+mn-cs"/>
              </a:rPr>
              <a:t> </a:t>
            </a:r>
            <a:r>
              <a:rPr lang="en-US" sz="1600" b="1" i="0" dirty="0" err="1">
                <a:ea typeface="+mn-ea"/>
                <a:cs typeface="+mn-cs"/>
              </a:rPr>
              <a:t>жизненных</a:t>
            </a:r>
            <a:r>
              <a:rPr lang="en-US" sz="1600" b="1" i="0" dirty="0">
                <a:ea typeface="+mn-ea"/>
                <a:cs typeface="+mn-cs"/>
              </a:rPr>
              <a:t> </a:t>
            </a:r>
            <a:r>
              <a:rPr lang="en-US" sz="1600" b="1" i="0" dirty="0" err="1">
                <a:ea typeface="+mn-ea"/>
                <a:cs typeface="+mn-cs"/>
              </a:rPr>
              <a:t>циклов</a:t>
            </a:r>
            <a:r>
              <a:rPr lang="en-US" sz="1600" b="1" i="0" dirty="0">
                <a:ea typeface="+mn-ea"/>
                <a:cs typeface="+mn-cs"/>
              </a:rPr>
              <a:t> </a:t>
            </a:r>
            <a:r>
              <a:rPr lang="en-US" sz="1600" b="1" i="0" dirty="0" err="1">
                <a:ea typeface="+mn-ea"/>
                <a:cs typeface="+mn-cs"/>
              </a:rPr>
              <a:t>продукции</a:t>
            </a:r>
            <a:endParaRPr lang="en-US" sz="1600" b="1" i="0" dirty="0">
              <a:ea typeface="+mn-ea"/>
              <a:cs typeface="+mn-cs"/>
            </a:endParaRPr>
          </a:p>
          <a:p>
            <a:pPr marL="182880" marR="0" lvl="1" indent="-182880" algn="l" defTabSz="914400">
              <a:lnSpc>
                <a:spcPct val="100000"/>
              </a:lnSpc>
              <a:spcBef>
                <a:spcPts val="1600"/>
              </a:spcBef>
              <a:spcAft>
                <a:spcPts val="0"/>
              </a:spcAft>
              <a:buClr>
                <a:srgbClr val="F0AB00"/>
              </a:buClr>
              <a:buSzPct val="80000"/>
              <a:buFont typeface="Wingdings"/>
              <a:buChar char="n"/>
            </a:pPr>
            <a:endParaRPr lang="en-US" sz="1600" dirty="0" smtClean="0">
              <a:latin typeface="+mn-lt"/>
              <a:ea typeface="+mn-ea"/>
              <a:cs typeface="+mn-cs"/>
            </a:endParaRPr>
          </a:p>
          <a:p>
            <a:pPr marL="182880" marR="0" lvl="1" indent="-182880" algn="l" defTabSz="914400">
              <a:lnSpc>
                <a:spcPct val="100000"/>
              </a:lnSpc>
              <a:spcBef>
                <a:spcPts val="1600"/>
              </a:spcBef>
              <a:spcAft>
                <a:spcPts val="0"/>
              </a:spcAft>
              <a:buClr>
                <a:srgbClr val="F0AB00"/>
              </a:buClr>
              <a:buSzPct val="80000"/>
              <a:buFont typeface="Wingdings"/>
              <a:buChar char="n"/>
            </a:pPr>
            <a:r>
              <a:rPr lang="en-US" sz="1600" b="1" i="0" u="none" strike="noStrike" cap="none" spc="0" baseline="0" dirty="0" err="1">
                <a:solidFill>
                  <a:srgbClr val="000000"/>
                </a:solidFill>
                <a:effectLst/>
                <a:ea typeface="+mn-ea"/>
                <a:cs typeface="+mn-cs"/>
              </a:rPr>
              <a:t>Конвергенция</a:t>
            </a:r>
            <a:r>
              <a:rPr lang="en-US" sz="1600" b="1" i="0" u="none" strike="noStrike" cap="none" spc="0" dirty="0">
                <a:solidFill>
                  <a:srgbClr val="000000"/>
                </a:solidFill>
                <a:effectLst/>
                <a:ea typeface="+mn-ea"/>
                <a:cs typeface="+mn-cs"/>
              </a:rPr>
              <a:t> </a:t>
            </a:r>
            <a:r>
              <a:rPr lang="en-US" sz="1600" b="1" i="0" u="none" strike="noStrike" cap="none" spc="0" dirty="0" err="1">
                <a:solidFill>
                  <a:srgbClr val="000000"/>
                </a:solidFill>
                <a:effectLst/>
                <a:ea typeface="+mn-ea"/>
                <a:cs typeface="+mn-cs"/>
              </a:rPr>
              <a:t>технологий</a:t>
            </a:r>
            <a:endParaRPr lang="en-US" sz="1600" b="1" i="0" u="none" strike="noStrike" cap="none" spc="0" dirty="0">
              <a:solidFill>
                <a:srgbClr val="000000"/>
              </a:solidFill>
              <a:effectLst/>
              <a:ea typeface="+mn-ea"/>
              <a:cs typeface="+mn-cs"/>
            </a:endParaRPr>
          </a:p>
          <a:p>
            <a:pPr marL="182880" marR="0" lvl="1" indent="-182880" algn="l" defTabSz="914400">
              <a:lnSpc>
                <a:spcPct val="100000"/>
              </a:lnSpc>
              <a:spcBef>
                <a:spcPts val="1600"/>
              </a:spcBef>
              <a:spcAft>
                <a:spcPts val="0"/>
              </a:spcAft>
              <a:buClr>
                <a:srgbClr val="F0AB00"/>
              </a:buClr>
              <a:buSzPct val="80000"/>
              <a:buFont typeface="Wingdings"/>
              <a:buChar char="n"/>
            </a:pPr>
            <a:endParaRPr lang="en-US" sz="1600" strike="noStrike" dirty="0" smtClean="0">
              <a:solidFill>
                <a:schemeClr val="tx1"/>
              </a:solidFill>
              <a:latin typeface="+mn-lt"/>
              <a:ea typeface="+mn-ea"/>
              <a:cs typeface="+mn-cs"/>
            </a:endParaRPr>
          </a:p>
          <a:p>
            <a:pPr marL="182880" marR="0" lvl="1" indent="-182880" algn="l" defTabSz="914400">
              <a:lnSpc>
                <a:spcPct val="100000"/>
              </a:lnSpc>
              <a:spcBef>
                <a:spcPts val="1600"/>
              </a:spcBef>
              <a:spcAft>
                <a:spcPts val="0"/>
              </a:spcAft>
              <a:buClr>
                <a:srgbClr val="F0AB00"/>
              </a:buClr>
              <a:buSzPct val="80000"/>
              <a:buFont typeface="Wingdings"/>
              <a:buChar char="n"/>
            </a:pPr>
            <a:r>
              <a:rPr lang="en-US" sz="1600" b="1" i="0" baseline="0" dirty="0" err="1">
                <a:ea typeface="+mn-ea"/>
                <a:cs typeface="+mn-cs"/>
              </a:rPr>
              <a:t>Постоянно</a:t>
            </a:r>
            <a:r>
              <a:rPr lang="en-US" sz="1600" b="1" i="0" baseline="0" dirty="0">
                <a:ea typeface="+mn-ea"/>
                <a:cs typeface="+mn-cs"/>
              </a:rPr>
              <a:t> </a:t>
            </a:r>
            <a:r>
              <a:rPr lang="en-US" sz="1600" b="1" i="0" baseline="0" dirty="0" err="1">
                <a:ea typeface="+mn-ea"/>
                <a:cs typeface="+mn-cs"/>
              </a:rPr>
              <a:t>меняющиеся</a:t>
            </a:r>
            <a:r>
              <a:rPr lang="en-US" sz="1600" b="1" i="0" dirty="0">
                <a:ea typeface="+mn-ea"/>
                <a:cs typeface="+mn-cs"/>
              </a:rPr>
              <a:t> </a:t>
            </a:r>
            <a:r>
              <a:rPr lang="en-US" sz="1600" b="1" i="0" dirty="0" err="1">
                <a:ea typeface="+mn-ea"/>
                <a:cs typeface="+mn-cs"/>
              </a:rPr>
              <a:t>нормативные</a:t>
            </a:r>
            <a:r>
              <a:rPr lang="en-US" sz="1600" b="1" i="0" dirty="0">
                <a:ea typeface="+mn-ea"/>
                <a:cs typeface="+mn-cs"/>
              </a:rPr>
              <a:t> </a:t>
            </a:r>
            <a:r>
              <a:rPr lang="en-US" sz="1600" b="1" i="0" dirty="0" err="1" smtClean="0">
                <a:ea typeface="+mn-ea"/>
                <a:cs typeface="+mn-cs"/>
              </a:rPr>
              <a:t>требования</a:t>
            </a:r>
            <a:endParaRPr lang="en-US" sz="1600" strike="noStrike" dirty="0" smtClean="0">
              <a:solidFill>
                <a:schemeClr val="tx2"/>
              </a:solidFill>
              <a:latin typeface="+mn-lt"/>
              <a:ea typeface="+mn-ea"/>
              <a:cs typeface="+mn-cs"/>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itle 1"/>
          <p:cNvSpPr>
            <a:spLocks noGrp="1"/>
          </p:cNvSpPr>
          <p:nvPr>
            <p:ph type="title"/>
          </p:nvPr>
        </p:nvSpPr>
        <p:spPr>
          <a:xfrm>
            <a:off x="206542" y="290500"/>
            <a:ext cx="8797757" cy="916000"/>
          </a:xfrm>
        </p:spPr>
        <p:txBody>
          <a:bodyPr/>
          <a:lstStyle/>
          <a:p>
            <a:pPr algn="l" defTabSz="914400">
              <a:spcBef>
                <a:spcPts val="0"/>
              </a:spcBef>
              <a:buNone/>
            </a:pPr>
            <a:r>
              <a:rPr lang="en-US" sz="2200" b="1" i="0" dirty="0" err="1">
                <a:solidFill>
                  <a:srgbClr val="666666"/>
                </a:solidFill>
                <a:latin typeface="Arial"/>
                <a:ea typeface="+mj-ea"/>
                <a:cs typeface="+mj-cs"/>
              </a:rPr>
              <a:t>Эффективные</a:t>
            </a:r>
            <a:r>
              <a:rPr lang="en-US" sz="2200" b="1" i="0" dirty="0">
                <a:solidFill>
                  <a:srgbClr val="666666"/>
                </a:solidFill>
                <a:latin typeface="Arial"/>
                <a:ea typeface="+mj-ea"/>
                <a:cs typeface="+mj-cs"/>
              </a:rPr>
              <a:t> </a:t>
            </a:r>
            <a:r>
              <a:rPr lang="en-US" sz="2200" b="1" i="0" dirty="0" err="1">
                <a:solidFill>
                  <a:srgbClr val="666666"/>
                </a:solidFill>
                <a:latin typeface="Arial"/>
                <a:ea typeface="+mj-ea"/>
                <a:cs typeface="+mj-cs"/>
              </a:rPr>
              <a:t>компании</a:t>
            </a:r>
            <a:r>
              <a:rPr lang="en-US" sz="2200" b="1" i="0" dirty="0">
                <a:solidFill>
                  <a:srgbClr val="666666"/>
                </a:solidFill>
                <a:latin typeface="Arial"/>
                <a:ea typeface="+mj-ea"/>
                <a:cs typeface="+mj-cs"/>
              </a:rPr>
              <a:t> </a:t>
            </a:r>
            <a:r>
              <a:rPr lang="en-US" sz="2200" b="1" i="0" dirty="0" err="1">
                <a:solidFill>
                  <a:srgbClr val="666666"/>
                </a:solidFill>
                <a:latin typeface="Arial"/>
                <a:ea typeface="+mj-ea"/>
                <a:cs typeface="+mj-cs"/>
              </a:rPr>
              <a:t>приспосабливаются</a:t>
            </a:r>
            <a:r>
              <a:rPr lang="en-US" sz="2200" b="1" i="0" dirty="0">
                <a:solidFill>
                  <a:srgbClr val="666666"/>
                </a:solidFill>
                <a:latin typeface="Arial"/>
                <a:ea typeface="+mj-ea"/>
                <a:cs typeface="+mj-cs"/>
              </a:rPr>
              <a:t> к </a:t>
            </a:r>
            <a:r>
              <a:rPr lang="en-US" sz="2200" b="1" i="0" dirty="0" err="1">
                <a:solidFill>
                  <a:srgbClr val="666666"/>
                </a:solidFill>
                <a:latin typeface="Arial"/>
                <a:ea typeface="+mj-ea"/>
                <a:cs typeface="+mj-cs"/>
              </a:rPr>
              <a:t>изменениям</a:t>
            </a:r>
            <a:r>
              <a:rPr lang="en-US" sz="2200" b="1" i="0" dirty="0">
                <a:solidFill>
                  <a:srgbClr val="666666"/>
                </a:solidFill>
                <a:latin typeface="Arial"/>
                <a:ea typeface="+mj-ea"/>
                <a:cs typeface="+mj-cs"/>
              </a:rPr>
              <a:t> </a:t>
            </a:r>
            <a:r>
              <a:rPr lang="en-US" sz="3600" b="1" i="0" dirty="0">
                <a:solidFill>
                  <a:srgbClr val="666666"/>
                </a:solidFill>
                <a:latin typeface="Arial"/>
                <a:ea typeface="+mj-ea"/>
                <a:cs typeface="+mj-cs"/>
              </a:rPr>
              <a:t/>
            </a:r>
            <a:br>
              <a:rPr lang="en-US" sz="3600" b="1" i="0" dirty="0">
                <a:solidFill>
                  <a:srgbClr val="666666"/>
                </a:solidFill>
                <a:latin typeface="Arial"/>
                <a:ea typeface="+mj-ea"/>
                <a:cs typeface="+mj-cs"/>
              </a:rPr>
            </a:br>
            <a:r>
              <a:rPr lang="en-US" sz="1800" b="0" i="0" dirty="0" err="1">
                <a:solidFill>
                  <a:srgbClr val="666666"/>
                </a:solidFill>
                <a:latin typeface="Arial"/>
                <a:ea typeface="+mj-ea"/>
                <a:cs typeface="+mj-cs"/>
              </a:rPr>
              <a:t>Сложные</a:t>
            </a:r>
            <a:r>
              <a:rPr lang="en-US" sz="1800" b="0" i="0" dirty="0">
                <a:solidFill>
                  <a:srgbClr val="666666"/>
                </a:solidFill>
                <a:latin typeface="Arial"/>
                <a:ea typeface="+mj-ea"/>
                <a:cs typeface="+mj-cs"/>
              </a:rPr>
              <a:t> </a:t>
            </a:r>
            <a:r>
              <a:rPr lang="en-US" sz="1800" b="0" i="0" dirty="0" err="1">
                <a:solidFill>
                  <a:srgbClr val="666666"/>
                </a:solidFill>
                <a:latin typeface="Arial"/>
                <a:ea typeface="+mj-ea"/>
                <a:cs typeface="+mj-cs"/>
              </a:rPr>
              <a:t>процессы</a:t>
            </a:r>
            <a:r>
              <a:rPr lang="en-US" sz="1800" b="0" i="0" dirty="0">
                <a:solidFill>
                  <a:srgbClr val="666666"/>
                </a:solidFill>
                <a:latin typeface="Arial"/>
                <a:ea typeface="+mj-ea"/>
                <a:cs typeface="+mj-cs"/>
              </a:rPr>
              <a:t> и </a:t>
            </a:r>
            <a:r>
              <a:rPr lang="en-US" sz="1800" b="0" i="0" dirty="0" err="1">
                <a:solidFill>
                  <a:srgbClr val="666666"/>
                </a:solidFill>
                <a:latin typeface="Arial"/>
                <a:ea typeface="+mj-ea"/>
                <a:cs typeface="+mj-cs"/>
              </a:rPr>
              <a:t>технологии</a:t>
            </a:r>
            <a:r>
              <a:rPr lang="en-US" sz="1800" b="0" i="0" dirty="0">
                <a:solidFill>
                  <a:srgbClr val="666666"/>
                </a:solidFill>
                <a:latin typeface="Arial"/>
                <a:ea typeface="+mj-ea"/>
                <a:cs typeface="+mj-cs"/>
              </a:rPr>
              <a:t>, а </a:t>
            </a:r>
            <a:r>
              <a:rPr lang="en-US" sz="1800" b="0" i="0" dirty="0" err="1">
                <a:solidFill>
                  <a:srgbClr val="666666"/>
                </a:solidFill>
                <a:latin typeface="Arial"/>
                <a:ea typeface="+mj-ea"/>
                <a:cs typeface="+mj-cs"/>
              </a:rPr>
              <a:t>также</a:t>
            </a:r>
            <a:r>
              <a:rPr lang="en-US" sz="1800" b="0" i="0" dirty="0">
                <a:solidFill>
                  <a:srgbClr val="666666"/>
                </a:solidFill>
                <a:latin typeface="Arial"/>
                <a:ea typeface="+mj-ea"/>
                <a:cs typeface="+mj-cs"/>
              </a:rPr>
              <a:t> </a:t>
            </a:r>
            <a:r>
              <a:rPr lang="en-US" sz="1800" b="0" i="0" dirty="0" err="1">
                <a:solidFill>
                  <a:srgbClr val="666666"/>
                </a:solidFill>
                <a:latin typeface="Arial"/>
                <a:ea typeface="+mj-ea"/>
                <a:cs typeface="+mj-cs"/>
              </a:rPr>
              <a:t>ценная</a:t>
            </a:r>
            <a:r>
              <a:rPr lang="en-US" sz="1800" b="0" i="0" dirty="0">
                <a:solidFill>
                  <a:srgbClr val="666666"/>
                </a:solidFill>
                <a:latin typeface="Arial"/>
                <a:ea typeface="+mj-ea"/>
                <a:cs typeface="+mj-cs"/>
              </a:rPr>
              <a:t> </a:t>
            </a:r>
            <a:r>
              <a:rPr lang="en-US" sz="1800" b="0" i="0" dirty="0" err="1">
                <a:solidFill>
                  <a:srgbClr val="666666"/>
                </a:solidFill>
                <a:latin typeface="Arial"/>
                <a:ea typeface="+mj-ea"/>
                <a:cs typeface="+mj-cs"/>
              </a:rPr>
              <a:t>информация</a:t>
            </a:r>
            <a:r>
              <a:rPr lang="en-US" sz="1800" b="0" i="0" dirty="0">
                <a:solidFill>
                  <a:srgbClr val="666666"/>
                </a:solidFill>
                <a:latin typeface="Arial"/>
                <a:ea typeface="+mj-ea"/>
                <a:cs typeface="+mj-cs"/>
              </a:rPr>
              <a:t>, </a:t>
            </a:r>
            <a:r>
              <a:rPr lang="en-US" sz="1800" b="0" i="0" dirty="0" err="1">
                <a:solidFill>
                  <a:srgbClr val="666666"/>
                </a:solidFill>
                <a:latin typeface="Arial"/>
                <a:ea typeface="+mj-ea"/>
                <a:cs typeface="+mj-cs"/>
              </a:rPr>
              <a:t>разбросаны</a:t>
            </a:r>
            <a:r>
              <a:rPr lang="en-US" sz="1800" b="0" i="0" dirty="0">
                <a:solidFill>
                  <a:srgbClr val="666666"/>
                </a:solidFill>
                <a:latin typeface="Arial"/>
                <a:ea typeface="+mj-ea"/>
                <a:cs typeface="+mj-cs"/>
              </a:rPr>
              <a:t> </a:t>
            </a:r>
            <a:r>
              <a:rPr lang="en-US" sz="1800" b="0" i="0" dirty="0" err="1" smtClean="0">
                <a:solidFill>
                  <a:srgbClr val="666666"/>
                </a:solidFill>
                <a:latin typeface="Arial"/>
                <a:ea typeface="+mj-ea"/>
                <a:cs typeface="+mj-cs"/>
              </a:rPr>
              <a:t>по</a:t>
            </a:r>
            <a:r>
              <a:rPr lang="ru-RU" sz="1800" b="0" dirty="0">
                <a:solidFill>
                  <a:srgbClr val="666666"/>
                </a:solidFill>
                <a:latin typeface="Arial"/>
              </a:rPr>
              <a:t> </a:t>
            </a:r>
            <a:r>
              <a:rPr lang="en-US" sz="1800" b="0" i="0" dirty="0" err="1" smtClean="0">
                <a:solidFill>
                  <a:srgbClr val="666666"/>
                </a:solidFill>
                <a:latin typeface="Arial"/>
                <a:ea typeface="+mj-ea"/>
                <a:cs typeface="+mj-cs"/>
              </a:rPr>
              <a:t>транзакционным</a:t>
            </a:r>
            <a:r>
              <a:rPr lang="en-US" sz="1800" b="0" i="0" dirty="0" smtClean="0">
                <a:solidFill>
                  <a:srgbClr val="666666"/>
                </a:solidFill>
                <a:latin typeface="Arial"/>
                <a:ea typeface="+mj-ea"/>
                <a:cs typeface="+mj-cs"/>
              </a:rPr>
              <a:t> </a:t>
            </a:r>
            <a:r>
              <a:rPr lang="en-US" sz="1800" b="0" i="0" dirty="0" err="1">
                <a:solidFill>
                  <a:srgbClr val="666666"/>
                </a:solidFill>
                <a:latin typeface="Arial"/>
                <a:ea typeface="+mj-ea"/>
                <a:cs typeface="+mj-cs"/>
              </a:rPr>
              <a:t>системам</a:t>
            </a:r>
            <a:endParaRPr lang="en-US" sz="1800" b="0" i="0" dirty="0">
              <a:solidFill>
                <a:srgbClr val="666666"/>
              </a:solidFill>
              <a:latin typeface="Arial"/>
              <a:ea typeface="+mj-ea"/>
              <a:cs typeface="+mj-cs"/>
            </a:endParaRPr>
          </a:p>
        </p:txBody>
      </p:sp>
      <p:sp>
        <p:nvSpPr>
          <p:cNvPr id="178" name="Text Placeholder 162"/>
          <p:cNvSpPr>
            <a:spLocks noGrp="1"/>
          </p:cNvSpPr>
          <p:nvPr>
            <p:ph type="body" sz="quarter" idx="11"/>
          </p:nvPr>
        </p:nvSpPr>
        <p:spPr>
          <a:xfrm>
            <a:off x="5414550" y="1429865"/>
            <a:ext cx="3551649" cy="4827600"/>
          </a:xfrm>
        </p:spPr>
        <p:txBody>
          <a:bodyPr/>
          <a:lstStyle/>
          <a:p>
            <a:pPr marL="0" lvl="1" indent="0" algn="l" defTabSz="914400">
              <a:spcBef>
                <a:spcPts val="500"/>
              </a:spcBef>
              <a:buNone/>
            </a:pPr>
            <a:r>
              <a:rPr lang="en-US" sz="1800" b="1" i="0">
                <a:solidFill>
                  <a:srgbClr val="000000"/>
                </a:solidFill>
                <a:latin typeface="Arial"/>
                <a:ea typeface="+mn-ea"/>
                <a:cs typeface="+mn-cs"/>
              </a:rPr>
              <a:t>Сложно эффективно расширять решения для управления бизнесом</a:t>
            </a:r>
          </a:p>
          <a:p>
            <a:pPr marL="274320" lvl="2" indent="-182880" algn="l" defTabSz="914400">
              <a:spcBef>
                <a:spcPts val="420"/>
              </a:spcBef>
              <a:buNone/>
            </a:pPr>
            <a:endParaRPr lang="en-US" sz="1200" dirty="0" smtClean="0"/>
          </a:p>
          <a:p>
            <a:pPr marL="274320" lvl="2" indent="-182880" algn="l" defTabSz="914400">
              <a:spcBef>
                <a:spcPts val="420"/>
              </a:spcBef>
              <a:buNone/>
            </a:pPr>
            <a:endParaRPr lang="en-US" sz="1200" dirty="0" smtClean="0"/>
          </a:p>
          <a:p>
            <a:pPr marL="0" lvl="1" indent="0" algn="l" defTabSz="914400">
              <a:spcBef>
                <a:spcPts val="500"/>
              </a:spcBef>
              <a:buNone/>
            </a:pPr>
            <a:r>
              <a:rPr lang="en-US" sz="1800" b="1" i="0">
                <a:solidFill>
                  <a:srgbClr val="000000"/>
                </a:solidFill>
                <a:latin typeface="Arial"/>
                <a:ea typeface="+mn-ea"/>
                <a:cs typeface="+mn-cs"/>
              </a:rPr>
              <a:t>Нереальные сроки, высокая цена, инновации, которые невозможно внедрить</a:t>
            </a:r>
          </a:p>
          <a:p>
            <a:pPr marL="0" lvl="1" indent="0" algn="l" defTabSz="914400">
              <a:spcBef>
                <a:spcPts val="500"/>
              </a:spcBef>
              <a:buNone/>
            </a:pPr>
            <a:endParaRPr lang="en-US" dirty="0" smtClean="0"/>
          </a:p>
          <a:p>
            <a:pPr marL="0" lvl="1" indent="0" algn="l" defTabSz="914400">
              <a:spcBef>
                <a:spcPts val="500"/>
              </a:spcBef>
              <a:buNone/>
            </a:pPr>
            <a:endParaRPr lang="en-US" dirty="0" smtClean="0"/>
          </a:p>
          <a:p>
            <a:pPr marL="0" lvl="1" indent="0" algn="l" defTabSz="914400">
              <a:spcBef>
                <a:spcPts val="500"/>
              </a:spcBef>
              <a:buNone/>
            </a:pPr>
            <a:r>
              <a:rPr lang="en-US" sz="1800" b="1" i="0">
                <a:solidFill>
                  <a:srgbClr val="000000"/>
                </a:solidFill>
                <a:latin typeface="Arial"/>
                <a:ea typeface="+mn-ea"/>
                <a:cs typeface="+mn-cs"/>
              </a:rPr>
              <a:t>Лавинообразный рост полной стоимости владения</a:t>
            </a:r>
          </a:p>
          <a:p>
            <a:pPr marL="0" lvl="1" indent="0" algn="l" defTabSz="914400">
              <a:spcBef>
                <a:spcPts val="500"/>
              </a:spcBef>
              <a:buNone/>
            </a:pPr>
            <a:endParaRPr lang="en-US" sz="1200" dirty="0" smtClean="0"/>
          </a:p>
          <a:p>
            <a:pPr marL="274320" lvl="2" indent="-182880" algn="l" defTabSz="914400">
              <a:spcBef>
                <a:spcPts val="420"/>
              </a:spcBef>
              <a:buClr>
                <a:srgbClr val="F0AB00"/>
              </a:buClr>
              <a:buSzPct val="100000"/>
              <a:buFont typeface="Wingdings"/>
              <a:buChar char=""/>
            </a:pPr>
            <a:endParaRPr lang="en-US" sz="1200" dirty="0" smtClean="0"/>
          </a:p>
          <a:p>
            <a:pPr marL="0" indent="0" algn="l" defTabSz="914400">
              <a:spcBef>
                <a:spcPts val="1620"/>
              </a:spcBef>
              <a:buNone/>
            </a:pPr>
            <a:endParaRPr lang="en-US" dirty="0" smtClean="0"/>
          </a:p>
        </p:txBody>
      </p:sp>
      <p:grpSp>
        <p:nvGrpSpPr>
          <p:cNvPr id="2" name="Group 166"/>
          <p:cNvGrpSpPr/>
          <p:nvPr/>
        </p:nvGrpSpPr>
        <p:grpSpPr>
          <a:xfrm>
            <a:off x="851646" y="1434461"/>
            <a:ext cx="3164537" cy="3415553"/>
            <a:chOff x="960172" y="1649505"/>
            <a:chExt cx="3495287" cy="3415553"/>
          </a:xfrm>
        </p:grpSpPr>
        <p:sp>
          <p:nvSpPr>
            <p:cNvPr id="180" name="Rectangle 20"/>
            <p:cNvSpPr>
              <a:spLocks noChangeArrowheads="1"/>
            </p:cNvSpPr>
            <p:nvPr/>
          </p:nvSpPr>
          <p:spPr bwMode="gray">
            <a:xfrm>
              <a:off x="1065401" y="1649505"/>
              <a:ext cx="3390058" cy="3415553"/>
            </a:xfrm>
            <a:prstGeom prst="rect">
              <a:avLst/>
            </a:prstGeom>
            <a:gradFill rotWithShape="1">
              <a:gsLst>
                <a:gs pos="0">
                  <a:srgbClr val="E2E2E2"/>
                </a:gs>
                <a:gs pos="50000">
                  <a:schemeClr val="bg1"/>
                </a:gs>
                <a:gs pos="100000">
                  <a:srgbClr val="E2E2E2"/>
                </a:gs>
              </a:gsLst>
              <a:lin ang="2700000" scaled="1"/>
            </a:gradFill>
            <a:ln w="57150" algn="ctr">
              <a:solidFill>
                <a:srgbClr val="C6C6C6"/>
              </a:solidFill>
              <a:miter lim="800000"/>
              <a:headEnd/>
              <a:tailEnd/>
            </a:ln>
            <a:effectLst>
              <a:outerShdw dist="12700" dir="2700000" algn="tl" rotWithShape="0">
                <a:srgbClr val="000000">
                  <a:alpha val="39999"/>
                </a:srgbClr>
              </a:outerShdw>
            </a:effectLst>
          </p:spPr>
          <p:txBody>
            <a:bodyPr wrap="none" tIns="91440" bIns="91440" anchor="ctr"/>
            <a:lstStyle/>
            <a:p>
              <a:endParaRPr lang="en-US" dirty="0"/>
            </a:p>
          </p:txBody>
        </p:sp>
        <p:grpSp>
          <p:nvGrpSpPr>
            <p:cNvPr id="3" name="Group 105"/>
            <p:cNvGrpSpPr/>
            <p:nvPr/>
          </p:nvGrpSpPr>
          <p:grpSpPr>
            <a:xfrm>
              <a:off x="1398491" y="2097742"/>
              <a:ext cx="2725273" cy="1721224"/>
              <a:chOff x="1577787" y="2097741"/>
              <a:chExt cx="2178424" cy="1801906"/>
            </a:xfrm>
          </p:grpSpPr>
          <p:sp>
            <p:nvSpPr>
              <p:cNvPr id="250" name="Rectangle 249"/>
              <p:cNvSpPr/>
              <p:nvPr/>
            </p:nvSpPr>
            <p:spPr bwMode="auto">
              <a:xfrm>
                <a:off x="1577787" y="2097741"/>
                <a:ext cx="726141" cy="1801906"/>
              </a:xfrm>
              <a:prstGeom prst="rect">
                <a:avLst/>
              </a:prstGeom>
              <a:solidFill>
                <a:schemeClr val="bg1">
                  <a:alpha val="67000"/>
                </a:schemeClr>
              </a:solidFill>
              <a:ln w="9525" cap="flat" cmpd="sng" algn="ctr">
                <a:solidFill>
                  <a:schemeClr val="bg2"/>
                </a:solidFill>
                <a:prstDash val="solid"/>
                <a:round/>
                <a:headEnd type="none" w="med" len="med"/>
                <a:tailEnd type="triangle" w="sm" len="lg"/>
              </a:ln>
              <a:effectLst/>
            </p:spPr>
            <p:txBody>
              <a:bodyPr vert="horz" wrap="none" lIns="90000" tIns="46800" rIns="90000" bIns="46800" numCol="1" rtlCol="0" anchor="ctr" anchorCtr="0" compatLnSpc="1">
                <a:prstTxWarp prst="textNoShape">
                  <a:avLst/>
                </a:prstTxWarp>
              </a:bodyPr>
              <a:lstStyle/>
              <a:p>
                <a:pPr marL="244475" marR="0" indent="-244475" algn="ctr" defTabSz="914400" rtl="0" eaLnBrk="1" fontAlgn="base" latinLnBrk="0" hangingPunct="1">
                  <a:lnSpc>
                    <a:spcPct val="100000"/>
                  </a:lnSpc>
                  <a:spcBef>
                    <a:spcPct val="0"/>
                  </a:spcBef>
                  <a:spcAft>
                    <a:spcPct val="0"/>
                  </a:spcAft>
                  <a:buClr>
                    <a:schemeClr val="accent1"/>
                  </a:buClr>
                  <a:buSzPct val="80000"/>
                  <a:buFont typeface="Wingdings" pitchFamily="2" charset="2"/>
                  <a:buNone/>
                  <a:tabLst/>
                </a:pPr>
                <a:endParaRPr kumimoji="0" lang="en-US" sz="16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endParaRPr>
              </a:p>
            </p:txBody>
          </p:sp>
          <p:sp>
            <p:nvSpPr>
              <p:cNvPr id="251" name="Rectangle 250"/>
              <p:cNvSpPr/>
              <p:nvPr/>
            </p:nvSpPr>
            <p:spPr bwMode="auto">
              <a:xfrm>
                <a:off x="2303929" y="2097741"/>
                <a:ext cx="726141" cy="1801906"/>
              </a:xfrm>
              <a:prstGeom prst="rect">
                <a:avLst/>
              </a:prstGeom>
              <a:solidFill>
                <a:schemeClr val="bg1">
                  <a:alpha val="67000"/>
                </a:schemeClr>
              </a:solidFill>
              <a:ln w="9525" cap="flat" cmpd="sng" algn="ctr">
                <a:solidFill>
                  <a:schemeClr val="bg2"/>
                </a:solidFill>
                <a:prstDash val="solid"/>
                <a:round/>
                <a:headEnd type="none" w="med" len="med"/>
                <a:tailEnd type="triangle" w="sm" len="lg"/>
              </a:ln>
              <a:effectLst/>
            </p:spPr>
            <p:txBody>
              <a:bodyPr vert="horz" wrap="none" lIns="90000" tIns="46800" rIns="90000" bIns="46800" numCol="1" rtlCol="0" anchor="ctr" anchorCtr="0" compatLnSpc="1">
                <a:prstTxWarp prst="textNoShape">
                  <a:avLst/>
                </a:prstTxWarp>
              </a:bodyPr>
              <a:lstStyle/>
              <a:p>
                <a:pPr marL="244475" marR="0" indent="-244475" algn="ctr" defTabSz="914400" rtl="0" eaLnBrk="1" fontAlgn="base" latinLnBrk="0" hangingPunct="1">
                  <a:lnSpc>
                    <a:spcPct val="100000"/>
                  </a:lnSpc>
                  <a:spcBef>
                    <a:spcPct val="0"/>
                  </a:spcBef>
                  <a:spcAft>
                    <a:spcPct val="0"/>
                  </a:spcAft>
                  <a:buClr>
                    <a:schemeClr val="accent1"/>
                  </a:buClr>
                  <a:buSzPct val="80000"/>
                  <a:buFont typeface="Wingdings" pitchFamily="2" charset="2"/>
                  <a:buNone/>
                  <a:tabLst/>
                </a:pPr>
                <a:endParaRPr kumimoji="0" lang="en-US" sz="16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endParaRPr>
              </a:p>
            </p:txBody>
          </p:sp>
          <p:sp>
            <p:nvSpPr>
              <p:cNvPr id="252" name="Rectangle 251"/>
              <p:cNvSpPr/>
              <p:nvPr/>
            </p:nvSpPr>
            <p:spPr bwMode="auto">
              <a:xfrm>
                <a:off x="3030070" y="2097741"/>
                <a:ext cx="726141" cy="1801906"/>
              </a:xfrm>
              <a:prstGeom prst="rect">
                <a:avLst/>
              </a:prstGeom>
              <a:solidFill>
                <a:schemeClr val="bg1">
                  <a:alpha val="67000"/>
                </a:schemeClr>
              </a:solidFill>
              <a:ln w="9525" cap="flat" cmpd="sng" algn="ctr">
                <a:solidFill>
                  <a:schemeClr val="bg2"/>
                </a:solidFill>
                <a:prstDash val="solid"/>
                <a:round/>
                <a:headEnd type="none" w="med" len="med"/>
                <a:tailEnd type="triangle" w="sm" len="lg"/>
              </a:ln>
              <a:effectLst/>
            </p:spPr>
            <p:txBody>
              <a:bodyPr vert="horz" wrap="none" lIns="90000" tIns="46800" rIns="90000" bIns="46800" numCol="1" rtlCol="0" anchor="ctr" anchorCtr="0" compatLnSpc="1">
                <a:prstTxWarp prst="textNoShape">
                  <a:avLst/>
                </a:prstTxWarp>
              </a:bodyPr>
              <a:lstStyle/>
              <a:p>
                <a:pPr marL="244475" marR="0" indent="-244475" algn="ctr" defTabSz="914400" rtl="0" eaLnBrk="1" fontAlgn="base" latinLnBrk="0" hangingPunct="1">
                  <a:lnSpc>
                    <a:spcPct val="100000"/>
                  </a:lnSpc>
                  <a:spcBef>
                    <a:spcPct val="0"/>
                  </a:spcBef>
                  <a:spcAft>
                    <a:spcPct val="0"/>
                  </a:spcAft>
                  <a:buClr>
                    <a:schemeClr val="accent1"/>
                  </a:buClr>
                  <a:buSzPct val="80000"/>
                  <a:buFont typeface="Wingdings" pitchFamily="2" charset="2"/>
                  <a:buNone/>
                  <a:tabLst/>
                </a:pPr>
                <a:endParaRPr kumimoji="0" lang="en-US" sz="16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endParaRPr>
              </a:p>
            </p:txBody>
          </p:sp>
        </p:grpSp>
        <p:sp>
          <p:nvSpPr>
            <p:cNvPr id="182" name="Rectangle 181"/>
            <p:cNvSpPr/>
            <p:nvPr/>
          </p:nvSpPr>
          <p:spPr>
            <a:xfrm>
              <a:off x="1277006" y="1735723"/>
              <a:ext cx="3017363" cy="246221"/>
            </a:xfrm>
            <a:prstGeom prst="rect">
              <a:avLst/>
            </a:prstGeom>
          </p:spPr>
          <p:txBody>
            <a:bodyPr wrap="none">
              <a:spAutoFit/>
            </a:bodyPr>
            <a:lstStyle/>
            <a:p>
              <a:pPr algn="l" defTabSz="914400">
                <a:buNone/>
              </a:pPr>
              <a:r>
                <a:rPr lang="en-US" sz="1000" b="1" i="0" dirty="0" err="1">
                  <a:latin typeface="Arial"/>
                  <a:ea typeface="+mn-ea"/>
                  <a:cs typeface="+mn-cs"/>
                </a:rPr>
                <a:t>Процесс</a:t>
              </a:r>
              <a:r>
                <a:rPr lang="en-US" sz="1000" b="1" i="0" dirty="0">
                  <a:latin typeface="Arial"/>
                  <a:ea typeface="+mn-ea"/>
                  <a:cs typeface="+mn-cs"/>
                </a:rPr>
                <a:t> </a:t>
              </a:r>
              <a:r>
                <a:rPr lang="en-US" sz="1000" b="1" i="0" dirty="0" err="1">
                  <a:latin typeface="Arial"/>
                  <a:ea typeface="+mn-ea"/>
                  <a:cs typeface="+mn-cs"/>
                </a:rPr>
                <a:t>адаптации</a:t>
              </a:r>
              <a:r>
                <a:rPr lang="en-US" sz="1000" b="1" i="0" dirty="0">
                  <a:latin typeface="Arial"/>
                  <a:ea typeface="+mn-ea"/>
                  <a:cs typeface="+mn-cs"/>
                </a:rPr>
                <a:t> </a:t>
              </a:r>
              <a:r>
                <a:rPr lang="en-US" sz="1000" b="1" i="0" dirty="0" err="1">
                  <a:latin typeface="Arial"/>
                  <a:ea typeface="+mn-ea"/>
                  <a:cs typeface="+mn-cs"/>
                </a:rPr>
                <a:t>новых</a:t>
              </a:r>
              <a:r>
                <a:rPr lang="en-US" sz="1000" b="1" i="0" dirty="0">
                  <a:latin typeface="Arial"/>
                  <a:ea typeface="+mn-ea"/>
                  <a:cs typeface="+mn-cs"/>
                </a:rPr>
                <a:t> </a:t>
              </a:r>
              <a:r>
                <a:rPr lang="en-US" sz="1000" b="1" i="0" dirty="0" err="1">
                  <a:latin typeface="Arial"/>
                  <a:ea typeface="+mn-ea"/>
                  <a:cs typeface="+mn-cs"/>
                </a:rPr>
                <a:t>сотрудников</a:t>
              </a:r>
              <a:endParaRPr lang="en-US" sz="1000" b="1" i="0" dirty="0">
                <a:latin typeface="Arial"/>
                <a:ea typeface="+mn-ea"/>
                <a:cs typeface="+mn-cs"/>
              </a:endParaRPr>
            </a:p>
          </p:txBody>
        </p:sp>
        <p:sp>
          <p:nvSpPr>
            <p:cNvPr id="183" name="Rectangle 182"/>
            <p:cNvSpPr/>
            <p:nvPr/>
          </p:nvSpPr>
          <p:spPr>
            <a:xfrm>
              <a:off x="1487637" y="3825098"/>
              <a:ext cx="2718141" cy="230832"/>
            </a:xfrm>
            <a:prstGeom prst="rect">
              <a:avLst/>
            </a:prstGeom>
          </p:spPr>
          <p:txBody>
            <a:bodyPr wrap="none">
              <a:spAutoFit/>
            </a:bodyPr>
            <a:lstStyle/>
            <a:p>
              <a:pPr algn="l" defTabSz="914400">
                <a:buNone/>
              </a:pPr>
              <a:r>
                <a:rPr lang="en-US" sz="900" b="0" i="0" dirty="0" err="1">
                  <a:latin typeface="Arial"/>
                  <a:ea typeface="+mn-ea"/>
                  <a:cs typeface="+mn-cs"/>
                </a:rPr>
                <a:t>Количество</a:t>
              </a:r>
              <a:r>
                <a:rPr lang="en-US" sz="900" b="0" i="0" dirty="0">
                  <a:latin typeface="Arial"/>
                  <a:ea typeface="+mn-ea"/>
                  <a:cs typeface="+mn-cs"/>
                </a:rPr>
                <a:t> </a:t>
              </a:r>
              <a:r>
                <a:rPr lang="en-US" sz="900" b="0" i="0" dirty="0" err="1">
                  <a:latin typeface="Arial"/>
                  <a:ea typeface="+mn-ea"/>
                  <a:cs typeface="+mn-cs"/>
                </a:rPr>
                <a:t>технологических</a:t>
              </a:r>
              <a:r>
                <a:rPr lang="en-US" sz="900" b="0" i="0" dirty="0">
                  <a:latin typeface="Arial"/>
                  <a:ea typeface="+mn-ea"/>
                  <a:cs typeface="+mn-cs"/>
                </a:rPr>
                <a:t> </a:t>
              </a:r>
              <a:r>
                <a:rPr lang="en-US" sz="900" b="0" i="0" dirty="0" err="1">
                  <a:latin typeface="Arial"/>
                  <a:ea typeface="+mn-ea"/>
                  <a:cs typeface="+mn-cs"/>
                </a:rPr>
                <a:t>компонентов</a:t>
              </a:r>
              <a:endParaRPr lang="en-US" sz="900" b="0" i="0" dirty="0">
                <a:latin typeface="Arial"/>
                <a:ea typeface="+mn-ea"/>
                <a:cs typeface="+mn-cs"/>
              </a:endParaRPr>
            </a:p>
          </p:txBody>
        </p:sp>
        <p:sp>
          <p:nvSpPr>
            <p:cNvPr id="184" name="Rectangle 183"/>
            <p:cNvSpPr/>
            <p:nvPr/>
          </p:nvSpPr>
          <p:spPr>
            <a:xfrm>
              <a:off x="1729836" y="4059609"/>
              <a:ext cx="269626" cy="276999"/>
            </a:xfrm>
            <a:prstGeom prst="rect">
              <a:avLst/>
            </a:prstGeom>
          </p:spPr>
          <p:txBody>
            <a:bodyPr wrap="none">
              <a:spAutoFit/>
            </a:bodyPr>
            <a:lstStyle/>
            <a:p>
              <a:pPr algn="l" defTabSz="914400">
                <a:buNone/>
              </a:pPr>
              <a:r>
                <a:rPr lang="en-US" sz="1200" b="1" i="0">
                  <a:latin typeface="Arial"/>
                  <a:ea typeface="+mn-ea"/>
                  <a:cs typeface="+mn-cs"/>
                </a:rPr>
                <a:t>7</a:t>
              </a:r>
            </a:p>
          </p:txBody>
        </p:sp>
        <p:sp>
          <p:nvSpPr>
            <p:cNvPr id="185" name="Rectangle 184"/>
            <p:cNvSpPr/>
            <p:nvPr/>
          </p:nvSpPr>
          <p:spPr>
            <a:xfrm>
              <a:off x="2635274" y="4059609"/>
              <a:ext cx="269626" cy="276999"/>
            </a:xfrm>
            <a:prstGeom prst="rect">
              <a:avLst/>
            </a:prstGeom>
          </p:spPr>
          <p:txBody>
            <a:bodyPr wrap="none">
              <a:spAutoFit/>
            </a:bodyPr>
            <a:lstStyle/>
            <a:p>
              <a:pPr algn="l" defTabSz="914400">
                <a:buNone/>
              </a:pPr>
              <a:r>
                <a:rPr lang="en-US" sz="1200" b="1" i="0">
                  <a:latin typeface="Arial"/>
                  <a:ea typeface="+mn-ea"/>
                  <a:cs typeface="+mn-cs"/>
                </a:rPr>
                <a:t>5</a:t>
              </a:r>
            </a:p>
          </p:txBody>
        </p:sp>
        <p:sp>
          <p:nvSpPr>
            <p:cNvPr id="186" name="Rectangle 185"/>
            <p:cNvSpPr/>
            <p:nvPr/>
          </p:nvSpPr>
          <p:spPr>
            <a:xfrm>
              <a:off x="3526619" y="4059609"/>
              <a:ext cx="297807" cy="276999"/>
            </a:xfrm>
            <a:prstGeom prst="rect">
              <a:avLst/>
            </a:prstGeom>
          </p:spPr>
          <p:txBody>
            <a:bodyPr wrap="none">
              <a:spAutoFit/>
            </a:bodyPr>
            <a:lstStyle/>
            <a:p>
              <a:pPr algn="l" defTabSz="914400">
                <a:buNone/>
              </a:pPr>
              <a:r>
                <a:rPr lang="en-US" sz="1200" b="1" i="0">
                  <a:latin typeface="Arial"/>
                  <a:ea typeface="+mn-ea"/>
                  <a:cs typeface="+mn-cs"/>
                </a:rPr>
                <a:t>3</a:t>
              </a:r>
            </a:p>
          </p:txBody>
        </p:sp>
        <p:sp>
          <p:nvSpPr>
            <p:cNvPr id="187" name="Rectangle 186"/>
            <p:cNvSpPr/>
            <p:nvPr/>
          </p:nvSpPr>
          <p:spPr>
            <a:xfrm>
              <a:off x="1515836" y="3501766"/>
              <a:ext cx="618275" cy="246221"/>
            </a:xfrm>
            <a:prstGeom prst="rect">
              <a:avLst/>
            </a:prstGeom>
          </p:spPr>
          <p:txBody>
            <a:bodyPr wrap="none">
              <a:spAutoFit/>
            </a:bodyPr>
            <a:lstStyle/>
            <a:p>
              <a:pPr algn="ctr" defTabSz="914400">
                <a:buNone/>
              </a:pPr>
              <a:r>
                <a:rPr lang="en-US" sz="1000" b="0" i="0">
                  <a:latin typeface="Arial"/>
                  <a:ea typeface="+mn-ea"/>
                  <a:cs typeface="+mn-cs"/>
                </a:rPr>
                <a:t>Отд. 1</a:t>
              </a:r>
            </a:p>
          </p:txBody>
        </p:sp>
        <p:sp>
          <p:nvSpPr>
            <p:cNvPr id="188" name="Rectangle 187"/>
            <p:cNvSpPr/>
            <p:nvPr/>
          </p:nvSpPr>
          <p:spPr>
            <a:xfrm>
              <a:off x="2421274" y="3501766"/>
              <a:ext cx="618275" cy="246221"/>
            </a:xfrm>
            <a:prstGeom prst="rect">
              <a:avLst/>
            </a:prstGeom>
          </p:spPr>
          <p:txBody>
            <a:bodyPr wrap="none">
              <a:spAutoFit/>
            </a:bodyPr>
            <a:lstStyle/>
            <a:p>
              <a:pPr algn="ctr" defTabSz="914400">
                <a:buNone/>
              </a:pPr>
              <a:r>
                <a:rPr lang="en-US" sz="1000" b="0" i="0">
                  <a:latin typeface="Arial"/>
                  <a:ea typeface="+mn-ea"/>
                  <a:cs typeface="+mn-cs"/>
                </a:rPr>
                <a:t>Отд. 2</a:t>
              </a:r>
            </a:p>
          </p:txBody>
        </p:sp>
        <p:sp>
          <p:nvSpPr>
            <p:cNvPr id="189" name="Rectangle 188"/>
            <p:cNvSpPr/>
            <p:nvPr/>
          </p:nvSpPr>
          <p:spPr>
            <a:xfrm>
              <a:off x="3172703" y="3501766"/>
              <a:ext cx="983006" cy="246221"/>
            </a:xfrm>
            <a:prstGeom prst="rect">
              <a:avLst/>
            </a:prstGeom>
          </p:spPr>
          <p:txBody>
            <a:bodyPr wrap="none">
              <a:spAutoFit/>
            </a:bodyPr>
            <a:lstStyle/>
            <a:p>
              <a:pPr algn="ctr" defTabSz="914400">
                <a:buNone/>
              </a:pPr>
              <a:r>
                <a:rPr lang="en-US" sz="1000" b="0" i="0" dirty="0" err="1">
                  <a:latin typeface="Arial"/>
                  <a:ea typeface="+mn-ea"/>
                  <a:cs typeface="+mn-cs"/>
                </a:rPr>
                <a:t>Компания</a:t>
              </a:r>
              <a:r>
                <a:rPr lang="en-US" sz="1000" b="0" i="0" dirty="0">
                  <a:latin typeface="Arial"/>
                  <a:ea typeface="+mn-ea"/>
                  <a:cs typeface="+mn-cs"/>
                </a:rPr>
                <a:t> B</a:t>
              </a:r>
            </a:p>
          </p:txBody>
        </p:sp>
        <p:sp>
          <p:nvSpPr>
            <p:cNvPr id="190" name="Oval 65"/>
            <p:cNvSpPr>
              <a:spLocks noChangeArrowheads="1"/>
            </p:cNvSpPr>
            <p:nvPr/>
          </p:nvSpPr>
          <p:spPr bwMode="gray">
            <a:xfrm>
              <a:off x="960172" y="3472424"/>
              <a:ext cx="125413" cy="65087"/>
            </a:xfrm>
            <a:prstGeom prst="ellipse">
              <a:avLst/>
            </a:prstGeom>
            <a:gradFill rotWithShape="1">
              <a:gsLst>
                <a:gs pos="0">
                  <a:srgbClr val="949494"/>
                </a:gs>
                <a:gs pos="100000">
                  <a:srgbClr val="666666"/>
                </a:gs>
              </a:gsLst>
              <a:lin ang="2700000" scaled="1"/>
            </a:gradFill>
            <a:ln w="12700" algn="ctr">
              <a:solidFill>
                <a:srgbClr val="E8E8E8"/>
              </a:solidFill>
              <a:round/>
              <a:headEnd/>
              <a:tailEnd/>
            </a:ln>
            <a:effectLst>
              <a:outerShdw dist="12700" dir="2700000" algn="tl" rotWithShape="0">
                <a:srgbClr val="000000">
                  <a:alpha val="39999"/>
                </a:srgbClr>
              </a:outerShdw>
            </a:effectLst>
          </p:spPr>
          <p:txBody>
            <a:bodyPr vert="horz" wrap="square" lIns="91440" tIns="91440" rIns="91440" bIns="91440" numCol="1" anchor="ctr" anchorCtr="0" compatLnSpc="1">
              <a:prstTxWarp prst="textNoShape">
                <a:avLst/>
              </a:prstTxWarp>
            </a:bodyPr>
            <a:lstStyle/>
            <a:p>
              <a:pPr>
                <a:buNone/>
              </a:pPr>
              <a:endParaRPr lang="en-US"/>
            </a:p>
          </p:txBody>
        </p:sp>
        <p:grpSp>
          <p:nvGrpSpPr>
            <p:cNvPr id="4" name="Group 106"/>
            <p:cNvGrpSpPr/>
            <p:nvPr/>
          </p:nvGrpSpPr>
          <p:grpSpPr>
            <a:xfrm>
              <a:off x="1501778" y="2153090"/>
              <a:ext cx="2498507" cy="1316242"/>
              <a:chOff x="1501778" y="2153090"/>
              <a:chExt cx="2498507" cy="1316242"/>
            </a:xfrm>
          </p:grpSpPr>
          <p:sp>
            <p:nvSpPr>
              <p:cNvPr id="196" name="AutoShape 50"/>
              <p:cNvSpPr>
                <a:spLocks noChangeArrowheads="1"/>
              </p:cNvSpPr>
              <p:nvPr/>
            </p:nvSpPr>
            <p:spPr bwMode="gray">
              <a:xfrm>
                <a:off x="2478935" y="2277030"/>
                <a:ext cx="204486" cy="150823"/>
              </a:xfrm>
              <a:prstGeom prst="roundRect">
                <a:avLst>
                  <a:gd name="adj" fmla="val 0"/>
                </a:avLst>
              </a:prstGeom>
              <a:gradFill rotWithShape="1">
                <a:gsLst>
                  <a:gs pos="0">
                    <a:srgbClr val="9B7A6D"/>
                  </a:gs>
                  <a:gs pos="100000">
                    <a:srgbClr val="774A39"/>
                  </a:gs>
                </a:gsLst>
                <a:lin ang="2700000" scaled="1"/>
              </a:gradFill>
              <a:ln w="12700" algn="ctr">
                <a:solidFill>
                  <a:srgbClr val="C6C6C6"/>
                </a:solidFill>
                <a:round/>
                <a:headEnd/>
                <a:tailEnd/>
              </a:ln>
              <a:effectLst>
                <a:outerShdw blurRad="25400" dist="12700" dir="2700000" algn="tl" rotWithShape="0">
                  <a:prstClr val="black">
                    <a:alpha val="40000"/>
                  </a:prstClr>
                </a:outerShdw>
              </a:effectLst>
            </p:spPr>
            <p:txBody>
              <a:bodyPr tIns="91440" bIns="91440" anchor="ctr"/>
              <a:lstStyle/>
              <a:p>
                <a:pPr>
                  <a:lnSpc>
                    <a:spcPct val="100000"/>
                  </a:lnSpc>
                  <a:spcBef>
                    <a:spcPct val="0"/>
                  </a:spcBef>
                  <a:buFont typeface="Wingdings" pitchFamily="2" charset="2"/>
                  <a:buNone/>
                  <a:defRPr/>
                </a:pPr>
                <a:endParaRPr lang="en-US" sz="1400" b="1" dirty="0">
                  <a:solidFill>
                    <a:schemeClr val="bg1"/>
                  </a:solidFill>
                  <a:latin typeface="Arial" charset="0"/>
                </a:endParaRPr>
              </a:p>
            </p:txBody>
          </p:sp>
          <p:sp>
            <p:nvSpPr>
              <p:cNvPr id="197" name="AutoShape 62"/>
              <p:cNvSpPr>
                <a:spLocks noChangeArrowheads="1"/>
              </p:cNvSpPr>
              <p:nvPr/>
            </p:nvSpPr>
            <p:spPr bwMode="gray">
              <a:xfrm>
                <a:off x="1936116" y="2371355"/>
                <a:ext cx="201168" cy="150823"/>
              </a:xfrm>
              <a:prstGeom prst="roundRect">
                <a:avLst>
                  <a:gd name="adj" fmla="val 0"/>
                </a:avLst>
              </a:prstGeom>
              <a:gradFill rotWithShape="1">
                <a:gsLst>
                  <a:gs pos="0">
                    <a:srgbClr val="ADC595"/>
                  </a:gs>
                  <a:gs pos="100000">
                    <a:srgbClr val="557630"/>
                  </a:gs>
                </a:gsLst>
                <a:lin ang="2700000" scaled="1"/>
              </a:gradFill>
              <a:ln w="12700" algn="ctr">
                <a:solidFill>
                  <a:srgbClr val="C6C6C6"/>
                </a:solidFill>
                <a:round/>
                <a:headEnd/>
                <a:tailEnd/>
              </a:ln>
              <a:effectLst>
                <a:outerShdw blurRad="25400" dist="12700" dir="2700000" algn="tl" rotWithShape="0">
                  <a:prstClr val="black">
                    <a:alpha val="40000"/>
                  </a:prstClr>
                </a:outerShdw>
              </a:effectLst>
            </p:spPr>
            <p:txBody>
              <a:bodyPr tIns="91440" bIns="91440" anchor="ctr"/>
              <a:lstStyle/>
              <a:p>
                <a:pPr>
                  <a:lnSpc>
                    <a:spcPct val="100000"/>
                  </a:lnSpc>
                  <a:spcBef>
                    <a:spcPct val="0"/>
                  </a:spcBef>
                  <a:buFont typeface="Wingdings" pitchFamily="2" charset="2"/>
                  <a:buNone/>
                  <a:defRPr/>
                </a:pPr>
                <a:endParaRPr lang="en-US" sz="1400" b="1" dirty="0">
                  <a:solidFill>
                    <a:schemeClr val="bg1"/>
                  </a:solidFill>
                  <a:latin typeface="Arial" charset="0"/>
                </a:endParaRPr>
              </a:p>
            </p:txBody>
          </p:sp>
          <p:sp>
            <p:nvSpPr>
              <p:cNvPr id="198" name="AutoShape 116"/>
              <p:cNvSpPr>
                <a:spLocks noChangeArrowheads="1"/>
              </p:cNvSpPr>
              <p:nvPr/>
            </p:nvSpPr>
            <p:spPr bwMode="gray">
              <a:xfrm>
                <a:off x="2771799" y="2277030"/>
                <a:ext cx="204486" cy="150823"/>
              </a:xfrm>
              <a:prstGeom prst="roundRect">
                <a:avLst>
                  <a:gd name="adj" fmla="val 0"/>
                </a:avLst>
              </a:prstGeom>
              <a:gradFill rotWithShape="1">
                <a:gsLst>
                  <a:gs pos="0">
                    <a:srgbClr val="9C8795"/>
                  </a:gs>
                  <a:gs pos="100000">
                    <a:srgbClr val="644459"/>
                  </a:gs>
                </a:gsLst>
                <a:lin ang="2700000" scaled="1"/>
              </a:gradFill>
              <a:ln w="12700" algn="ctr">
                <a:solidFill>
                  <a:srgbClr val="C6C6C6"/>
                </a:solidFill>
                <a:round/>
                <a:headEnd/>
                <a:tailEnd/>
              </a:ln>
              <a:effectLst>
                <a:outerShdw blurRad="25400" dist="12700" dir="2700000" algn="tl" rotWithShape="0">
                  <a:prstClr val="black">
                    <a:alpha val="40000"/>
                  </a:prstClr>
                </a:outerShdw>
              </a:effectLst>
            </p:spPr>
            <p:txBody>
              <a:bodyPr tIns="91440" bIns="91440" anchor="ctr"/>
              <a:lstStyle/>
              <a:p>
                <a:pPr>
                  <a:lnSpc>
                    <a:spcPct val="100000"/>
                  </a:lnSpc>
                  <a:spcBef>
                    <a:spcPct val="0"/>
                  </a:spcBef>
                  <a:buFont typeface="Wingdings" pitchFamily="2" charset="2"/>
                  <a:buNone/>
                  <a:defRPr/>
                </a:pPr>
                <a:endParaRPr lang="en-US" sz="1400" b="1" dirty="0">
                  <a:solidFill>
                    <a:schemeClr val="bg1"/>
                  </a:solidFill>
                  <a:latin typeface="Arial" charset="0"/>
                </a:endParaRPr>
              </a:p>
            </p:txBody>
          </p:sp>
          <p:sp>
            <p:nvSpPr>
              <p:cNvPr id="199" name="AutoShape 20"/>
              <p:cNvSpPr>
                <a:spLocks noChangeArrowheads="1"/>
              </p:cNvSpPr>
              <p:nvPr/>
            </p:nvSpPr>
            <p:spPr bwMode="gray">
              <a:xfrm>
                <a:off x="1531047" y="2661886"/>
                <a:ext cx="201168" cy="150823"/>
              </a:xfrm>
              <a:prstGeom prst="roundRect">
                <a:avLst>
                  <a:gd name="adj" fmla="val 0"/>
                </a:avLst>
              </a:prstGeom>
              <a:gradFill rotWithShape="1">
                <a:gsLst>
                  <a:gs pos="0">
                    <a:srgbClr val="4E7890"/>
                  </a:gs>
                  <a:gs pos="100000">
                    <a:srgbClr val="314B59"/>
                  </a:gs>
                </a:gsLst>
                <a:lin ang="2700000" scaled="1"/>
              </a:gradFill>
              <a:ln w="12700" algn="ctr">
                <a:solidFill>
                  <a:srgbClr val="C6C6C6"/>
                </a:solidFill>
                <a:round/>
                <a:headEnd/>
                <a:tailEnd/>
              </a:ln>
              <a:effectLst>
                <a:outerShdw blurRad="25400" dist="12700" dir="2700000" algn="tl" rotWithShape="0">
                  <a:prstClr val="black">
                    <a:alpha val="40000"/>
                  </a:prstClr>
                </a:outerShdw>
              </a:effectLst>
            </p:spPr>
            <p:txBody>
              <a:bodyPr tIns="91440" bIns="91440" anchor="ctr"/>
              <a:lstStyle/>
              <a:p>
                <a:pPr>
                  <a:lnSpc>
                    <a:spcPct val="100000"/>
                  </a:lnSpc>
                  <a:spcBef>
                    <a:spcPct val="0"/>
                  </a:spcBef>
                  <a:buFont typeface="Wingdings" pitchFamily="2" charset="2"/>
                  <a:buNone/>
                  <a:defRPr/>
                </a:pPr>
                <a:endParaRPr lang="en-US" sz="1400" b="1" dirty="0">
                  <a:solidFill>
                    <a:schemeClr val="bg1"/>
                  </a:solidFill>
                  <a:latin typeface="Arial" charset="0"/>
                </a:endParaRPr>
              </a:p>
            </p:txBody>
          </p:sp>
          <p:sp>
            <p:nvSpPr>
              <p:cNvPr id="200" name="AutoShape 62"/>
              <p:cNvSpPr>
                <a:spLocks noChangeArrowheads="1"/>
              </p:cNvSpPr>
              <p:nvPr/>
            </p:nvSpPr>
            <p:spPr bwMode="gray">
              <a:xfrm>
                <a:off x="1936116" y="2748408"/>
                <a:ext cx="201168" cy="150823"/>
              </a:xfrm>
              <a:prstGeom prst="roundRect">
                <a:avLst>
                  <a:gd name="adj" fmla="val 0"/>
                </a:avLst>
              </a:prstGeom>
              <a:gradFill rotWithShape="1">
                <a:gsLst>
                  <a:gs pos="0">
                    <a:srgbClr val="ADC595"/>
                  </a:gs>
                  <a:gs pos="100000">
                    <a:srgbClr val="557630"/>
                  </a:gs>
                </a:gsLst>
                <a:lin ang="2700000" scaled="1"/>
              </a:gradFill>
              <a:ln w="12700" algn="ctr">
                <a:solidFill>
                  <a:srgbClr val="C6C6C6"/>
                </a:solidFill>
                <a:round/>
                <a:headEnd/>
                <a:tailEnd/>
              </a:ln>
              <a:effectLst>
                <a:outerShdw blurRad="25400" dist="12700" dir="2700000" algn="tl" rotWithShape="0">
                  <a:prstClr val="black">
                    <a:alpha val="40000"/>
                  </a:prstClr>
                </a:outerShdw>
              </a:effectLst>
            </p:spPr>
            <p:txBody>
              <a:bodyPr tIns="91440" bIns="91440" anchor="ctr"/>
              <a:lstStyle/>
              <a:p>
                <a:pPr>
                  <a:lnSpc>
                    <a:spcPct val="100000"/>
                  </a:lnSpc>
                  <a:spcBef>
                    <a:spcPct val="0"/>
                  </a:spcBef>
                  <a:buFont typeface="Wingdings" pitchFamily="2" charset="2"/>
                  <a:buNone/>
                  <a:defRPr/>
                </a:pPr>
                <a:endParaRPr lang="en-US" sz="1400" b="1" dirty="0">
                  <a:solidFill>
                    <a:schemeClr val="bg1"/>
                  </a:solidFill>
                  <a:latin typeface="Arial" charset="0"/>
                </a:endParaRPr>
              </a:p>
            </p:txBody>
          </p:sp>
          <p:sp>
            <p:nvSpPr>
              <p:cNvPr id="201" name="AutoShape 50"/>
              <p:cNvSpPr>
                <a:spLocks noChangeArrowheads="1"/>
              </p:cNvSpPr>
              <p:nvPr/>
            </p:nvSpPr>
            <p:spPr bwMode="gray">
              <a:xfrm>
                <a:off x="2478935" y="2461650"/>
                <a:ext cx="204486" cy="150823"/>
              </a:xfrm>
              <a:prstGeom prst="roundRect">
                <a:avLst>
                  <a:gd name="adj" fmla="val 0"/>
                </a:avLst>
              </a:prstGeom>
              <a:gradFill rotWithShape="1">
                <a:gsLst>
                  <a:gs pos="0">
                    <a:srgbClr val="C17B80"/>
                  </a:gs>
                  <a:gs pos="100000">
                    <a:srgbClr val="9E3039"/>
                  </a:gs>
                </a:gsLst>
                <a:lin ang="2700000" scaled="1"/>
              </a:gradFill>
              <a:ln w="12700" algn="ctr">
                <a:solidFill>
                  <a:srgbClr val="C6C6C6"/>
                </a:solidFill>
                <a:round/>
                <a:headEnd/>
                <a:tailEnd/>
              </a:ln>
              <a:effectLst>
                <a:outerShdw blurRad="25400" dist="12700" dir="2700000" algn="tl" rotWithShape="0">
                  <a:prstClr val="black">
                    <a:alpha val="40000"/>
                  </a:prstClr>
                </a:outerShdw>
              </a:effectLst>
            </p:spPr>
            <p:txBody>
              <a:bodyPr tIns="91440" bIns="91440" anchor="ctr"/>
              <a:lstStyle/>
              <a:p>
                <a:pPr>
                  <a:lnSpc>
                    <a:spcPct val="100000"/>
                  </a:lnSpc>
                  <a:buNone/>
                  <a:defRPr/>
                </a:pPr>
                <a:endParaRPr lang="en-US" sz="1400" b="1" dirty="0">
                  <a:solidFill>
                    <a:schemeClr val="bg1"/>
                  </a:solidFill>
                </a:endParaRPr>
              </a:p>
            </p:txBody>
          </p:sp>
          <p:sp>
            <p:nvSpPr>
              <p:cNvPr id="202" name="AutoShape 50"/>
              <p:cNvSpPr>
                <a:spLocks noChangeArrowheads="1"/>
              </p:cNvSpPr>
              <p:nvPr/>
            </p:nvSpPr>
            <p:spPr bwMode="gray">
              <a:xfrm>
                <a:off x="2586515" y="2747883"/>
                <a:ext cx="204486" cy="150823"/>
              </a:xfrm>
              <a:prstGeom prst="roundRect">
                <a:avLst>
                  <a:gd name="adj" fmla="val 0"/>
                </a:avLst>
              </a:prstGeom>
              <a:gradFill rotWithShape="1">
                <a:gsLst>
                  <a:gs pos="0">
                    <a:srgbClr val="C17B80"/>
                  </a:gs>
                  <a:gs pos="100000">
                    <a:srgbClr val="9E3039"/>
                  </a:gs>
                </a:gsLst>
                <a:lin ang="2700000" scaled="1"/>
              </a:gradFill>
              <a:ln w="12700" algn="ctr">
                <a:solidFill>
                  <a:srgbClr val="C6C6C6"/>
                </a:solidFill>
                <a:round/>
                <a:headEnd/>
                <a:tailEnd/>
              </a:ln>
              <a:effectLst>
                <a:outerShdw blurRad="25400" dist="12700" dir="2700000" algn="tl" rotWithShape="0">
                  <a:prstClr val="black">
                    <a:alpha val="40000"/>
                  </a:prstClr>
                </a:outerShdw>
              </a:effectLst>
            </p:spPr>
            <p:txBody>
              <a:bodyPr tIns="91440" bIns="91440" anchor="ctr"/>
              <a:lstStyle/>
              <a:p>
                <a:pPr>
                  <a:lnSpc>
                    <a:spcPct val="100000"/>
                  </a:lnSpc>
                  <a:buNone/>
                  <a:defRPr/>
                </a:pPr>
                <a:endParaRPr lang="en-US" sz="1400" b="1" dirty="0">
                  <a:solidFill>
                    <a:schemeClr val="bg1"/>
                  </a:solidFill>
                </a:endParaRPr>
              </a:p>
            </p:txBody>
          </p:sp>
          <p:sp>
            <p:nvSpPr>
              <p:cNvPr id="203" name="AutoShape 50"/>
              <p:cNvSpPr>
                <a:spLocks noChangeArrowheads="1"/>
              </p:cNvSpPr>
              <p:nvPr/>
            </p:nvSpPr>
            <p:spPr bwMode="gray">
              <a:xfrm>
                <a:off x="2478935" y="2933025"/>
                <a:ext cx="204486" cy="150823"/>
              </a:xfrm>
              <a:prstGeom prst="roundRect">
                <a:avLst>
                  <a:gd name="adj" fmla="val 0"/>
                </a:avLst>
              </a:prstGeom>
              <a:gradFill rotWithShape="1">
                <a:gsLst>
                  <a:gs pos="0">
                    <a:srgbClr val="9B7A6D"/>
                  </a:gs>
                  <a:gs pos="100000">
                    <a:srgbClr val="774A39"/>
                  </a:gs>
                </a:gsLst>
                <a:lin ang="2700000" scaled="1"/>
              </a:gradFill>
              <a:ln w="12700" algn="ctr">
                <a:solidFill>
                  <a:srgbClr val="C6C6C6"/>
                </a:solidFill>
                <a:round/>
                <a:headEnd/>
                <a:tailEnd/>
              </a:ln>
              <a:effectLst>
                <a:outerShdw blurRad="25400" dist="12700" dir="2700000" algn="tl" rotWithShape="0">
                  <a:prstClr val="black">
                    <a:alpha val="40000"/>
                  </a:prstClr>
                </a:outerShdw>
              </a:effectLst>
            </p:spPr>
            <p:txBody>
              <a:bodyPr tIns="91440" bIns="91440" anchor="ctr"/>
              <a:lstStyle/>
              <a:p>
                <a:pPr>
                  <a:lnSpc>
                    <a:spcPct val="100000"/>
                  </a:lnSpc>
                  <a:spcBef>
                    <a:spcPct val="0"/>
                  </a:spcBef>
                  <a:buFont typeface="Wingdings" pitchFamily="2" charset="2"/>
                  <a:buNone/>
                  <a:defRPr/>
                </a:pPr>
                <a:endParaRPr lang="en-US" sz="1400" b="1" dirty="0">
                  <a:solidFill>
                    <a:schemeClr val="bg1"/>
                  </a:solidFill>
                  <a:latin typeface="Arial" charset="0"/>
                </a:endParaRPr>
              </a:p>
            </p:txBody>
          </p:sp>
          <p:sp>
            <p:nvSpPr>
              <p:cNvPr id="204" name="AutoShape 116"/>
              <p:cNvSpPr>
                <a:spLocks noChangeArrowheads="1"/>
              </p:cNvSpPr>
              <p:nvPr/>
            </p:nvSpPr>
            <p:spPr bwMode="gray">
              <a:xfrm>
                <a:off x="2771799" y="2566508"/>
                <a:ext cx="204486" cy="150823"/>
              </a:xfrm>
              <a:prstGeom prst="roundRect">
                <a:avLst>
                  <a:gd name="adj" fmla="val 0"/>
                </a:avLst>
              </a:prstGeom>
              <a:gradFill rotWithShape="1">
                <a:gsLst>
                  <a:gs pos="0">
                    <a:srgbClr val="9C8795"/>
                  </a:gs>
                  <a:gs pos="100000">
                    <a:srgbClr val="644459"/>
                  </a:gs>
                </a:gsLst>
                <a:lin ang="2700000" scaled="1"/>
              </a:gradFill>
              <a:ln w="12700" algn="ctr">
                <a:solidFill>
                  <a:srgbClr val="C6C6C6"/>
                </a:solidFill>
                <a:round/>
                <a:headEnd/>
                <a:tailEnd/>
              </a:ln>
              <a:effectLst>
                <a:outerShdw blurRad="25400" dist="12700" dir="2700000" algn="tl" rotWithShape="0">
                  <a:prstClr val="black">
                    <a:alpha val="40000"/>
                  </a:prstClr>
                </a:outerShdw>
              </a:effectLst>
            </p:spPr>
            <p:txBody>
              <a:bodyPr tIns="91440" bIns="91440" anchor="ctr"/>
              <a:lstStyle/>
              <a:p>
                <a:pPr>
                  <a:lnSpc>
                    <a:spcPct val="100000"/>
                  </a:lnSpc>
                  <a:spcBef>
                    <a:spcPct val="0"/>
                  </a:spcBef>
                  <a:buFont typeface="Wingdings" pitchFamily="2" charset="2"/>
                  <a:buNone/>
                  <a:defRPr/>
                </a:pPr>
                <a:endParaRPr lang="en-US" sz="1400" b="1" dirty="0">
                  <a:solidFill>
                    <a:schemeClr val="bg1"/>
                  </a:solidFill>
                  <a:latin typeface="Arial" charset="0"/>
                </a:endParaRPr>
              </a:p>
            </p:txBody>
          </p:sp>
          <p:sp>
            <p:nvSpPr>
              <p:cNvPr id="205" name="AutoShape 116"/>
              <p:cNvSpPr>
                <a:spLocks noChangeArrowheads="1"/>
              </p:cNvSpPr>
              <p:nvPr/>
            </p:nvSpPr>
            <p:spPr bwMode="gray">
              <a:xfrm>
                <a:off x="2771799" y="2933025"/>
                <a:ext cx="204486" cy="150823"/>
              </a:xfrm>
              <a:prstGeom prst="roundRect">
                <a:avLst>
                  <a:gd name="adj" fmla="val 0"/>
                </a:avLst>
              </a:prstGeom>
              <a:gradFill rotWithShape="1">
                <a:gsLst>
                  <a:gs pos="0">
                    <a:srgbClr val="9C8795"/>
                  </a:gs>
                  <a:gs pos="100000">
                    <a:srgbClr val="644459"/>
                  </a:gs>
                </a:gsLst>
                <a:lin ang="2700000" scaled="1"/>
              </a:gradFill>
              <a:ln w="12700" algn="ctr">
                <a:solidFill>
                  <a:srgbClr val="C6C6C6"/>
                </a:solidFill>
                <a:round/>
                <a:headEnd/>
                <a:tailEnd/>
              </a:ln>
              <a:effectLst>
                <a:outerShdw blurRad="25400" dist="12700" dir="2700000" algn="tl" rotWithShape="0">
                  <a:prstClr val="black">
                    <a:alpha val="40000"/>
                  </a:prstClr>
                </a:outerShdw>
              </a:effectLst>
            </p:spPr>
            <p:txBody>
              <a:bodyPr tIns="91440" bIns="91440" anchor="ctr"/>
              <a:lstStyle/>
              <a:p>
                <a:pPr>
                  <a:lnSpc>
                    <a:spcPct val="100000"/>
                  </a:lnSpc>
                  <a:spcBef>
                    <a:spcPct val="0"/>
                  </a:spcBef>
                  <a:buFont typeface="Wingdings" pitchFamily="2" charset="2"/>
                  <a:buNone/>
                  <a:defRPr/>
                </a:pPr>
                <a:endParaRPr lang="en-US" sz="1400" b="1" dirty="0">
                  <a:solidFill>
                    <a:schemeClr val="bg1"/>
                  </a:solidFill>
                  <a:latin typeface="Arial" charset="0"/>
                </a:endParaRPr>
              </a:p>
            </p:txBody>
          </p:sp>
          <p:cxnSp>
            <p:nvCxnSpPr>
              <p:cNvPr id="206" name="Elbow Connector 205"/>
              <p:cNvCxnSpPr>
                <a:stCxn id="199" idx="3"/>
                <a:endCxn id="197" idx="1"/>
              </p:cNvCxnSpPr>
              <p:nvPr/>
            </p:nvCxnSpPr>
            <p:spPr>
              <a:xfrm flipV="1">
                <a:off x="1732215" y="2446767"/>
                <a:ext cx="203901" cy="290531"/>
              </a:xfrm>
              <a:prstGeom prst="bentConnector3">
                <a:avLst>
                  <a:gd name="adj1" fmla="val 50000"/>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7" name="Elbow Connector 206"/>
              <p:cNvCxnSpPr>
                <a:stCxn id="199" idx="3"/>
                <a:endCxn id="200" idx="1"/>
              </p:cNvCxnSpPr>
              <p:nvPr/>
            </p:nvCxnSpPr>
            <p:spPr>
              <a:xfrm>
                <a:off x="1732215" y="2737298"/>
                <a:ext cx="203901" cy="86522"/>
              </a:xfrm>
              <a:prstGeom prst="bentConnector3">
                <a:avLst>
                  <a:gd name="adj1" fmla="val 50000"/>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8" name="Elbow Connector 207"/>
              <p:cNvCxnSpPr>
                <a:stCxn id="197" idx="3"/>
                <a:endCxn id="196" idx="1"/>
              </p:cNvCxnSpPr>
              <p:nvPr/>
            </p:nvCxnSpPr>
            <p:spPr>
              <a:xfrm flipV="1">
                <a:off x="2137284" y="2352442"/>
                <a:ext cx="341651" cy="94325"/>
              </a:xfrm>
              <a:prstGeom prst="bentConnector3">
                <a:avLst>
                  <a:gd name="adj1" fmla="val 50000"/>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9" name="Elbow Connector 208"/>
              <p:cNvCxnSpPr>
                <a:stCxn id="197" idx="3"/>
                <a:endCxn id="201" idx="1"/>
              </p:cNvCxnSpPr>
              <p:nvPr/>
            </p:nvCxnSpPr>
            <p:spPr>
              <a:xfrm>
                <a:off x="2137284" y="2446767"/>
                <a:ext cx="341651" cy="90295"/>
              </a:xfrm>
              <a:prstGeom prst="bentConnector3">
                <a:avLst>
                  <a:gd name="adj1" fmla="val 50000"/>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0" name="Elbow Connector 209"/>
              <p:cNvCxnSpPr>
                <a:stCxn id="200" idx="3"/>
                <a:endCxn id="204" idx="1"/>
              </p:cNvCxnSpPr>
              <p:nvPr/>
            </p:nvCxnSpPr>
            <p:spPr>
              <a:xfrm flipV="1">
                <a:off x="2137284" y="2641920"/>
                <a:ext cx="634515" cy="181900"/>
              </a:xfrm>
              <a:prstGeom prst="bentConnector3">
                <a:avLst>
                  <a:gd name="adj1" fmla="val 50000"/>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1" name="Elbow Connector 210"/>
              <p:cNvCxnSpPr>
                <a:stCxn id="200" idx="3"/>
                <a:endCxn id="203" idx="1"/>
              </p:cNvCxnSpPr>
              <p:nvPr/>
            </p:nvCxnSpPr>
            <p:spPr>
              <a:xfrm>
                <a:off x="2137284" y="2823820"/>
                <a:ext cx="341651" cy="184617"/>
              </a:xfrm>
              <a:prstGeom prst="bentConnector3">
                <a:avLst>
                  <a:gd name="adj1" fmla="val 50000"/>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a:stCxn id="200" idx="3"/>
                <a:endCxn id="202" idx="1"/>
              </p:cNvCxnSpPr>
              <p:nvPr/>
            </p:nvCxnSpPr>
            <p:spPr>
              <a:xfrm flipV="1">
                <a:off x="2137284" y="2823295"/>
                <a:ext cx="449231" cy="525"/>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a:stCxn id="196" idx="3"/>
                <a:endCxn id="198" idx="1"/>
              </p:cNvCxnSpPr>
              <p:nvPr/>
            </p:nvCxnSpPr>
            <p:spPr>
              <a:xfrm>
                <a:off x="2683421" y="2352442"/>
                <a:ext cx="88379"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a:stCxn id="203" idx="3"/>
                <a:endCxn id="205" idx="1"/>
              </p:cNvCxnSpPr>
              <p:nvPr/>
            </p:nvCxnSpPr>
            <p:spPr>
              <a:xfrm>
                <a:off x="2683421" y="3008436"/>
                <a:ext cx="88379"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215" name="AutoShape 20"/>
              <p:cNvSpPr>
                <a:spLocks noChangeArrowheads="1"/>
              </p:cNvSpPr>
              <p:nvPr/>
            </p:nvSpPr>
            <p:spPr bwMode="gray">
              <a:xfrm>
                <a:off x="1531047" y="2177783"/>
                <a:ext cx="201168" cy="150823"/>
              </a:xfrm>
              <a:prstGeom prst="roundRect">
                <a:avLst>
                  <a:gd name="adj" fmla="val 0"/>
                </a:avLst>
              </a:prstGeom>
              <a:gradFill rotWithShape="1">
                <a:gsLst>
                  <a:gs pos="0">
                    <a:srgbClr val="4E7890"/>
                  </a:gs>
                  <a:gs pos="100000">
                    <a:srgbClr val="314B59"/>
                  </a:gs>
                </a:gsLst>
                <a:lin ang="2700000" scaled="1"/>
              </a:gradFill>
              <a:ln w="12700" algn="ctr">
                <a:solidFill>
                  <a:srgbClr val="C6C6C6"/>
                </a:solidFill>
                <a:round/>
                <a:headEnd/>
                <a:tailEnd/>
              </a:ln>
              <a:effectLst>
                <a:outerShdw blurRad="25400" dist="12700" dir="2700000" algn="tl" rotWithShape="0">
                  <a:prstClr val="black">
                    <a:alpha val="40000"/>
                  </a:prstClr>
                </a:outerShdw>
              </a:effectLst>
            </p:spPr>
            <p:txBody>
              <a:bodyPr tIns="91440" bIns="91440" anchor="ctr"/>
              <a:lstStyle/>
              <a:p>
                <a:pPr>
                  <a:lnSpc>
                    <a:spcPct val="100000"/>
                  </a:lnSpc>
                  <a:spcBef>
                    <a:spcPct val="0"/>
                  </a:spcBef>
                  <a:buFont typeface="Wingdings" pitchFamily="2" charset="2"/>
                  <a:buNone/>
                  <a:defRPr/>
                </a:pPr>
                <a:endParaRPr lang="en-US" sz="1400" b="1" dirty="0">
                  <a:solidFill>
                    <a:schemeClr val="bg1"/>
                  </a:solidFill>
                  <a:latin typeface="Arial" charset="0"/>
                </a:endParaRPr>
              </a:p>
            </p:txBody>
          </p:sp>
          <p:cxnSp>
            <p:nvCxnSpPr>
              <p:cNvPr id="216" name="Elbow Connector 215"/>
              <p:cNvCxnSpPr>
                <a:stCxn id="215" idx="3"/>
                <a:endCxn id="200" idx="1"/>
              </p:cNvCxnSpPr>
              <p:nvPr/>
            </p:nvCxnSpPr>
            <p:spPr>
              <a:xfrm>
                <a:off x="1732215" y="2253195"/>
                <a:ext cx="203901" cy="570625"/>
              </a:xfrm>
              <a:prstGeom prst="bentConnector3">
                <a:avLst>
                  <a:gd name="adj1" fmla="val 50000"/>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217" name="AutoShape 50"/>
              <p:cNvSpPr>
                <a:spLocks noChangeArrowheads="1"/>
              </p:cNvSpPr>
              <p:nvPr/>
            </p:nvSpPr>
            <p:spPr bwMode="gray">
              <a:xfrm>
                <a:off x="1501778" y="3013708"/>
                <a:ext cx="204486" cy="150823"/>
              </a:xfrm>
              <a:prstGeom prst="roundRect">
                <a:avLst>
                  <a:gd name="adj" fmla="val 0"/>
                </a:avLst>
              </a:prstGeom>
              <a:gradFill rotWithShape="1">
                <a:gsLst>
                  <a:gs pos="0">
                    <a:srgbClr val="A29463"/>
                  </a:gs>
                  <a:gs pos="100000">
                    <a:srgbClr val="816E2C"/>
                  </a:gs>
                </a:gsLst>
                <a:lin ang="2700000" scaled="1"/>
              </a:gradFill>
              <a:ln w="12700" algn="ctr">
                <a:solidFill>
                  <a:srgbClr val="C6C6C6"/>
                </a:solidFill>
                <a:round/>
                <a:headEnd/>
                <a:tailEnd/>
              </a:ln>
              <a:effectLst>
                <a:outerShdw blurRad="25400" dist="12700" dir="2700000" algn="tl" rotWithShape="0">
                  <a:prstClr val="black">
                    <a:alpha val="40000"/>
                  </a:prstClr>
                </a:outerShdw>
              </a:effectLst>
            </p:spPr>
            <p:txBody>
              <a:bodyPr tIns="91440" bIns="91440" anchor="ctr"/>
              <a:lstStyle/>
              <a:p>
                <a:pPr>
                  <a:defRPr/>
                </a:pPr>
                <a:endParaRPr lang="en-US" sz="1400" b="1" dirty="0">
                  <a:solidFill>
                    <a:schemeClr val="bg1"/>
                  </a:solidFill>
                </a:endParaRPr>
              </a:p>
            </p:txBody>
          </p:sp>
          <p:sp>
            <p:nvSpPr>
              <p:cNvPr id="218" name="AutoShape 50"/>
              <p:cNvSpPr>
                <a:spLocks noChangeArrowheads="1"/>
              </p:cNvSpPr>
              <p:nvPr/>
            </p:nvSpPr>
            <p:spPr bwMode="gray">
              <a:xfrm>
                <a:off x="1887260" y="3013708"/>
                <a:ext cx="204486" cy="150823"/>
              </a:xfrm>
              <a:prstGeom prst="roundRect">
                <a:avLst>
                  <a:gd name="adj" fmla="val 0"/>
                </a:avLst>
              </a:prstGeom>
              <a:gradFill rotWithShape="1">
                <a:gsLst>
                  <a:gs pos="0">
                    <a:srgbClr val="A29463"/>
                  </a:gs>
                  <a:gs pos="100000">
                    <a:srgbClr val="816E2C"/>
                  </a:gs>
                </a:gsLst>
                <a:lin ang="2700000" scaled="1"/>
              </a:gradFill>
              <a:ln w="12700" algn="ctr">
                <a:solidFill>
                  <a:srgbClr val="C6C6C6"/>
                </a:solidFill>
                <a:round/>
                <a:headEnd/>
                <a:tailEnd/>
              </a:ln>
              <a:effectLst>
                <a:outerShdw blurRad="25400" dist="12700" dir="2700000" algn="tl" rotWithShape="0">
                  <a:prstClr val="black">
                    <a:alpha val="40000"/>
                  </a:prstClr>
                </a:outerShdw>
              </a:effectLst>
            </p:spPr>
            <p:txBody>
              <a:bodyPr tIns="91440" bIns="91440" anchor="ctr"/>
              <a:lstStyle/>
              <a:p>
                <a:pPr>
                  <a:defRPr/>
                </a:pPr>
                <a:endParaRPr lang="en-US" sz="1400" b="1" dirty="0">
                  <a:solidFill>
                    <a:schemeClr val="bg1"/>
                  </a:solidFill>
                </a:endParaRPr>
              </a:p>
            </p:txBody>
          </p:sp>
          <p:sp>
            <p:nvSpPr>
              <p:cNvPr id="219" name="AutoShape 116"/>
              <p:cNvSpPr>
                <a:spLocks noChangeArrowheads="1"/>
              </p:cNvSpPr>
              <p:nvPr/>
            </p:nvSpPr>
            <p:spPr bwMode="gray">
              <a:xfrm>
                <a:off x="1704996" y="3318509"/>
                <a:ext cx="204486" cy="150823"/>
              </a:xfrm>
              <a:prstGeom prst="roundRect">
                <a:avLst>
                  <a:gd name="adj" fmla="val 0"/>
                </a:avLst>
              </a:prstGeom>
              <a:gradFill rotWithShape="1">
                <a:gsLst>
                  <a:gs pos="0">
                    <a:srgbClr val="9C8795"/>
                  </a:gs>
                  <a:gs pos="100000">
                    <a:srgbClr val="644459"/>
                  </a:gs>
                </a:gsLst>
                <a:lin ang="2700000" scaled="1"/>
              </a:gradFill>
              <a:ln w="12700" algn="ctr">
                <a:solidFill>
                  <a:srgbClr val="C6C6C6"/>
                </a:solidFill>
                <a:round/>
                <a:headEnd/>
                <a:tailEnd/>
              </a:ln>
              <a:effectLst>
                <a:outerShdw blurRad="25400" dist="12700" dir="2700000" algn="tl" rotWithShape="0">
                  <a:prstClr val="black">
                    <a:alpha val="40000"/>
                  </a:prstClr>
                </a:outerShdw>
              </a:effectLst>
            </p:spPr>
            <p:txBody>
              <a:bodyPr tIns="91440" bIns="91440" anchor="ctr"/>
              <a:lstStyle/>
              <a:p>
                <a:pPr>
                  <a:lnSpc>
                    <a:spcPct val="100000"/>
                  </a:lnSpc>
                  <a:spcBef>
                    <a:spcPct val="0"/>
                  </a:spcBef>
                  <a:buFont typeface="Wingdings" pitchFamily="2" charset="2"/>
                  <a:buNone/>
                  <a:defRPr/>
                </a:pPr>
                <a:endParaRPr lang="en-US" sz="1400" b="1" dirty="0">
                  <a:solidFill>
                    <a:schemeClr val="bg1"/>
                  </a:solidFill>
                  <a:latin typeface="Arial" charset="0"/>
                </a:endParaRPr>
              </a:p>
            </p:txBody>
          </p:sp>
          <p:sp>
            <p:nvSpPr>
              <p:cNvPr id="220" name="AutoShape 116"/>
              <p:cNvSpPr>
                <a:spLocks noChangeArrowheads="1"/>
              </p:cNvSpPr>
              <p:nvPr/>
            </p:nvSpPr>
            <p:spPr bwMode="gray">
              <a:xfrm>
                <a:off x="1991867" y="3318509"/>
                <a:ext cx="204486" cy="150823"/>
              </a:xfrm>
              <a:prstGeom prst="roundRect">
                <a:avLst>
                  <a:gd name="adj" fmla="val 0"/>
                </a:avLst>
              </a:prstGeom>
              <a:gradFill rotWithShape="1">
                <a:gsLst>
                  <a:gs pos="0">
                    <a:srgbClr val="9C8795"/>
                  </a:gs>
                  <a:gs pos="100000">
                    <a:srgbClr val="644459"/>
                  </a:gs>
                </a:gsLst>
                <a:lin ang="2700000" scaled="1"/>
              </a:gradFill>
              <a:ln w="12700" algn="ctr">
                <a:solidFill>
                  <a:srgbClr val="C6C6C6"/>
                </a:solidFill>
                <a:round/>
                <a:headEnd/>
                <a:tailEnd/>
              </a:ln>
              <a:effectLst>
                <a:outerShdw blurRad="25400" dist="12700" dir="2700000" algn="tl" rotWithShape="0">
                  <a:prstClr val="black">
                    <a:alpha val="40000"/>
                  </a:prstClr>
                </a:outerShdw>
              </a:effectLst>
            </p:spPr>
            <p:txBody>
              <a:bodyPr tIns="91440" bIns="91440" anchor="ctr"/>
              <a:lstStyle/>
              <a:p>
                <a:pPr>
                  <a:lnSpc>
                    <a:spcPct val="100000"/>
                  </a:lnSpc>
                  <a:spcBef>
                    <a:spcPct val="0"/>
                  </a:spcBef>
                  <a:buFont typeface="Wingdings" pitchFamily="2" charset="2"/>
                  <a:buNone/>
                  <a:defRPr/>
                </a:pPr>
                <a:endParaRPr lang="en-US" sz="1400" b="1" dirty="0">
                  <a:solidFill>
                    <a:schemeClr val="bg1"/>
                  </a:solidFill>
                  <a:latin typeface="Arial" charset="0"/>
                </a:endParaRPr>
              </a:p>
            </p:txBody>
          </p:sp>
          <p:cxnSp>
            <p:nvCxnSpPr>
              <p:cNvPr id="221" name="Elbow Connector 220"/>
              <p:cNvCxnSpPr>
                <a:stCxn id="200" idx="2"/>
                <a:endCxn id="218" idx="0"/>
              </p:cNvCxnSpPr>
              <p:nvPr/>
            </p:nvCxnSpPr>
            <p:spPr>
              <a:xfrm rot="5400000">
                <a:off x="1955864" y="2932871"/>
                <a:ext cx="114477" cy="47197"/>
              </a:xfrm>
              <a:prstGeom prst="bentConnector3">
                <a:avLst>
                  <a:gd name="adj1" fmla="val 50000"/>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2" name="Elbow Connector 221"/>
              <p:cNvCxnSpPr>
                <a:stCxn id="218" idx="1"/>
                <a:endCxn id="217" idx="3"/>
              </p:cNvCxnSpPr>
              <p:nvPr/>
            </p:nvCxnSpPr>
            <p:spPr>
              <a:xfrm rot="10800000">
                <a:off x="1706264" y="3089120"/>
                <a:ext cx="180996" cy="1588"/>
              </a:xfrm>
              <a:prstGeom prst="bentConnector3">
                <a:avLst>
                  <a:gd name="adj1" fmla="val 50000"/>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3" name="Elbow Connector 222"/>
              <p:cNvCxnSpPr>
                <a:stCxn id="218" idx="2"/>
                <a:endCxn id="220" idx="0"/>
              </p:cNvCxnSpPr>
              <p:nvPr/>
            </p:nvCxnSpPr>
            <p:spPr>
              <a:xfrm rot="16200000" flipH="1">
                <a:off x="1964817" y="3189216"/>
                <a:ext cx="153978" cy="104607"/>
              </a:xfrm>
              <a:prstGeom prst="bentConnector3">
                <a:avLst>
                  <a:gd name="adj1" fmla="val 50000"/>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4" name="Elbow Connector 223"/>
              <p:cNvCxnSpPr>
                <a:stCxn id="218" idx="2"/>
                <a:endCxn id="219" idx="0"/>
              </p:cNvCxnSpPr>
              <p:nvPr/>
            </p:nvCxnSpPr>
            <p:spPr>
              <a:xfrm rot="5400000">
                <a:off x="1821382" y="3150388"/>
                <a:ext cx="153978" cy="182264"/>
              </a:xfrm>
              <a:prstGeom prst="bentConnector3">
                <a:avLst>
                  <a:gd name="adj1" fmla="val 50000"/>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5" name="AutoShape 50"/>
              <p:cNvSpPr>
                <a:spLocks noChangeArrowheads="1"/>
              </p:cNvSpPr>
              <p:nvPr/>
            </p:nvSpPr>
            <p:spPr bwMode="gray">
              <a:xfrm>
                <a:off x="2649261" y="3210932"/>
                <a:ext cx="204486" cy="150823"/>
              </a:xfrm>
              <a:prstGeom prst="roundRect">
                <a:avLst>
                  <a:gd name="adj" fmla="val 0"/>
                </a:avLst>
              </a:prstGeom>
              <a:gradFill rotWithShape="1">
                <a:gsLst>
                  <a:gs pos="0">
                    <a:srgbClr val="A29463"/>
                  </a:gs>
                  <a:gs pos="100000">
                    <a:srgbClr val="816E2C"/>
                  </a:gs>
                </a:gsLst>
                <a:lin ang="2700000" scaled="1"/>
              </a:gradFill>
              <a:ln w="12700" algn="ctr">
                <a:solidFill>
                  <a:srgbClr val="C6C6C6"/>
                </a:solidFill>
                <a:round/>
                <a:headEnd/>
                <a:tailEnd/>
              </a:ln>
              <a:effectLst>
                <a:outerShdw blurRad="25400" dist="12700" dir="2700000" algn="tl" rotWithShape="0">
                  <a:prstClr val="black">
                    <a:alpha val="40000"/>
                  </a:prstClr>
                </a:outerShdw>
              </a:effectLst>
            </p:spPr>
            <p:txBody>
              <a:bodyPr tIns="91440" bIns="91440" anchor="ctr"/>
              <a:lstStyle/>
              <a:p>
                <a:pPr>
                  <a:defRPr/>
                </a:pPr>
                <a:endParaRPr lang="en-US" sz="1400" b="1" dirty="0">
                  <a:solidFill>
                    <a:schemeClr val="bg1"/>
                  </a:solidFill>
                </a:endParaRPr>
              </a:p>
            </p:txBody>
          </p:sp>
          <p:sp>
            <p:nvSpPr>
              <p:cNvPr id="226" name="AutoShape 50"/>
              <p:cNvSpPr>
                <a:spLocks noChangeArrowheads="1"/>
              </p:cNvSpPr>
              <p:nvPr/>
            </p:nvSpPr>
            <p:spPr bwMode="gray">
              <a:xfrm>
                <a:off x="2380320" y="3210932"/>
                <a:ext cx="204486" cy="150823"/>
              </a:xfrm>
              <a:prstGeom prst="roundRect">
                <a:avLst>
                  <a:gd name="adj" fmla="val 0"/>
                </a:avLst>
              </a:prstGeom>
              <a:gradFill rotWithShape="1">
                <a:gsLst>
                  <a:gs pos="0">
                    <a:srgbClr val="A29463"/>
                  </a:gs>
                  <a:gs pos="100000">
                    <a:srgbClr val="816E2C"/>
                  </a:gs>
                </a:gsLst>
                <a:lin ang="2700000" scaled="1"/>
              </a:gradFill>
              <a:ln w="12700" algn="ctr">
                <a:solidFill>
                  <a:srgbClr val="C6C6C6"/>
                </a:solidFill>
                <a:round/>
                <a:headEnd/>
                <a:tailEnd/>
              </a:ln>
              <a:effectLst>
                <a:outerShdw blurRad="25400" dist="12700" dir="2700000" algn="tl" rotWithShape="0">
                  <a:prstClr val="black">
                    <a:alpha val="40000"/>
                  </a:prstClr>
                </a:outerShdw>
              </a:effectLst>
            </p:spPr>
            <p:txBody>
              <a:bodyPr tIns="91440" bIns="91440" anchor="ctr"/>
              <a:lstStyle/>
              <a:p>
                <a:pPr>
                  <a:defRPr/>
                </a:pPr>
                <a:endParaRPr lang="en-US" sz="1400" b="1" dirty="0">
                  <a:solidFill>
                    <a:schemeClr val="bg1"/>
                  </a:solidFill>
                </a:endParaRPr>
              </a:p>
            </p:txBody>
          </p:sp>
          <p:sp>
            <p:nvSpPr>
              <p:cNvPr id="227" name="AutoShape 50"/>
              <p:cNvSpPr>
                <a:spLocks noChangeArrowheads="1"/>
              </p:cNvSpPr>
              <p:nvPr/>
            </p:nvSpPr>
            <p:spPr bwMode="gray">
              <a:xfrm>
                <a:off x="2918202" y="3210932"/>
                <a:ext cx="204486" cy="150823"/>
              </a:xfrm>
              <a:prstGeom prst="roundRect">
                <a:avLst>
                  <a:gd name="adj" fmla="val 0"/>
                </a:avLst>
              </a:prstGeom>
              <a:gradFill rotWithShape="1">
                <a:gsLst>
                  <a:gs pos="0">
                    <a:srgbClr val="A29463"/>
                  </a:gs>
                  <a:gs pos="100000">
                    <a:srgbClr val="816E2C"/>
                  </a:gs>
                </a:gsLst>
                <a:lin ang="2700000" scaled="1"/>
              </a:gradFill>
              <a:ln w="12700" algn="ctr">
                <a:solidFill>
                  <a:srgbClr val="C6C6C6"/>
                </a:solidFill>
                <a:round/>
                <a:headEnd/>
                <a:tailEnd/>
              </a:ln>
              <a:effectLst>
                <a:outerShdw blurRad="25400" dist="12700" dir="2700000" algn="tl" rotWithShape="0">
                  <a:prstClr val="black">
                    <a:alpha val="40000"/>
                  </a:prstClr>
                </a:outerShdw>
              </a:effectLst>
            </p:spPr>
            <p:txBody>
              <a:bodyPr tIns="91440" bIns="91440" anchor="ctr"/>
              <a:lstStyle/>
              <a:p>
                <a:pPr>
                  <a:defRPr/>
                </a:pPr>
                <a:endParaRPr lang="en-US" sz="1400" b="1" dirty="0">
                  <a:solidFill>
                    <a:schemeClr val="bg1"/>
                  </a:solidFill>
                </a:endParaRPr>
              </a:p>
            </p:txBody>
          </p:sp>
          <p:cxnSp>
            <p:nvCxnSpPr>
              <p:cNvPr id="228" name="Elbow Connector 73"/>
              <p:cNvCxnSpPr>
                <a:stCxn id="220" idx="3"/>
                <a:endCxn id="226" idx="2"/>
              </p:cNvCxnSpPr>
              <p:nvPr/>
            </p:nvCxnSpPr>
            <p:spPr>
              <a:xfrm flipV="1">
                <a:off x="2196353" y="3361755"/>
                <a:ext cx="286210" cy="32166"/>
              </a:xfrm>
              <a:prstGeom prst="bentConnector2">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9" name="Elbow Connector 73"/>
              <p:cNvCxnSpPr>
                <a:stCxn id="203" idx="2"/>
                <a:endCxn id="226" idx="0"/>
              </p:cNvCxnSpPr>
              <p:nvPr/>
            </p:nvCxnSpPr>
            <p:spPr>
              <a:xfrm rot="5400000">
                <a:off x="2468329" y="3098083"/>
                <a:ext cx="127084" cy="98615"/>
              </a:xfrm>
              <a:prstGeom prst="bentConnector3">
                <a:avLst>
                  <a:gd name="adj1" fmla="val 50000"/>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0" name="Elbow Connector 73"/>
              <p:cNvCxnSpPr>
                <a:stCxn id="205" idx="2"/>
                <a:endCxn id="225" idx="0"/>
              </p:cNvCxnSpPr>
              <p:nvPr/>
            </p:nvCxnSpPr>
            <p:spPr>
              <a:xfrm rot="5400000">
                <a:off x="2749231" y="3086121"/>
                <a:ext cx="127084" cy="122538"/>
              </a:xfrm>
              <a:prstGeom prst="bentConnector3">
                <a:avLst>
                  <a:gd name="adj1" fmla="val 50000"/>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1" name="Elbow Connector 73"/>
              <p:cNvCxnSpPr>
                <a:stCxn id="205" idx="2"/>
                <a:endCxn id="227" idx="0"/>
              </p:cNvCxnSpPr>
              <p:nvPr/>
            </p:nvCxnSpPr>
            <p:spPr>
              <a:xfrm rot="16200000" flipH="1">
                <a:off x="2883701" y="3074188"/>
                <a:ext cx="127084" cy="146403"/>
              </a:xfrm>
              <a:prstGeom prst="bentConnector3">
                <a:avLst>
                  <a:gd name="adj1" fmla="val 50000"/>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2" name="AutoShape 62"/>
              <p:cNvSpPr>
                <a:spLocks noChangeArrowheads="1"/>
              </p:cNvSpPr>
              <p:nvPr/>
            </p:nvSpPr>
            <p:spPr bwMode="gray">
              <a:xfrm>
                <a:off x="3325646" y="2802196"/>
                <a:ext cx="201168" cy="150823"/>
              </a:xfrm>
              <a:prstGeom prst="roundRect">
                <a:avLst>
                  <a:gd name="adj" fmla="val 0"/>
                </a:avLst>
              </a:prstGeom>
              <a:gradFill rotWithShape="1">
                <a:gsLst>
                  <a:gs pos="0">
                    <a:srgbClr val="ADC595"/>
                  </a:gs>
                  <a:gs pos="100000">
                    <a:srgbClr val="557630"/>
                  </a:gs>
                </a:gsLst>
                <a:lin ang="2700000" scaled="1"/>
              </a:gradFill>
              <a:ln w="12700" algn="ctr">
                <a:solidFill>
                  <a:srgbClr val="C6C6C6"/>
                </a:solidFill>
                <a:round/>
                <a:headEnd/>
                <a:tailEnd/>
              </a:ln>
              <a:effectLst>
                <a:outerShdw blurRad="25400" dist="12700" dir="2700000" algn="tl" rotWithShape="0">
                  <a:prstClr val="black">
                    <a:alpha val="40000"/>
                  </a:prstClr>
                </a:outerShdw>
              </a:effectLst>
            </p:spPr>
            <p:txBody>
              <a:bodyPr tIns="91440" bIns="91440" anchor="ctr"/>
              <a:lstStyle/>
              <a:p>
                <a:pPr>
                  <a:lnSpc>
                    <a:spcPct val="100000"/>
                  </a:lnSpc>
                  <a:spcBef>
                    <a:spcPct val="0"/>
                  </a:spcBef>
                  <a:buFont typeface="Wingdings" pitchFamily="2" charset="2"/>
                  <a:buNone/>
                  <a:defRPr/>
                </a:pPr>
                <a:endParaRPr lang="en-US" sz="1400" b="1" dirty="0">
                  <a:solidFill>
                    <a:schemeClr val="bg1"/>
                  </a:solidFill>
                  <a:latin typeface="Arial" charset="0"/>
                </a:endParaRPr>
              </a:p>
            </p:txBody>
          </p:sp>
          <p:sp>
            <p:nvSpPr>
              <p:cNvPr id="233" name="AutoShape 20"/>
              <p:cNvSpPr>
                <a:spLocks noChangeArrowheads="1"/>
              </p:cNvSpPr>
              <p:nvPr/>
            </p:nvSpPr>
            <p:spPr bwMode="gray">
              <a:xfrm>
                <a:off x="3799117" y="2366039"/>
                <a:ext cx="201168" cy="150823"/>
              </a:xfrm>
              <a:prstGeom prst="roundRect">
                <a:avLst>
                  <a:gd name="adj" fmla="val 0"/>
                </a:avLst>
              </a:prstGeom>
              <a:gradFill rotWithShape="1">
                <a:gsLst>
                  <a:gs pos="0">
                    <a:srgbClr val="4E7890"/>
                  </a:gs>
                  <a:gs pos="100000">
                    <a:srgbClr val="314B59"/>
                  </a:gs>
                </a:gsLst>
                <a:lin ang="2700000" scaled="1"/>
              </a:gradFill>
              <a:ln w="12700" algn="ctr">
                <a:solidFill>
                  <a:srgbClr val="C6C6C6"/>
                </a:solidFill>
                <a:round/>
                <a:headEnd/>
                <a:tailEnd/>
              </a:ln>
              <a:effectLst>
                <a:outerShdw blurRad="25400" dist="12700" dir="2700000" algn="tl" rotWithShape="0">
                  <a:prstClr val="black">
                    <a:alpha val="40000"/>
                  </a:prstClr>
                </a:outerShdw>
              </a:effectLst>
            </p:spPr>
            <p:txBody>
              <a:bodyPr tIns="91440" bIns="91440" anchor="ctr"/>
              <a:lstStyle/>
              <a:p>
                <a:pPr>
                  <a:lnSpc>
                    <a:spcPct val="100000"/>
                  </a:lnSpc>
                  <a:spcBef>
                    <a:spcPct val="0"/>
                  </a:spcBef>
                  <a:buFont typeface="Wingdings" pitchFamily="2" charset="2"/>
                  <a:buNone/>
                  <a:defRPr/>
                </a:pPr>
                <a:endParaRPr lang="en-US" sz="1400" b="1" dirty="0">
                  <a:solidFill>
                    <a:schemeClr val="bg1"/>
                  </a:solidFill>
                  <a:latin typeface="Arial" charset="0"/>
                </a:endParaRPr>
              </a:p>
            </p:txBody>
          </p:sp>
          <p:sp>
            <p:nvSpPr>
              <p:cNvPr id="234" name="AutoShape 116"/>
              <p:cNvSpPr>
                <a:spLocks noChangeArrowheads="1"/>
              </p:cNvSpPr>
              <p:nvPr/>
            </p:nvSpPr>
            <p:spPr bwMode="gray">
              <a:xfrm>
                <a:off x="3793773" y="3058528"/>
                <a:ext cx="204486" cy="150823"/>
              </a:xfrm>
              <a:prstGeom prst="roundRect">
                <a:avLst>
                  <a:gd name="adj" fmla="val 0"/>
                </a:avLst>
              </a:prstGeom>
              <a:gradFill rotWithShape="1">
                <a:gsLst>
                  <a:gs pos="0">
                    <a:srgbClr val="9C8795"/>
                  </a:gs>
                  <a:gs pos="100000">
                    <a:srgbClr val="644459"/>
                  </a:gs>
                </a:gsLst>
                <a:lin ang="2700000" scaled="1"/>
              </a:gradFill>
              <a:ln w="12700" algn="ctr">
                <a:solidFill>
                  <a:srgbClr val="C6C6C6"/>
                </a:solidFill>
                <a:round/>
                <a:headEnd/>
                <a:tailEnd/>
              </a:ln>
              <a:effectLst>
                <a:outerShdw blurRad="25400" dist="12700" dir="2700000" algn="tl" rotWithShape="0">
                  <a:prstClr val="black">
                    <a:alpha val="40000"/>
                  </a:prstClr>
                </a:outerShdw>
              </a:effectLst>
            </p:spPr>
            <p:txBody>
              <a:bodyPr tIns="91440" bIns="91440" anchor="ctr"/>
              <a:lstStyle/>
              <a:p>
                <a:pPr>
                  <a:lnSpc>
                    <a:spcPct val="100000"/>
                  </a:lnSpc>
                  <a:spcBef>
                    <a:spcPct val="0"/>
                  </a:spcBef>
                  <a:buFont typeface="Wingdings" pitchFamily="2" charset="2"/>
                  <a:buNone/>
                  <a:defRPr/>
                </a:pPr>
                <a:endParaRPr lang="en-US" sz="1400" b="1" dirty="0">
                  <a:solidFill>
                    <a:schemeClr val="bg1"/>
                  </a:solidFill>
                  <a:latin typeface="Arial" charset="0"/>
                </a:endParaRPr>
              </a:p>
            </p:txBody>
          </p:sp>
          <p:sp>
            <p:nvSpPr>
              <p:cNvPr id="235" name="AutoShape 50"/>
              <p:cNvSpPr>
                <a:spLocks noChangeArrowheads="1"/>
              </p:cNvSpPr>
              <p:nvPr/>
            </p:nvSpPr>
            <p:spPr bwMode="gray">
              <a:xfrm>
                <a:off x="3321618" y="2362394"/>
                <a:ext cx="204486" cy="150823"/>
              </a:xfrm>
              <a:prstGeom prst="roundRect">
                <a:avLst>
                  <a:gd name="adj" fmla="val 0"/>
                </a:avLst>
              </a:prstGeom>
              <a:gradFill rotWithShape="1">
                <a:gsLst>
                  <a:gs pos="0">
                    <a:srgbClr val="C17B80"/>
                  </a:gs>
                  <a:gs pos="100000">
                    <a:srgbClr val="9E3039"/>
                  </a:gs>
                </a:gsLst>
                <a:lin ang="2700000" scaled="1"/>
              </a:gradFill>
              <a:ln w="12700" algn="ctr">
                <a:solidFill>
                  <a:srgbClr val="C6C6C6"/>
                </a:solidFill>
                <a:round/>
                <a:headEnd/>
                <a:tailEnd/>
              </a:ln>
              <a:effectLst>
                <a:outerShdw blurRad="25400" dist="12700" dir="2700000" algn="tl" rotWithShape="0">
                  <a:prstClr val="black">
                    <a:alpha val="40000"/>
                  </a:prstClr>
                </a:outerShdw>
              </a:effectLst>
            </p:spPr>
            <p:txBody>
              <a:bodyPr tIns="91440" bIns="91440" anchor="ctr"/>
              <a:lstStyle/>
              <a:p>
                <a:pPr>
                  <a:lnSpc>
                    <a:spcPct val="100000"/>
                  </a:lnSpc>
                  <a:buNone/>
                  <a:defRPr/>
                </a:pPr>
                <a:endParaRPr lang="en-US" sz="1400" b="1" dirty="0">
                  <a:solidFill>
                    <a:schemeClr val="bg1"/>
                  </a:solidFill>
                </a:endParaRPr>
              </a:p>
            </p:txBody>
          </p:sp>
          <p:sp>
            <p:nvSpPr>
              <p:cNvPr id="236" name="AutoShape 20"/>
              <p:cNvSpPr>
                <a:spLocks noChangeArrowheads="1"/>
              </p:cNvSpPr>
              <p:nvPr/>
            </p:nvSpPr>
            <p:spPr bwMode="gray">
              <a:xfrm>
                <a:off x="3799117" y="2599121"/>
                <a:ext cx="201168" cy="150823"/>
              </a:xfrm>
              <a:prstGeom prst="roundRect">
                <a:avLst>
                  <a:gd name="adj" fmla="val 0"/>
                </a:avLst>
              </a:prstGeom>
              <a:gradFill rotWithShape="1">
                <a:gsLst>
                  <a:gs pos="0">
                    <a:srgbClr val="4E7890"/>
                  </a:gs>
                  <a:gs pos="100000">
                    <a:srgbClr val="314B59"/>
                  </a:gs>
                </a:gsLst>
                <a:lin ang="2700000" scaled="1"/>
              </a:gradFill>
              <a:ln w="12700" algn="ctr">
                <a:solidFill>
                  <a:srgbClr val="C6C6C6"/>
                </a:solidFill>
                <a:round/>
                <a:headEnd/>
                <a:tailEnd/>
              </a:ln>
              <a:effectLst>
                <a:outerShdw blurRad="25400" dist="12700" dir="2700000" algn="tl" rotWithShape="0">
                  <a:prstClr val="black">
                    <a:alpha val="40000"/>
                  </a:prstClr>
                </a:outerShdw>
              </a:effectLst>
            </p:spPr>
            <p:txBody>
              <a:bodyPr tIns="91440" bIns="91440" anchor="ctr"/>
              <a:lstStyle/>
              <a:p>
                <a:pPr>
                  <a:lnSpc>
                    <a:spcPct val="100000"/>
                  </a:lnSpc>
                  <a:spcBef>
                    <a:spcPct val="0"/>
                  </a:spcBef>
                  <a:buFont typeface="Wingdings" pitchFamily="2" charset="2"/>
                  <a:buNone/>
                  <a:defRPr/>
                </a:pPr>
                <a:endParaRPr lang="en-US" sz="1400" b="1" dirty="0">
                  <a:solidFill>
                    <a:schemeClr val="bg1"/>
                  </a:solidFill>
                  <a:latin typeface="Arial" charset="0"/>
                </a:endParaRPr>
              </a:p>
            </p:txBody>
          </p:sp>
          <p:sp>
            <p:nvSpPr>
              <p:cNvPr id="237" name="AutoShape 20"/>
              <p:cNvSpPr>
                <a:spLocks noChangeArrowheads="1"/>
              </p:cNvSpPr>
              <p:nvPr/>
            </p:nvSpPr>
            <p:spPr bwMode="gray">
              <a:xfrm>
                <a:off x="3799117" y="2823239"/>
                <a:ext cx="201168" cy="150823"/>
              </a:xfrm>
              <a:prstGeom prst="roundRect">
                <a:avLst>
                  <a:gd name="adj" fmla="val 0"/>
                </a:avLst>
              </a:prstGeom>
              <a:gradFill rotWithShape="1">
                <a:gsLst>
                  <a:gs pos="0">
                    <a:srgbClr val="4E7890"/>
                  </a:gs>
                  <a:gs pos="100000">
                    <a:srgbClr val="314B59"/>
                  </a:gs>
                </a:gsLst>
                <a:lin ang="2700000" scaled="1"/>
              </a:gradFill>
              <a:ln w="12700" algn="ctr">
                <a:solidFill>
                  <a:srgbClr val="C6C6C6"/>
                </a:solidFill>
                <a:round/>
                <a:headEnd/>
                <a:tailEnd/>
              </a:ln>
              <a:effectLst>
                <a:outerShdw blurRad="25400" dist="12700" dir="2700000" algn="tl" rotWithShape="0">
                  <a:prstClr val="black">
                    <a:alpha val="40000"/>
                  </a:prstClr>
                </a:outerShdw>
              </a:effectLst>
            </p:spPr>
            <p:txBody>
              <a:bodyPr tIns="91440" bIns="91440" anchor="ctr"/>
              <a:lstStyle/>
              <a:p>
                <a:pPr>
                  <a:lnSpc>
                    <a:spcPct val="100000"/>
                  </a:lnSpc>
                  <a:spcBef>
                    <a:spcPct val="0"/>
                  </a:spcBef>
                  <a:buFont typeface="Wingdings" pitchFamily="2" charset="2"/>
                  <a:buNone/>
                  <a:defRPr/>
                </a:pPr>
                <a:endParaRPr lang="en-US" sz="1400" b="1" dirty="0">
                  <a:solidFill>
                    <a:schemeClr val="bg1"/>
                  </a:solidFill>
                  <a:latin typeface="Arial" charset="0"/>
                </a:endParaRPr>
              </a:p>
            </p:txBody>
          </p:sp>
          <p:sp>
            <p:nvSpPr>
              <p:cNvPr id="238" name="AutoShape 50"/>
              <p:cNvSpPr>
                <a:spLocks noChangeArrowheads="1"/>
              </p:cNvSpPr>
              <p:nvPr/>
            </p:nvSpPr>
            <p:spPr bwMode="gray">
              <a:xfrm>
                <a:off x="3321610" y="2153090"/>
                <a:ext cx="204486" cy="150823"/>
              </a:xfrm>
              <a:prstGeom prst="roundRect">
                <a:avLst>
                  <a:gd name="adj" fmla="val 0"/>
                </a:avLst>
              </a:prstGeom>
              <a:gradFill rotWithShape="1">
                <a:gsLst>
                  <a:gs pos="0">
                    <a:srgbClr val="A29463"/>
                  </a:gs>
                  <a:gs pos="100000">
                    <a:srgbClr val="816E2C"/>
                  </a:gs>
                </a:gsLst>
                <a:lin ang="2700000" scaled="1"/>
              </a:gradFill>
              <a:ln w="12700" algn="ctr">
                <a:solidFill>
                  <a:srgbClr val="C6C6C6"/>
                </a:solidFill>
                <a:round/>
                <a:headEnd/>
                <a:tailEnd/>
              </a:ln>
              <a:effectLst>
                <a:outerShdw blurRad="25400" dist="12700" dir="2700000" algn="tl" rotWithShape="0">
                  <a:prstClr val="black">
                    <a:alpha val="40000"/>
                  </a:prstClr>
                </a:outerShdw>
              </a:effectLst>
            </p:spPr>
            <p:txBody>
              <a:bodyPr tIns="91440" bIns="91440" anchor="ctr"/>
              <a:lstStyle/>
              <a:p>
                <a:pPr>
                  <a:defRPr/>
                </a:pPr>
                <a:endParaRPr lang="en-US" sz="1400" b="1" dirty="0">
                  <a:solidFill>
                    <a:schemeClr val="bg1"/>
                  </a:solidFill>
                </a:endParaRPr>
              </a:p>
            </p:txBody>
          </p:sp>
          <p:sp>
            <p:nvSpPr>
              <p:cNvPr id="239" name="AutoShape 50"/>
              <p:cNvSpPr>
                <a:spLocks noChangeArrowheads="1"/>
              </p:cNvSpPr>
              <p:nvPr/>
            </p:nvSpPr>
            <p:spPr bwMode="gray">
              <a:xfrm>
                <a:off x="3500912" y="2595479"/>
                <a:ext cx="204486" cy="150823"/>
              </a:xfrm>
              <a:prstGeom prst="roundRect">
                <a:avLst>
                  <a:gd name="adj" fmla="val 0"/>
                </a:avLst>
              </a:prstGeom>
              <a:gradFill rotWithShape="1">
                <a:gsLst>
                  <a:gs pos="0">
                    <a:srgbClr val="C17B80"/>
                  </a:gs>
                  <a:gs pos="100000">
                    <a:srgbClr val="9E3039"/>
                  </a:gs>
                </a:gsLst>
                <a:lin ang="2700000" scaled="1"/>
              </a:gradFill>
              <a:ln w="12700" algn="ctr">
                <a:solidFill>
                  <a:srgbClr val="C6C6C6"/>
                </a:solidFill>
                <a:round/>
                <a:headEnd/>
                <a:tailEnd/>
              </a:ln>
              <a:effectLst>
                <a:outerShdw blurRad="25400" dist="12700" dir="2700000" algn="tl" rotWithShape="0">
                  <a:prstClr val="black">
                    <a:alpha val="40000"/>
                  </a:prstClr>
                </a:outerShdw>
              </a:effectLst>
            </p:spPr>
            <p:txBody>
              <a:bodyPr tIns="91440" bIns="91440" anchor="ctr"/>
              <a:lstStyle/>
              <a:p>
                <a:pPr>
                  <a:lnSpc>
                    <a:spcPct val="100000"/>
                  </a:lnSpc>
                  <a:buNone/>
                  <a:defRPr/>
                </a:pPr>
                <a:endParaRPr lang="en-US" sz="1400" b="1" dirty="0">
                  <a:solidFill>
                    <a:schemeClr val="bg1"/>
                  </a:solidFill>
                </a:endParaRPr>
              </a:p>
            </p:txBody>
          </p:sp>
          <p:sp>
            <p:nvSpPr>
              <p:cNvPr id="240" name="AutoShape 50"/>
              <p:cNvSpPr>
                <a:spLocks noChangeArrowheads="1"/>
              </p:cNvSpPr>
              <p:nvPr/>
            </p:nvSpPr>
            <p:spPr bwMode="gray">
              <a:xfrm>
                <a:off x="3438159" y="3240937"/>
                <a:ext cx="204486" cy="150823"/>
              </a:xfrm>
              <a:prstGeom prst="roundRect">
                <a:avLst>
                  <a:gd name="adj" fmla="val 0"/>
                </a:avLst>
              </a:prstGeom>
              <a:gradFill rotWithShape="1">
                <a:gsLst>
                  <a:gs pos="0">
                    <a:srgbClr val="C17B80"/>
                  </a:gs>
                  <a:gs pos="100000">
                    <a:srgbClr val="9E3039"/>
                  </a:gs>
                </a:gsLst>
                <a:lin ang="2700000" scaled="1"/>
              </a:gradFill>
              <a:ln w="12700" algn="ctr">
                <a:solidFill>
                  <a:srgbClr val="C6C6C6"/>
                </a:solidFill>
                <a:round/>
                <a:headEnd/>
                <a:tailEnd/>
              </a:ln>
              <a:effectLst>
                <a:outerShdw blurRad="25400" dist="12700" dir="2700000" algn="tl" rotWithShape="0">
                  <a:prstClr val="black">
                    <a:alpha val="40000"/>
                  </a:prstClr>
                </a:outerShdw>
              </a:effectLst>
            </p:spPr>
            <p:txBody>
              <a:bodyPr tIns="91440" bIns="91440" anchor="ctr"/>
              <a:lstStyle/>
              <a:p>
                <a:pPr>
                  <a:lnSpc>
                    <a:spcPct val="100000"/>
                  </a:lnSpc>
                  <a:buNone/>
                  <a:defRPr/>
                </a:pPr>
                <a:endParaRPr lang="en-US" sz="1400" b="1" dirty="0">
                  <a:solidFill>
                    <a:schemeClr val="bg1"/>
                  </a:solidFill>
                </a:endParaRPr>
              </a:p>
            </p:txBody>
          </p:sp>
          <p:cxnSp>
            <p:nvCxnSpPr>
              <p:cNvPr id="241" name="Elbow Connector 240"/>
              <p:cNvCxnSpPr>
                <a:stCxn id="204" idx="3"/>
                <a:endCxn id="235" idx="1"/>
              </p:cNvCxnSpPr>
              <p:nvPr/>
            </p:nvCxnSpPr>
            <p:spPr>
              <a:xfrm flipV="1">
                <a:off x="2976285" y="2437806"/>
                <a:ext cx="345333" cy="204114"/>
              </a:xfrm>
              <a:prstGeom prst="bentConnector3">
                <a:avLst>
                  <a:gd name="adj1" fmla="val 50000"/>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2" name="Elbow Connector 241"/>
              <p:cNvCxnSpPr>
                <a:stCxn id="205" idx="3"/>
                <a:endCxn id="232" idx="1"/>
              </p:cNvCxnSpPr>
              <p:nvPr/>
            </p:nvCxnSpPr>
            <p:spPr>
              <a:xfrm flipV="1">
                <a:off x="2976285" y="2877608"/>
                <a:ext cx="349361" cy="130829"/>
              </a:xfrm>
              <a:prstGeom prst="bentConnector3">
                <a:avLst>
                  <a:gd name="adj1" fmla="val 50000"/>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3" name="Elbow Connector 242"/>
              <p:cNvCxnSpPr>
                <a:stCxn id="232" idx="2"/>
                <a:endCxn id="240" idx="0"/>
              </p:cNvCxnSpPr>
              <p:nvPr/>
            </p:nvCxnSpPr>
            <p:spPr>
              <a:xfrm rot="16200000" flipH="1">
                <a:off x="3339357" y="3039892"/>
                <a:ext cx="287918" cy="114172"/>
              </a:xfrm>
              <a:prstGeom prst="bentConnector3">
                <a:avLst>
                  <a:gd name="adj1" fmla="val 50000"/>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4" name="Elbow Connector 243"/>
              <p:cNvCxnSpPr>
                <a:stCxn id="232" idx="3"/>
                <a:endCxn id="234" idx="1"/>
              </p:cNvCxnSpPr>
              <p:nvPr/>
            </p:nvCxnSpPr>
            <p:spPr>
              <a:xfrm>
                <a:off x="3526814" y="2877608"/>
                <a:ext cx="266959" cy="256332"/>
              </a:xfrm>
              <a:prstGeom prst="bentConnector3">
                <a:avLst>
                  <a:gd name="adj1" fmla="val 50000"/>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5" name="Elbow Connector 244"/>
              <p:cNvCxnSpPr>
                <a:stCxn id="239" idx="3"/>
                <a:endCxn id="237" idx="1"/>
              </p:cNvCxnSpPr>
              <p:nvPr/>
            </p:nvCxnSpPr>
            <p:spPr>
              <a:xfrm>
                <a:off x="3705398" y="2670891"/>
                <a:ext cx="93719" cy="227760"/>
              </a:xfrm>
              <a:prstGeom prst="bentConnector3">
                <a:avLst>
                  <a:gd name="adj1" fmla="val 50000"/>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6" name="Elbow Connector 245"/>
              <p:cNvCxnSpPr>
                <a:stCxn id="235" idx="3"/>
                <a:endCxn id="233" idx="1"/>
              </p:cNvCxnSpPr>
              <p:nvPr/>
            </p:nvCxnSpPr>
            <p:spPr>
              <a:xfrm>
                <a:off x="3526104" y="2437806"/>
                <a:ext cx="273013" cy="3645"/>
              </a:xfrm>
              <a:prstGeom prst="bentConnector3">
                <a:avLst>
                  <a:gd name="adj1" fmla="val 50000"/>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7" name="Elbow Connector 246"/>
              <p:cNvCxnSpPr>
                <a:stCxn id="238" idx="3"/>
                <a:endCxn id="233" idx="1"/>
              </p:cNvCxnSpPr>
              <p:nvPr/>
            </p:nvCxnSpPr>
            <p:spPr>
              <a:xfrm>
                <a:off x="3526096" y="2228502"/>
                <a:ext cx="273021" cy="212949"/>
              </a:xfrm>
              <a:prstGeom prst="bentConnector3">
                <a:avLst>
                  <a:gd name="adj1" fmla="val 50000"/>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8" name="Elbow Connector 247"/>
              <p:cNvCxnSpPr>
                <a:stCxn id="204" idx="3"/>
                <a:endCxn id="238" idx="1"/>
              </p:cNvCxnSpPr>
              <p:nvPr/>
            </p:nvCxnSpPr>
            <p:spPr>
              <a:xfrm flipV="1">
                <a:off x="2976285" y="2228502"/>
                <a:ext cx="345325" cy="413418"/>
              </a:xfrm>
              <a:prstGeom prst="bentConnector3">
                <a:avLst>
                  <a:gd name="adj1" fmla="val 50000"/>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9" name="Elbow Connector 248"/>
              <p:cNvCxnSpPr>
                <a:endCxn id="236" idx="1"/>
              </p:cNvCxnSpPr>
              <p:nvPr/>
            </p:nvCxnSpPr>
            <p:spPr>
              <a:xfrm flipV="1">
                <a:off x="3738282" y="2674533"/>
                <a:ext cx="60835" cy="5914"/>
              </a:xfrm>
              <a:prstGeom prst="bentConnector3">
                <a:avLst>
                  <a:gd name="adj1" fmla="val 50000"/>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92" name="Rectangle 191"/>
            <p:cNvSpPr/>
            <p:nvPr/>
          </p:nvSpPr>
          <p:spPr>
            <a:xfrm>
              <a:off x="1580016" y="4455092"/>
              <a:ext cx="2348097" cy="230832"/>
            </a:xfrm>
            <a:prstGeom prst="rect">
              <a:avLst/>
            </a:prstGeom>
          </p:spPr>
          <p:txBody>
            <a:bodyPr wrap="none">
              <a:spAutoFit/>
            </a:bodyPr>
            <a:lstStyle/>
            <a:p>
              <a:pPr algn="l" defTabSz="914400">
                <a:buNone/>
              </a:pPr>
              <a:r>
                <a:rPr lang="en-US" sz="900" b="0" i="0" dirty="0" err="1">
                  <a:latin typeface="Arial"/>
                  <a:ea typeface="+mn-ea"/>
                  <a:cs typeface="+mn-cs"/>
                </a:rPr>
                <a:t>Количество</a:t>
              </a:r>
              <a:r>
                <a:rPr lang="en-US" sz="900" b="0" i="0" dirty="0">
                  <a:latin typeface="Arial"/>
                  <a:ea typeface="+mn-ea"/>
                  <a:cs typeface="+mn-cs"/>
                </a:rPr>
                <a:t> </a:t>
              </a:r>
              <a:r>
                <a:rPr lang="en-US" sz="900" b="0" i="0" dirty="0" err="1">
                  <a:latin typeface="Arial"/>
                  <a:ea typeface="+mn-ea"/>
                  <a:cs typeface="+mn-cs"/>
                </a:rPr>
                <a:t>транзакционных</a:t>
              </a:r>
              <a:r>
                <a:rPr lang="en-US" sz="900" b="0" i="0" dirty="0">
                  <a:latin typeface="Arial"/>
                  <a:ea typeface="+mn-ea"/>
                  <a:cs typeface="+mn-cs"/>
                </a:rPr>
                <a:t> </a:t>
              </a:r>
              <a:r>
                <a:rPr lang="en-US" sz="900" b="0" i="0" dirty="0" err="1">
                  <a:latin typeface="Arial"/>
                  <a:ea typeface="+mn-ea"/>
                  <a:cs typeface="+mn-cs"/>
                </a:rPr>
                <a:t>систем</a:t>
              </a:r>
              <a:endParaRPr lang="en-US" sz="900" b="0" i="0" dirty="0">
                <a:latin typeface="Arial"/>
                <a:ea typeface="+mn-ea"/>
                <a:cs typeface="+mn-cs"/>
              </a:endParaRPr>
            </a:p>
          </p:txBody>
        </p:sp>
        <p:sp>
          <p:nvSpPr>
            <p:cNvPr id="193" name="Rectangle 192"/>
            <p:cNvSpPr/>
            <p:nvPr/>
          </p:nvSpPr>
          <p:spPr>
            <a:xfrm>
              <a:off x="1715746" y="4687138"/>
              <a:ext cx="297807" cy="276999"/>
            </a:xfrm>
            <a:prstGeom prst="rect">
              <a:avLst/>
            </a:prstGeom>
          </p:spPr>
          <p:txBody>
            <a:bodyPr wrap="none">
              <a:spAutoFit/>
            </a:bodyPr>
            <a:lstStyle/>
            <a:p>
              <a:pPr algn="l" defTabSz="914400">
                <a:buNone/>
              </a:pPr>
              <a:r>
                <a:rPr lang="en-US" sz="1200" b="1" i="0">
                  <a:latin typeface="Arial"/>
                  <a:ea typeface="+mn-ea"/>
                  <a:cs typeface="+mn-cs"/>
                </a:rPr>
                <a:t>2</a:t>
              </a:r>
            </a:p>
          </p:txBody>
        </p:sp>
        <p:sp>
          <p:nvSpPr>
            <p:cNvPr id="194" name="Rectangle 193"/>
            <p:cNvSpPr/>
            <p:nvPr/>
          </p:nvSpPr>
          <p:spPr>
            <a:xfrm>
              <a:off x="2621183" y="4687138"/>
              <a:ext cx="297807" cy="276999"/>
            </a:xfrm>
            <a:prstGeom prst="rect">
              <a:avLst/>
            </a:prstGeom>
          </p:spPr>
          <p:txBody>
            <a:bodyPr wrap="none">
              <a:spAutoFit/>
            </a:bodyPr>
            <a:lstStyle/>
            <a:p>
              <a:pPr algn="l" defTabSz="914400">
                <a:buNone/>
              </a:pPr>
              <a:r>
                <a:rPr lang="en-US" sz="1200" b="1" i="0">
                  <a:latin typeface="Arial"/>
                  <a:ea typeface="+mn-ea"/>
                  <a:cs typeface="+mn-cs"/>
                </a:rPr>
                <a:t>3</a:t>
              </a:r>
            </a:p>
          </p:txBody>
        </p:sp>
        <p:sp>
          <p:nvSpPr>
            <p:cNvPr id="195" name="Rectangle 194"/>
            <p:cNvSpPr/>
            <p:nvPr/>
          </p:nvSpPr>
          <p:spPr>
            <a:xfrm>
              <a:off x="3526619" y="4687138"/>
              <a:ext cx="297807" cy="276999"/>
            </a:xfrm>
            <a:prstGeom prst="rect">
              <a:avLst/>
            </a:prstGeom>
          </p:spPr>
          <p:txBody>
            <a:bodyPr wrap="none">
              <a:spAutoFit/>
            </a:bodyPr>
            <a:lstStyle/>
            <a:p>
              <a:pPr algn="l" defTabSz="914400">
                <a:buNone/>
              </a:pPr>
              <a:r>
                <a:rPr lang="en-US" sz="1200" b="1" i="0">
                  <a:latin typeface="Arial"/>
                  <a:ea typeface="+mn-ea"/>
                  <a:cs typeface="+mn-cs"/>
                </a:rPr>
                <a:t>6</a:t>
              </a:r>
            </a:p>
          </p:txBody>
        </p:sp>
      </p:grpSp>
      <p:pic>
        <p:nvPicPr>
          <p:cNvPr id="253" name="Picture 20" descr="\\Eric-pauls-power-mac-g5.local\desktop\Graphic Tank\aveave.tif"/>
          <p:cNvPicPr>
            <a:picLocks noChangeAspect="1" noChangeArrowheads="1"/>
          </p:cNvPicPr>
          <p:nvPr/>
        </p:nvPicPr>
        <p:blipFill>
          <a:blip r:embed="rId3" cstate="print"/>
          <a:srcRect b="50197"/>
          <a:stretch>
            <a:fillRect/>
          </a:stretch>
        </p:blipFill>
        <p:spPr bwMode="auto">
          <a:xfrm>
            <a:off x="188326" y="3084958"/>
            <a:ext cx="1455380" cy="2632840"/>
          </a:xfrm>
          <a:prstGeom prst="rect">
            <a:avLst/>
          </a:prstGeom>
          <a:noFill/>
          <a:ln w="9525">
            <a:noFill/>
            <a:miter lim="800000"/>
            <a:headEnd/>
            <a:tailEnd/>
          </a:ln>
        </p:spPr>
      </p:pic>
      <p:sp>
        <p:nvSpPr>
          <p:cNvPr id="254" name="AutoShape 63"/>
          <p:cNvSpPr>
            <a:spLocks noChangeArrowheads="1"/>
          </p:cNvSpPr>
          <p:nvPr/>
        </p:nvSpPr>
        <p:spPr bwMode="gray">
          <a:xfrm>
            <a:off x="112065" y="1936486"/>
            <a:ext cx="1471453" cy="1025900"/>
          </a:xfrm>
          <a:prstGeom prst="roundRect">
            <a:avLst>
              <a:gd name="adj" fmla="val 50000"/>
            </a:avLst>
          </a:prstGeom>
          <a:gradFill rotWithShape="1">
            <a:gsLst>
              <a:gs pos="0">
                <a:srgbClr val="ADADAD"/>
              </a:gs>
              <a:gs pos="100000">
                <a:srgbClr val="666666"/>
              </a:gs>
            </a:gsLst>
            <a:lin ang="2700000" scaled="1"/>
          </a:gradFill>
          <a:ln w="12700" algn="ctr">
            <a:solidFill>
              <a:srgbClr val="E8E8E8"/>
            </a:solidFill>
            <a:round/>
            <a:headEnd/>
            <a:tailEnd/>
          </a:ln>
          <a:effectLst>
            <a:outerShdw dist="12700" dir="2700000" algn="tl" rotWithShape="0">
              <a:srgbClr val="000000">
                <a:alpha val="39999"/>
              </a:srgbClr>
            </a:outerShdw>
          </a:effectLst>
        </p:spPr>
        <p:txBody>
          <a:bodyPr vert="horz" wrap="square" lIns="91440" tIns="91440" rIns="91440" bIns="91440" numCol="1" anchor="ctr" anchorCtr="0" compatLnSpc="1">
            <a:prstTxWarp prst="textNoShape">
              <a:avLst/>
            </a:prstTxWarp>
          </a:bodyPr>
          <a:lstStyle/>
          <a:p>
            <a:pPr algn="ctr" defTabSz="914400">
              <a:lnSpc>
                <a:spcPct val="110000"/>
              </a:lnSpc>
              <a:spcBef>
                <a:spcPts val="1260"/>
              </a:spcBef>
              <a:buNone/>
            </a:pPr>
            <a:r>
              <a:rPr lang="en-US" sz="1000" b="1" i="0" dirty="0" err="1">
                <a:solidFill>
                  <a:srgbClr val="FFFFFF"/>
                </a:solidFill>
                <a:latin typeface="Arial"/>
                <a:ea typeface="+mn-ea"/>
                <a:cs typeface="+mn-cs"/>
              </a:rPr>
              <a:t>Это</a:t>
            </a:r>
            <a:r>
              <a:rPr lang="en-US" sz="1000" b="1" i="0" dirty="0">
                <a:solidFill>
                  <a:srgbClr val="FFFFFF"/>
                </a:solidFill>
                <a:latin typeface="Arial"/>
                <a:ea typeface="+mn-ea"/>
                <a:cs typeface="+mn-cs"/>
              </a:rPr>
              <a:t> </a:t>
            </a:r>
            <a:r>
              <a:rPr lang="en-US" sz="1000" b="1" i="0" dirty="0" err="1">
                <a:solidFill>
                  <a:srgbClr val="FFFFFF"/>
                </a:solidFill>
                <a:latin typeface="Arial"/>
                <a:ea typeface="+mn-ea"/>
                <a:cs typeface="+mn-cs"/>
              </a:rPr>
              <a:t>действительно</a:t>
            </a:r>
            <a:r>
              <a:rPr lang="en-US" sz="1000" b="1" i="0" dirty="0">
                <a:solidFill>
                  <a:srgbClr val="FFFFFF"/>
                </a:solidFill>
                <a:latin typeface="Arial"/>
                <a:ea typeface="+mn-ea"/>
                <a:cs typeface="+mn-cs"/>
              </a:rPr>
              <a:t> </a:t>
            </a:r>
            <a:r>
              <a:rPr lang="en-US" sz="1000" b="1" i="0" dirty="0" err="1">
                <a:solidFill>
                  <a:srgbClr val="FFFFFF"/>
                </a:solidFill>
                <a:latin typeface="Arial"/>
                <a:ea typeface="+mn-ea"/>
                <a:cs typeface="+mn-cs"/>
              </a:rPr>
              <a:t>сложно</a:t>
            </a:r>
            <a:endParaRPr lang="en-US" sz="1000" b="1" i="0" dirty="0">
              <a:solidFill>
                <a:srgbClr val="FFFFFF"/>
              </a:solidFill>
              <a:latin typeface="Arial"/>
              <a:ea typeface="+mn-ea"/>
              <a:cs typeface="+mn-cs"/>
            </a:endParaRPr>
          </a:p>
        </p:txBody>
      </p:sp>
      <p:sp>
        <p:nvSpPr>
          <p:cNvPr id="255" name="Oval 64"/>
          <p:cNvSpPr>
            <a:spLocks noChangeArrowheads="1"/>
          </p:cNvSpPr>
          <p:nvPr/>
        </p:nvSpPr>
        <p:spPr bwMode="gray">
          <a:xfrm>
            <a:off x="818504" y="3047456"/>
            <a:ext cx="225425" cy="117475"/>
          </a:xfrm>
          <a:prstGeom prst="ellipse">
            <a:avLst/>
          </a:prstGeom>
          <a:gradFill rotWithShape="1">
            <a:gsLst>
              <a:gs pos="0">
                <a:srgbClr val="949494"/>
              </a:gs>
              <a:gs pos="100000">
                <a:srgbClr val="666666"/>
              </a:gs>
            </a:gsLst>
            <a:lin ang="2700000" scaled="1"/>
          </a:gradFill>
          <a:ln w="12700" algn="ctr">
            <a:solidFill>
              <a:srgbClr val="E8E8E8"/>
            </a:solidFill>
            <a:round/>
            <a:headEnd/>
            <a:tailEnd/>
          </a:ln>
          <a:effectLst>
            <a:outerShdw dist="12700" dir="2700000" algn="tl" rotWithShape="0">
              <a:srgbClr val="000000">
                <a:alpha val="39999"/>
              </a:srgbClr>
            </a:outerShdw>
          </a:effectLst>
        </p:spPr>
        <p:txBody>
          <a:bodyPr vert="horz" wrap="square" lIns="91440" tIns="91440" rIns="91440" bIns="91440" numCol="1" anchor="ctr" anchorCtr="0" compatLnSpc="1">
            <a:prstTxWarp prst="textNoShape">
              <a:avLst/>
            </a:prstTxWarp>
          </a:bodyPr>
          <a:lstStyle/>
          <a:p>
            <a:pPr>
              <a:buNone/>
            </a:pPr>
            <a:endParaRPr lang="en-US"/>
          </a:p>
        </p:txBody>
      </p:sp>
      <p:sp>
        <p:nvSpPr>
          <p:cNvPr id="256" name="Oval 65"/>
          <p:cNvSpPr>
            <a:spLocks noChangeArrowheads="1"/>
          </p:cNvSpPr>
          <p:nvPr/>
        </p:nvSpPr>
        <p:spPr bwMode="gray">
          <a:xfrm>
            <a:off x="924287" y="3248417"/>
            <a:ext cx="125413" cy="65087"/>
          </a:xfrm>
          <a:prstGeom prst="ellipse">
            <a:avLst/>
          </a:prstGeom>
          <a:gradFill rotWithShape="1">
            <a:gsLst>
              <a:gs pos="0">
                <a:srgbClr val="949494"/>
              </a:gs>
              <a:gs pos="100000">
                <a:srgbClr val="666666"/>
              </a:gs>
            </a:gsLst>
            <a:lin ang="2700000" scaled="1"/>
          </a:gradFill>
          <a:ln w="12700" algn="ctr">
            <a:solidFill>
              <a:srgbClr val="E8E8E8"/>
            </a:solidFill>
            <a:round/>
            <a:headEnd/>
            <a:tailEnd/>
          </a:ln>
          <a:effectLst>
            <a:outerShdw dist="12700" dir="2700000" algn="tl" rotWithShape="0">
              <a:srgbClr val="000000">
                <a:alpha val="39999"/>
              </a:srgbClr>
            </a:outerShdw>
          </a:effectLst>
        </p:spPr>
        <p:txBody>
          <a:bodyPr vert="horz" wrap="square" lIns="91440" tIns="91440" rIns="91440" bIns="91440" numCol="1" anchor="ctr" anchorCtr="0" compatLnSpc="1">
            <a:prstTxWarp prst="textNoShape">
              <a:avLst/>
            </a:prstTxWarp>
          </a:bodyPr>
          <a:lstStyle/>
          <a:p>
            <a:pPr>
              <a:buNone/>
            </a:pPr>
            <a:endParaRPr lang="en-US"/>
          </a:p>
        </p:txBody>
      </p:sp>
      <p:sp>
        <p:nvSpPr>
          <p:cNvPr id="257" name="AutoShape 63"/>
          <p:cNvSpPr>
            <a:spLocks noChangeArrowheads="1"/>
          </p:cNvSpPr>
          <p:nvPr/>
        </p:nvSpPr>
        <p:spPr bwMode="gray">
          <a:xfrm>
            <a:off x="3343828" y="1936486"/>
            <a:ext cx="1470204" cy="1025900"/>
          </a:xfrm>
          <a:prstGeom prst="roundRect">
            <a:avLst>
              <a:gd name="adj" fmla="val 50000"/>
            </a:avLst>
          </a:prstGeom>
          <a:gradFill rotWithShape="1">
            <a:gsLst>
              <a:gs pos="0">
                <a:srgbClr val="ADADAD"/>
              </a:gs>
              <a:gs pos="100000">
                <a:srgbClr val="666666"/>
              </a:gs>
            </a:gsLst>
            <a:lin ang="2700000" scaled="1"/>
          </a:gradFill>
          <a:ln w="12700" algn="ctr">
            <a:solidFill>
              <a:srgbClr val="E8E8E8"/>
            </a:solidFill>
            <a:round/>
            <a:headEnd/>
            <a:tailEnd/>
          </a:ln>
          <a:effectLst>
            <a:outerShdw dist="12700" dir="2700000" algn="tl" rotWithShape="0">
              <a:srgbClr val="000000">
                <a:alpha val="39999"/>
              </a:srgbClr>
            </a:outerShdw>
          </a:effectLst>
        </p:spPr>
        <p:txBody>
          <a:bodyPr vert="horz" wrap="square" lIns="91440" tIns="91440" rIns="91440" bIns="91440" numCol="1" anchor="ctr" anchorCtr="0" compatLnSpc="1">
            <a:prstTxWarp prst="textNoShape">
              <a:avLst/>
            </a:prstTxWarp>
          </a:bodyPr>
          <a:lstStyle/>
          <a:p>
            <a:pPr marR="0" lvl="0" algn="ctr" defTabSz="914400" rtl="0" eaLnBrk="1" fontAlgn="base" latinLnBrk="0" hangingPunct="1">
              <a:lnSpc>
                <a:spcPct val="110000"/>
              </a:lnSpc>
              <a:spcBef>
                <a:spcPct val="75000"/>
              </a:spcBef>
              <a:spcAft>
                <a:spcPct val="0"/>
              </a:spcAft>
              <a:buClr>
                <a:schemeClr val="accent1"/>
              </a:buClr>
              <a:buSzPct val="80000"/>
              <a:buNone/>
              <a:tabLst/>
            </a:pPr>
            <a:endParaRPr kumimoji="0" lang="en-US" sz="1200" b="0" i="0" u="none" strike="noStrike" cap="none" normalizeH="0" baseline="0" dirty="0" smtClean="0">
              <a:ln>
                <a:noFill/>
              </a:ln>
              <a:solidFill>
                <a:schemeClr val="tx1"/>
              </a:solidFill>
              <a:effectLst/>
              <a:latin typeface="Arial" pitchFamily="34" charset="0"/>
              <a:ea typeface="Arial Unicode MS" pitchFamily="34" charset="-128"/>
              <a:cs typeface="Arial Unicode MS" pitchFamily="34" charset="-128"/>
            </a:endParaRPr>
          </a:p>
        </p:txBody>
      </p:sp>
      <p:grpSp>
        <p:nvGrpSpPr>
          <p:cNvPr id="5" name="Group 95"/>
          <p:cNvGrpSpPr/>
          <p:nvPr/>
        </p:nvGrpSpPr>
        <p:grpSpPr>
          <a:xfrm>
            <a:off x="3527265" y="2035101"/>
            <a:ext cx="1071618" cy="770962"/>
            <a:chOff x="503669" y="4787153"/>
            <a:chExt cx="1253413" cy="951660"/>
          </a:xfrm>
        </p:grpSpPr>
        <p:grpSp>
          <p:nvGrpSpPr>
            <p:cNvPr id="6" name="Group 93"/>
            <p:cNvGrpSpPr/>
            <p:nvPr/>
          </p:nvGrpSpPr>
          <p:grpSpPr>
            <a:xfrm>
              <a:off x="563563" y="4836504"/>
              <a:ext cx="1193519" cy="902309"/>
              <a:chOff x="563563" y="1511300"/>
              <a:chExt cx="4013200" cy="4227513"/>
            </a:xfrm>
          </p:grpSpPr>
          <p:sp>
            <p:nvSpPr>
              <p:cNvPr id="262" name="AutoShape 28"/>
              <p:cNvSpPr>
                <a:spLocks noChangeArrowheads="1"/>
              </p:cNvSpPr>
              <p:nvPr/>
            </p:nvSpPr>
            <p:spPr bwMode="gray">
              <a:xfrm>
                <a:off x="660400" y="1673225"/>
                <a:ext cx="3678238" cy="3959225"/>
              </a:xfrm>
              <a:prstGeom prst="roundRect">
                <a:avLst>
                  <a:gd name="adj" fmla="val 0"/>
                </a:avLst>
              </a:prstGeom>
              <a:gradFill flip="none" rotWithShape="1">
                <a:gsLst>
                  <a:gs pos="0">
                    <a:schemeClr val="tx2">
                      <a:lumMod val="20000"/>
                      <a:lumOff val="80000"/>
                    </a:schemeClr>
                  </a:gs>
                  <a:gs pos="100000">
                    <a:schemeClr val="tx2">
                      <a:lumMod val="40000"/>
                      <a:lumOff val="60000"/>
                    </a:schemeClr>
                  </a:gs>
                </a:gsLst>
                <a:lin ang="8100000" scaled="1"/>
                <a:tileRect/>
              </a:gradFill>
              <a:ln w="12700" algn="ctr">
                <a:solidFill>
                  <a:srgbClr val="E8E8E8"/>
                </a:solidFill>
                <a:round/>
                <a:headEnd/>
                <a:tailEnd/>
              </a:ln>
              <a:effectLst>
                <a:outerShdw blurRad="25400" dist="12700" dir="2700000" algn="tl" rotWithShape="0">
                  <a:prstClr val="black">
                    <a:alpha val="40000"/>
                  </a:prstClr>
                </a:outerShdw>
              </a:effectLst>
            </p:spPr>
            <p:txBody>
              <a:bodyPr tIns="91440" bIns="91440" anchor="ctr"/>
              <a:lstStyle/>
              <a:p>
                <a:pPr>
                  <a:lnSpc>
                    <a:spcPct val="100000"/>
                  </a:lnSpc>
                  <a:spcBef>
                    <a:spcPct val="0"/>
                  </a:spcBef>
                  <a:buFont typeface="Wingdings" pitchFamily="2" charset="2"/>
                  <a:buNone/>
                  <a:defRPr/>
                </a:pPr>
                <a:endParaRPr lang="en-US" sz="1400" b="1">
                  <a:latin typeface="Arial" charset="0"/>
                </a:endParaRPr>
              </a:p>
            </p:txBody>
          </p:sp>
          <p:sp>
            <p:nvSpPr>
              <p:cNvPr id="263" name="Right Arrow 262"/>
              <p:cNvSpPr>
                <a:spLocks noChangeArrowheads="1"/>
              </p:cNvSpPr>
              <p:nvPr/>
            </p:nvSpPr>
            <p:spPr bwMode="gray">
              <a:xfrm rot="-5400000">
                <a:off x="-1445418" y="3520281"/>
                <a:ext cx="4160838" cy="142875"/>
              </a:xfrm>
              <a:prstGeom prst="rightArrow">
                <a:avLst>
                  <a:gd name="adj1" fmla="val 50000"/>
                  <a:gd name="adj2" fmla="val 50020"/>
                </a:avLst>
              </a:prstGeom>
              <a:gradFill rotWithShape="1">
                <a:gsLst>
                  <a:gs pos="0">
                    <a:srgbClr val="949494"/>
                  </a:gs>
                  <a:gs pos="100000">
                    <a:srgbClr val="666666"/>
                  </a:gs>
                </a:gsLst>
                <a:lin ang="2700000" scaled="1"/>
              </a:gradFill>
              <a:ln w="12700" algn="ctr">
                <a:noFill/>
                <a:round/>
                <a:headEnd/>
                <a:tailEnd/>
              </a:ln>
              <a:effectLst>
                <a:outerShdw dist="12700" dir="2700000" algn="tl" rotWithShape="0">
                  <a:srgbClr val="000000">
                    <a:alpha val="39999"/>
                  </a:srgbClr>
                </a:outerShdw>
              </a:effectLst>
            </p:spPr>
            <p:txBody>
              <a:bodyPr vert="eaVert" tIns="91440" bIns="91440" anchor="ctr"/>
              <a:lstStyle/>
              <a:p>
                <a:pPr marL="244475" indent="182563">
                  <a:lnSpc>
                    <a:spcPct val="100000"/>
                  </a:lnSpc>
                  <a:spcBef>
                    <a:spcPct val="0"/>
                  </a:spcBef>
                  <a:buFont typeface="Wingdings" pitchFamily="2" charset="2"/>
                  <a:buNone/>
                  <a:defRPr/>
                </a:pPr>
                <a:endParaRPr lang="en-US" sz="1400" b="1" dirty="0"/>
              </a:p>
            </p:txBody>
          </p:sp>
          <p:grpSp>
            <p:nvGrpSpPr>
              <p:cNvPr id="7" name="Group 30"/>
              <p:cNvGrpSpPr>
                <a:grpSpLocks/>
              </p:cNvGrpSpPr>
              <p:nvPr/>
            </p:nvGrpSpPr>
            <p:grpSpPr bwMode="auto">
              <a:xfrm>
                <a:off x="711201" y="1693862"/>
                <a:ext cx="3621091" cy="3948112"/>
                <a:chOff x="831871" y="1937404"/>
                <a:chExt cx="3622056" cy="3947948"/>
              </a:xfrm>
            </p:grpSpPr>
            <p:grpSp>
              <p:nvGrpSpPr>
                <p:cNvPr id="8" name="Group 24"/>
                <p:cNvGrpSpPr>
                  <a:grpSpLocks/>
                </p:cNvGrpSpPr>
                <p:nvPr/>
              </p:nvGrpSpPr>
              <p:grpSpPr bwMode="auto">
                <a:xfrm>
                  <a:off x="1205033" y="1937404"/>
                  <a:ext cx="2782040" cy="3947948"/>
                  <a:chOff x="1176701" y="1917634"/>
                  <a:chExt cx="2782040" cy="2966533"/>
                </a:xfrm>
              </p:grpSpPr>
              <p:cxnSp>
                <p:nvCxnSpPr>
                  <p:cNvPr id="277" name="Straight Connector 16"/>
                  <p:cNvCxnSpPr>
                    <a:cxnSpLocks noChangeShapeType="1"/>
                  </p:cNvCxnSpPr>
                  <p:nvPr/>
                </p:nvCxnSpPr>
                <p:spPr bwMode="gray">
                  <a:xfrm rot="5400000">
                    <a:off x="-305772" y="3400107"/>
                    <a:ext cx="2966533" cy="1587"/>
                  </a:xfrm>
                  <a:prstGeom prst="line">
                    <a:avLst/>
                  </a:prstGeom>
                  <a:noFill/>
                  <a:ln w="9525" algn="ctr">
                    <a:solidFill>
                      <a:schemeClr val="tx2">
                        <a:lumMod val="20000"/>
                        <a:lumOff val="80000"/>
                      </a:schemeClr>
                    </a:solidFill>
                    <a:round/>
                    <a:headEnd/>
                    <a:tailEnd type="none" w="sm" len="lg"/>
                  </a:ln>
                </p:spPr>
              </p:cxnSp>
              <p:cxnSp>
                <p:nvCxnSpPr>
                  <p:cNvPr id="278" name="Straight Connector 17"/>
                  <p:cNvCxnSpPr>
                    <a:cxnSpLocks noChangeShapeType="1"/>
                  </p:cNvCxnSpPr>
                  <p:nvPr/>
                </p:nvCxnSpPr>
                <p:spPr bwMode="gray">
                  <a:xfrm rot="5400000">
                    <a:off x="151550" y="3400107"/>
                    <a:ext cx="2966533" cy="1587"/>
                  </a:xfrm>
                  <a:prstGeom prst="line">
                    <a:avLst/>
                  </a:prstGeom>
                  <a:noFill/>
                  <a:ln w="9525" algn="ctr">
                    <a:solidFill>
                      <a:schemeClr val="tx2">
                        <a:lumMod val="20000"/>
                        <a:lumOff val="80000"/>
                      </a:schemeClr>
                    </a:solidFill>
                    <a:round/>
                    <a:headEnd/>
                    <a:tailEnd type="none" w="sm" len="lg"/>
                  </a:ln>
                </p:spPr>
              </p:cxnSp>
              <p:cxnSp>
                <p:nvCxnSpPr>
                  <p:cNvPr id="279" name="Straight Connector 18"/>
                  <p:cNvCxnSpPr>
                    <a:cxnSpLocks noChangeShapeType="1"/>
                  </p:cNvCxnSpPr>
                  <p:nvPr/>
                </p:nvCxnSpPr>
                <p:spPr bwMode="gray">
                  <a:xfrm rot="5400000">
                    <a:off x="608871" y="3400107"/>
                    <a:ext cx="2966533" cy="1587"/>
                  </a:xfrm>
                  <a:prstGeom prst="line">
                    <a:avLst/>
                  </a:prstGeom>
                  <a:noFill/>
                  <a:ln w="9525" algn="ctr">
                    <a:solidFill>
                      <a:schemeClr val="tx2">
                        <a:lumMod val="20000"/>
                        <a:lumOff val="80000"/>
                      </a:schemeClr>
                    </a:solidFill>
                    <a:round/>
                    <a:headEnd/>
                    <a:tailEnd type="none" w="sm" len="lg"/>
                  </a:ln>
                </p:spPr>
              </p:cxnSp>
              <p:cxnSp>
                <p:nvCxnSpPr>
                  <p:cNvPr id="280" name="Straight Connector 19"/>
                  <p:cNvCxnSpPr>
                    <a:cxnSpLocks noChangeShapeType="1"/>
                  </p:cNvCxnSpPr>
                  <p:nvPr/>
                </p:nvCxnSpPr>
                <p:spPr bwMode="gray">
                  <a:xfrm rot="5400000">
                    <a:off x="1066193" y="3400107"/>
                    <a:ext cx="2966533" cy="1587"/>
                  </a:xfrm>
                  <a:prstGeom prst="line">
                    <a:avLst/>
                  </a:prstGeom>
                  <a:noFill/>
                  <a:ln w="9525" algn="ctr">
                    <a:solidFill>
                      <a:schemeClr val="tx2">
                        <a:lumMod val="20000"/>
                        <a:lumOff val="80000"/>
                      </a:schemeClr>
                    </a:solidFill>
                    <a:round/>
                    <a:headEnd/>
                    <a:tailEnd type="none" w="sm" len="lg"/>
                  </a:ln>
                </p:spPr>
              </p:cxnSp>
              <p:cxnSp>
                <p:nvCxnSpPr>
                  <p:cNvPr id="281" name="Straight Connector 20"/>
                  <p:cNvCxnSpPr>
                    <a:cxnSpLocks noChangeShapeType="1"/>
                  </p:cNvCxnSpPr>
                  <p:nvPr/>
                </p:nvCxnSpPr>
                <p:spPr bwMode="gray">
                  <a:xfrm rot="5400000">
                    <a:off x="1540982" y="3400107"/>
                    <a:ext cx="2966533" cy="1588"/>
                  </a:xfrm>
                  <a:prstGeom prst="line">
                    <a:avLst/>
                  </a:prstGeom>
                  <a:noFill/>
                  <a:ln w="9525" algn="ctr">
                    <a:solidFill>
                      <a:schemeClr val="tx2">
                        <a:lumMod val="20000"/>
                        <a:lumOff val="80000"/>
                      </a:schemeClr>
                    </a:solidFill>
                    <a:round/>
                    <a:headEnd/>
                    <a:tailEnd type="none" w="sm" len="lg"/>
                  </a:ln>
                </p:spPr>
              </p:cxnSp>
              <p:cxnSp>
                <p:nvCxnSpPr>
                  <p:cNvPr id="282" name="Straight Connector 21"/>
                  <p:cNvCxnSpPr>
                    <a:cxnSpLocks noChangeShapeType="1"/>
                  </p:cNvCxnSpPr>
                  <p:nvPr/>
                </p:nvCxnSpPr>
                <p:spPr bwMode="gray">
                  <a:xfrm rot="5400000">
                    <a:off x="2007831" y="3400107"/>
                    <a:ext cx="2966533" cy="1588"/>
                  </a:xfrm>
                  <a:prstGeom prst="line">
                    <a:avLst/>
                  </a:prstGeom>
                  <a:noFill/>
                  <a:ln w="9525" algn="ctr">
                    <a:solidFill>
                      <a:schemeClr val="tx2">
                        <a:lumMod val="20000"/>
                        <a:lumOff val="80000"/>
                      </a:schemeClr>
                    </a:solidFill>
                    <a:round/>
                    <a:headEnd/>
                    <a:tailEnd type="none" w="sm" len="lg"/>
                  </a:ln>
                </p:spPr>
              </p:cxnSp>
              <p:cxnSp>
                <p:nvCxnSpPr>
                  <p:cNvPr id="283" name="Straight Connector 22"/>
                  <p:cNvCxnSpPr>
                    <a:cxnSpLocks noChangeShapeType="1"/>
                  </p:cNvCxnSpPr>
                  <p:nvPr/>
                </p:nvCxnSpPr>
                <p:spPr bwMode="gray">
                  <a:xfrm rot="5400000">
                    <a:off x="2474680" y="3400107"/>
                    <a:ext cx="2966533" cy="1588"/>
                  </a:xfrm>
                  <a:prstGeom prst="line">
                    <a:avLst/>
                  </a:prstGeom>
                  <a:noFill/>
                  <a:ln w="9525" algn="ctr">
                    <a:solidFill>
                      <a:schemeClr val="tx2">
                        <a:lumMod val="20000"/>
                        <a:lumOff val="80000"/>
                      </a:schemeClr>
                    </a:solidFill>
                    <a:round/>
                    <a:headEnd/>
                    <a:tailEnd type="none" w="sm" len="lg"/>
                  </a:ln>
                </p:spPr>
              </p:cxnSp>
            </p:grpSp>
            <p:grpSp>
              <p:nvGrpSpPr>
                <p:cNvPr id="9" name="Group 25"/>
                <p:cNvGrpSpPr>
                  <a:grpSpLocks/>
                </p:cNvGrpSpPr>
                <p:nvPr/>
              </p:nvGrpSpPr>
              <p:grpSpPr bwMode="auto">
                <a:xfrm rot="5400000">
                  <a:off x="1662659" y="1582849"/>
                  <a:ext cx="1960483" cy="3622052"/>
                  <a:chOff x="1633549" y="1917638"/>
                  <a:chExt cx="1860420" cy="2966426"/>
                </a:xfrm>
              </p:grpSpPr>
              <p:cxnSp>
                <p:nvCxnSpPr>
                  <p:cNvPr id="272" name="Straight Connector 27"/>
                  <p:cNvCxnSpPr>
                    <a:cxnSpLocks noChangeShapeType="1"/>
                  </p:cNvCxnSpPr>
                  <p:nvPr/>
                </p:nvCxnSpPr>
                <p:spPr bwMode="gray">
                  <a:xfrm rot="5400000">
                    <a:off x="151089" y="3400098"/>
                    <a:ext cx="2966426" cy="1506"/>
                  </a:xfrm>
                  <a:prstGeom prst="line">
                    <a:avLst/>
                  </a:prstGeom>
                  <a:noFill/>
                  <a:ln w="9525" algn="ctr">
                    <a:solidFill>
                      <a:schemeClr val="tx2">
                        <a:lumMod val="20000"/>
                        <a:lumOff val="80000"/>
                      </a:schemeClr>
                    </a:solidFill>
                    <a:round/>
                    <a:headEnd/>
                    <a:tailEnd type="none" w="sm" len="lg"/>
                  </a:ln>
                </p:spPr>
              </p:cxnSp>
              <p:cxnSp>
                <p:nvCxnSpPr>
                  <p:cNvPr id="273" name="Straight Connector 28"/>
                  <p:cNvCxnSpPr>
                    <a:cxnSpLocks noChangeShapeType="1"/>
                  </p:cNvCxnSpPr>
                  <p:nvPr/>
                </p:nvCxnSpPr>
                <p:spPr bwMode="gray">
                  <a:xfrm rot="5400000">
                    <a:off x="607532" y="3400097"/>
                    <a:ext cx="2966426" cy="1507"/>
                  </a:xfrm>
                  <a:prstGeom prst="line">
                    <a:avLst/>
                  </a:prstGeom>
                  <a:noFill/>
                  <a:ln w="9525" algn="ctr">
                    <a:solidFill>
                      <a:schemeClr val="tx2">
                        <a:lumMod val="20000"/>
                        <a:lumOff val="80000"/>
                      </a:schemeClr>
                    </a:solidFill>
                    <a:round/>
                    <a:headEnd/>
                    <a:tailEnd type="none" w="sm" len="lg"/>
                  </a:ln>
                </p:spPr>
              </p:cxnSp>
              <p:cxnSp>
                <p:nvCxnSpPr>
                  <p:cNvPr id="274" name="Straight Connector 29"/>
                  <p:cNvCxnSpPr>
                    <a:cxnSpLocks noChangeShapeType="1"/>
                  </p:cNvCxnSpPr>
                  <p:nvPr/>
                </p:nvCxnSpPr>
                <p:spPr bwMode="gray">
                  <a:xfrm rot="5400000">
                    <a:off x="1065481" y="3400097"/>
                    <a:ext cx="2966426" cy="1507"/>
                  </a:xfrm>
                  <a:prstGeom prst="line">
                    <a:avLst/>
                  </a:prstGeom>
                  <a:noFill/>
                  <a:ln w="9525" algn="ctr">
                    <a:solidFill>
                      <a:schemeClr val="tx2">
                        <a:lumMod val="20000"/>
                        <a:lumOff val="80000"/>
                      </a:schemeClr>
                    </a:solidFill>
                    <a:round/>
                    <a:headEnd/>
                    <a:tailEnd type="none" w="sm" len="lg"/>
                  </a:ln>
                </p:spPr>
              </p:cxnSp>
              <p:cxnSp>
                <p:nvCxnSpPr>
                  <p:cNvPr id="275" name="Straight Connector 30"/>
                  <p:cNvCxnSpPr>
                    <a:cxnSpLocks noChangeShapeType="1"/>
                  </p:cNvCxnSpPr>
                  <p:nvPr/>
                </p:nvCxnSpPr>
                <p:spPr bwMode="gray">
                  <a:xfrm rot="5400000">
                    <a:off x="1543015" y="3400098"/>
                    <a:ext cx="2966426" cy="1506"/>
                  </a:xfrm>
                  <a:prstGeom prst="line">
                    <a:avLst/>
                  </a:prstGeom>
                  <a:noFill/>
                  <a:ln w="9525" algn="ctr">
                    <a:solidFill>
                      <a:schemeClr val="tx2">
                        <a:lumMod val="20000"/>
                        <a:lumOff val="80000"/>
                      </a:schemeClr>
                    </a:solidFill>
                    <a:round/>
                    <a:headEnd/>
                    <a:tailEnd type="none" w="sm" len="lg"/>
                  </a:ln>
                </p:spPr>
              </p:cxnSp>
              <p:cxnSp>
                <p:nvCxnSpPr>
                  <p:cNvPr id="276" name="Straight Connector 31"/>
                  <p:cNvCxnSpPr>
                    <a:cxnSpLocks noChangeShapeType="1"/>
                  </p:cNvCxnSpPr>
                  <p:nvPr/>
                </p:nvCxnSpPr>
                <p:spPr bwMode="gray">
                  <a:xfrm rot="5400000">
                    <a:off x="2010003" y="3400098"/>
                    <a:ext cx="2966426" cy="1506"/>
                  </a:xfrm>
                  <a:prstGeom prst="line">
                    <a:avLst/>
                  </a:prstGeom>
                  <a:noFill/>
                  <a:ln w="9525" algn="ctr">
                    <a:solidFill>
                      <a:schemeClr val="tx2">
                        <a:lumMod val="20000"/>
                        <a:lumOff val="80000"/>
                      </a:schemeClr>
                    </a:solidFill>
                    <a:round/>
                    <a:headEnd/>
                    <a:tailEnd type="none" w="sm" len="lg"/>
                  </a:ln>
                </p:spPr>
              </p:cxnSp>
            </p:grpSp>
            <p:grpSp>
              <p:nvGrpSpPr>
                <p:cNvPr id="10" name="Group 25"/>
                <p:cNvGrpSpPr>
                  <a:grpSpLocks/>
                </p:cNvGrpSpPr>
                <p:nvPr/>
              </p:nvGrpSpPr>
              <p:grpSpPr bwMode="auto">
                <a:xfrm rot="5400000">
                  <a:off x="2160317" y="3040911"/>
                  <a:ext cx="965161" cy="3622053"/>
                  <a:chOff x="1633982" y="1917635"/>
                  <a:chExt cx="915899" cy="2966427"/>
                </a:xfrm>
              </p:grpSpPr>
              <p:cxnSp>
                <p:nvCxnSpPr>
                  <p:cNvPr id="269" name="Straight Connector 27"/>
                  <p:cNvCxnSpPr>
                    <a:cxnSpLocks noChangeShapeType="1"/>
                  </p:cNvCxnSpPr>
                  <p:nvPr/>
                </p:nvCxnSpPr>
                <p:spPr bwMode="gray">
                  <a:xfrm rot="5400000">
                    <a:off x="151521" y="3400096"/>
                    <a:ext cx="2966427" cy="1506"/>
                  </a:xfrm>
                  <a:prstGeom prst="line">
                    <a:avLst/>
                  </a:prstGeom>
                  <a:noFill/>
                  <a:ln w="9525" algn="ctr">
                    <a:solidFill>
                      <a:schemeClr val="tx2">
                        <a:lumMod val="20000"/>
                        <a:lumOff val="80000"/>
                      </a:schemeClr>
                    </a:solidFill>
                    <a:round/>
                    <a:headEnd/>
                    <a:tailEnd type="none" w="sm" len="lg"/>
                  </a:ln>
                </p:spPr>
              </p:cxnSp>
              <p:cxnSp>
                <p:nvCxnSpPr>
                  <p:cNvPr id="270" name="Straight Connector 28"/>
                  <p:cNvCxnSpPr>
                    <a:cxnSpLocks noChangeShapeType="1"/>
                  </p:cNvCxnSpPr>
                  <p:nvPr/>
                </p:nvCxnSpPr>
                <p:spPr bwMode="gray">
                  <a:xfrm rot="5400000">
                    <a:off x="608717" y="3399342"/>
                    <a:ext cx="2966427" cy="3013"/>
                  </a:xfrm>
                  <a:prstGeom prst="line">
                    <a:avLst/>
                  </a:prstGeom>
                  <a:noFill/>
                  <a:ln w="9525" algn="ctr">
                    <a:solidFill>
                      <a:schemeClr val="tx2">
                        <a:lumMod val="20000"/>
                        <a:lumOff val="80000"/>
                      </a:schemeClr>
                    </a:solidFill>
                    <a:round/>
                    <a:headEnd/>
                    <a:tailEnd type="none" w="sm" len="lg"/>
                  </a:ln>
                </p:spPr>
              </p:cxnSp>
              <p:cxnSp>
                <p:nvCxnSpPr>
                  <p:cNvPr id="271" name="Straight Connector 29"/>
                  <p:cNvCxnSpPr>
                    <a:cxnSpLocks noChangeShapeType="1"/>
                  </p:cNvCxnSpPr>
                  <p:nvPr/>
                </p:nvCxnSpPr>
                <p:spPr bwMode="gray">
                  <a:xfrm rot="5400000">
                    <a:off x="1065914" y="3400095"/>
                    <a:ext cx="2966427" cy="1507"/>
                  </a:xfrm>
                  <a:prstGeom prst="line">
                    <a:avLst/>
                  </a:prstGeom>
                  <a:noFill/>
                  <a:ln w="9525" algn="ctr">
                    <a:solidFill>
                      <a:schemeClr val="tx2">
                        <a:lumMod val="20000"/>
                        <a:lumOff val="80000"/>
                      </a:schemeClr>
                    </a:solidFill>
                    <a:round/>
                    <a:headEnd/>
                    <a:tailEnd type="none" w="sm" len="lg"/>
                  </a:ln>
                </p:spPr>
              </p:cxnSp>
            </p:grpSp>
          </p:grpSp>
          <p:sp>
            <p:nvSpPr>
              <p:cNvPr id="265" name="Right Arrow 264"/>
              <p:cNvSpPr/>
              <p:nvPr/>
            </p:nvSpPr>
            <p:spPr bwMode="gray">
              <a:xfrm>
                <a:off x="609600" y="5595938"/>
                <a:ext cx="3967163" cy="142875"/>
              </a:xfrm>
              <a:prstGeom prst="rightArrow">
                <a:avLst/>
              </a:prstGeom>
              <a:gradFill flip="none" rotWithShape="1">
                <a:gsLst>
                  <a:gs pos="0">
                    <a:srgbClr val="949494"/>
                  </a:gs>
                  <a:gs pos="100000">
                    <a:schemeClr val="bg2">
                      <a:lumMod val="50000"/>
                    </a:schemeClr>
                  </a:gs>
                </a:gsLst>
                <a:lin ang="0" scaled="1"/>
                <a:tileRect/>
              </a:gradFill>
              <a:ln w="12700" algn="ctr">
                <a:noFill/>
                <a:round/>
                <a:headEnd/>
                <a:tailEnd/>
              </a:ln>
              <a:effectLst>
                <a:outerShdw blurRad="25400" dist="12700" dir="2700000" algn="tl" rotWithShape="0">
                  <a:prstClr val="black">
                    <a:alpha val="40000"/>
                  </a:prstClr>
                </a:outerShdw>
              </a:effectLst>
            </p:spPr>
            <p:txBody>
              <a:bodyPr tIns="91440" bIns="91440" anchor="ctr"/>
              <a:lstStyle/>
              <a:p>
                <a:pPr marL="244475" indent="182563">
                  <a:lnSpc>
                    <a:spcPct val="100000"/>
                  </a:lnSpc>
                  <a:spcBef>
                    <a:spcPct val="0"/>
                  </a:spcBef>
                  <a:buFont typeface="Wingdings" pitchFamily="2" charset="2"/>
                  <a:buNone/>
                  <a:defRPr/>
                </a:pPr>
                <a:endParaRPr lang="en-US" sz="1400" b="1" dirty="0"/>
              </a:p>
            </p:txBody>
          </p:sp>
        </p:grpSp>
        <p:sp>
          <p:nvSpPr>
            <p:cNvPr id="260" name="Freeform 52"/>
            <p:cNvSpPr>
              <a:spLocks/>
            </p:cNvSpPr>
            <p:nvPr/>
          </p:nvSpPr>
          <p:spPr bwMode="gray">
            <a:xfrm>
              <a:off x="681318" y="4787153"/>
              <a:ext cx="940011" cy="904555"/>
            </a:xfrm>
            <a:custGeom>
              <a:avLst/>
              <a:gdLst>
                <a:gd name="connsiteX0" fmla="*/ 0 w 2258"/>
                <a:gd name="connsiteY0" fmla="*/ 2343 h 2343"/>
                <a:gd name="connsiteX1" fmla="*/ 1849 w 2258"/>
                <a:gd name="connsiteY1" fmla="*/ 362 h 2343"/>
                <a:gd name="connsiteX2" fmla="*/ 1705 w 2258"/>
                <a:gd name="connsiteY2" fmla="*/ 322 h 2343"/>
                <a:gd name="connsiteX3" fmla="*/ 2063 w 2258"/>
                <a:gd name="connsiteY3" fmla="*/ 0 h 2343"/>
                <a:gd name="connsiteX4" fmla="*/ 2258 w 2258"/>
                <a:gd name="connsiteY4" fmla="*/ 466 h 2343"/>
                <a:gd name="connsiteX5" fmla="*/ 2114 w 2258"/>
                <a:gd name="connsiteY5" fmla="*/ 420 h 2343"/>
                <a:gd name="connsiteX6" fmla="*/ 260 w 2258"/>
                <a:gd name="connsiteY6" fmla="*/ 2332 h 2343"/>
                <a:gd name="connsiteX7" fmla="*/ 0 w 2258"/>
                <a:gd name="connsiteY7" fmla="*/ 2343 h 2343"/>
                <a:gd name="connsiteX0" fmla="*/ 0 w 2258"/>
                <a:gd name="connsiteY0" fmla="*/ 2343 h 2343"/>
                <a:gd name="connsiteX1" fmla="*/ 1849 w 2258"/>
                <a:gd name="connsiteY1" fmla="*/ 362 h 2343"/>
                <a:gd name="connsiteX2" fmla="*/ 1705 w 2258"/>
                <a:gd name="connsiteY2" fmla="*/ 322 h 2343"/>
                <a:gd name="connsiteX3" fmla="*/ 2063 w 2258"/>
                <a:gd name="connsiteY3" fmla="*/ 0 h 2343"/>
                <a:gd name="connsiteX4" fmla="*/ 2258 w 2258"/>
                <a:gd name="connsiteY4" fmla="*/ 466 h 2343"/>
                <a:gd name="connsiteX5" fmla="*/ 2114 w 2258"/>
                <a:gd name="connsiteY5" fmla="*/ 420 h 2343"/>
                <a:gd name="connsiteX6" fmla="*/ 260 w 2258"/>
                <a:gd name="connsiteY6" fmla="*/ 2332 h 2343"/>
                <a:gd name="connsiteX7" fmla="*/ 0 w 2258"/>
                <a:gd name="connsiteY7" fmla="*/ 2343 h 2343"/>
                <a:gd name="connsiteX0" fmla="*/ 0 w 2258"/>
                <a:gd name="connsiteY0" fmla="*/ 2343 h 2343"/>
                <a:gd name="connsiteX1" fmla="*/ 1849 w 2258"/>
                <a:gd name="connsiteY1" fmla="*/ 362 h 2343"/>
                <a:gd name="connsiteX2" fmla="*/ 1705 w 2258"/>
                <a:gd name="connsiteY2" fmla="*/ 322 h 2343"/>
                <a:gd name="connsiteX3" fmla="*/ 2063 w 2258"/>
                <a:gd name="connsiteY3" fmla="*/ 0 h 2343"/>
                <a:gd name="connsiteX4" fmla="*/ 2258 w 2258"/>
                <a:gd name="connsiteY4" fmla="*/ 466 h 2343"/>
                <a:gd name="connsiteX5" fmla="*/ 2114 w 2258"/>
                <a:gd name="connsiteY5" fmla="*/ 420 h 2343"/>
                <a:gd name="connsiteX6" fmla="*/ 260 w 2258"/>
                <a:gd name="connsiteY6" fmla="*/ 2332 h 2343"/>
                <a:gd name="connsiteX7" fmla="*/ 0 w 2258"/>
                <a:gd name="connsiteY7" fmla="*/ 2343 h 2343"/>
                <a:gd name="connsiteX0" fmla="*/ 0 w 2258"/>
                <a:gd name="connsiteY0" fmla="*/ 2343 h 2343"/>
                <a:gd name="connsiteX1" fmla="*/ 1849 w 2258"/>
                <a:gd name="connsiteY1" fmla="*/ 362 h 2343"/>
                <a:gd name="connsiteX2" fmla="*/ 1705 w 2258"/>
                <a:gd name="connsiteY2" fmla="*/ 322 h 2343"/>
                <a:gd name="connsiteX3" fmla="*/ 2063 w 2258"/>
                <a:gd name="connsiteY3" fmla="*/ 0 h 2343"/>
                <a:gd name="connsiteX4" fmla="*/ 2258 w 2258"/>
                <a:gd name="connsiteY4" fmla="*/ 466 h 2343"/>
                <a:gd name="connsiteX5" fmla="*/ 2114 w 2258"/>
                <a:gd name="connsiteY5" fmla="*/ 420 h 2343"/>
                <a:gd name="connsiteX6" fmla="*/ 260 w 2258"/>
                <a:gd name="connsiteY6" fmla="*/ 2332 h 2343"/>
                <a:gd name="connsiteX7" fmla="*/ 0 w 2258"/>
                <a:gd name="connsiteY7" fmla="*/ 2343 h 2343"/>
                <a:gd name="connsiteX0" fmla="*/ 0 w 2258"/>
                <a:gd name="connsiteY0" fmla="*/ 2343 h 2343"/>
                <a:gd name="connsiteX1" fmla="*/ 1849 w 2258"/>
                <a:gd name="connsiteY1" fmla="*/ 362 h 2343"/>
                <a:gd name="connsiteX2" fmla="*/ 1705 w 2258"/>
                <a:gd name="connsiteY2" fmla="*/ 322 h 2343"/>
                <a:gd name="connsiteX3" fmla="*/ 2063 w 2258"/>
                <a:gd name="connsiteY3" fmla="*/ 0 h 2343"/>
                <a:gd name="connsiteX4" fmla="*/ 2258 w 2258"/>
                <a:gd name="connsiteY4" fmla="*/ 466 h 2343"/>
                <a:gd name="connsiteX5" fmla="*/ 2114 w 2258"/>
                <a:gd name="connsiteY5" fmla="*/ 420 h 2343"/>
                <a:gd name="connsiteX6" fmla="*/ 260 w 2258"/>
                <a:gd name="connsiteY6" fmla="*/ 2332 h 2343"/>
                <a:gd name="connsiteX7" fmla="*/ 0 w 2258"/>
                <a:gd name="connsiteY7" fmla="*/ 2343 h 2343"/>
                <a:gd name="connsiteX0" fmla="*/ 0 w 2258"/>
                <a:gd name="connsiteY0" fmla="*/ 2343 h 2343"/>
                <a:gd name="connsiteX1" fmla="*/ 1849 w 2258"/>
                <a:gd name="connsiteY1" fmla="*/ 362 h 2343"/>
                <a:gd name="connsiteX2" fmla="*/ 1705 w 2258"/>
                <a:gd name="connsiteY2" fmla="*/ 322 h 2343"/>
                <a:gd name="connsiteX3" fmla="*/ 2063 w 2258"/>
                <a:gd name="connsiteY3" fmla="*/ 0 h 2343"/>
                <a:gd name="connsiteX4" fmla="*/ 2258 w 2258"/>
                <a:gd name="connsiteY4" fmla="*/ 466 h 2343"/>
                <a:gd name="connsiteX5" fmla="*/ 2114 w 2258"/>
                <a:gd name="connsiteY5" fmla="*/ 420 h 2343"/>
                <a:gd name="connsiteX6" fmla="*/ 260 w 2258"/>
                <a:gd name="connsiteY6" fmla="*/ 2332 h 2343"/>
                <a:gd name="connsiteX7" fmla="*/ 0 w 2258"/>
                <a:gd name="connsiteY7" fmla="*/ 2343 h 2343"/>
                <a:gd name="connsiteX0" fmla="*/ 0 w 2258"/>
                <a:gd name="connsiteY0" fmla="*/ 2343 h 2343"/>
                <a:gd name="connsiteX1" fmla="*/ 1849 w 2258"/>
                <a:gd name="connsiteY1" fmla="*/ 362 h 2343"/>
                <a:gd name="connsiteX2" fmla="*/ 1705 w 2258"/>
                <a:gd name="connsiteY2" fmla="*/ 322 h 2343"/>
                <a:gd name="connsiteX3" fmla="*/ 2063 w 2258"/>
                <a:gd name="connsiteY3" fmla="*/ 0 h 2343"/>
                <a:gd name="connsiteX4" fmla="*/ 2258 w 2258"/>
                <a:gd name="connsiteY4" fmla="*/ 466 h 2343"/>
                <a:gd name="connsiteX5" fmla="*/ 2114 w 2258"/>
                <a:gd name="connsiteY5" fmla="*/ 420 h 2343"/>
                <a:gd name="connsiteX6" fmla="*/ 260 w 2258"/>
                <a:gd name="connsiteY6" fmla="*/ 2332 h 2343"/>
                <a:gd name="connsiteX7" fmla="*/ 0 w 2258"/>
                <a:gd name="connsiteY7" fmla="*/ 2343 h 2343"/>
                <a:gd name="connsiteX0" fmla="*/ 0 w 2258"/>
                <a:gd name="connsiteY0" fmla="*/ 2343 h 2343"/>
                <a:gd name="connsiteX1" fmla="*/ 1849 w 2258"/>
                <a:gd name="connsiteY1" fmla="*/ 362 h 2343"/>
                <a:gd name="connsiteX2" fmla="*/ 1705 w 2258"/>
                <a:gd name="connsiteY2" fmla="*/ 322 h 2343"/>
                <a:gd name="connsiteX3" fmla="*/ 2063 w 2258"/>
                <a:gd name="connsiteY3" fmla="*/ 0 h 2343"/>
                <a:gd name="connsiteX4" fmla="*/ 2258 w 2258"/>
                <a:gd name="connsiteY4" fmla="*/ 466 h 2343"/>
                <a:gd name="connsiteX5" fmla="*/ 2114 w 2258"/>
                <a:gd name="connsiteY5" fmla="*/ 420 h 2343"/>
                <a:gd name="connsiteX6" fmla="*/ 260 w 2258"/>
                <a:gd name="connsiteY6" fmla="*/ 2332 h 2343"/>
                <a:gd name="connsiteX7" fmla="*/ 0 w 2258"/>
                <a:gd name="connsiteY7" fmla="*/ 2343 h 2343"/>
                <a:gd name="connsiteX0" fmla="*/ 0 w 2258"/>
                <a:gd name="connsiteY0" fmla="*/ 2343 h 2343"/>
                <a:gd name="connsiteX1" fmla="*/ 1849 w 2258"/>
                <a:gd name="connsiteY1" fmla="*/ 362 h 2343"/>
                <a:gd name="connsiteX2" fmla="*/ 1705 w 2258"/>
                <a:gd name="connsiteY2" fmla="*/ 322 h 2343"/>
                <a:gd name="connsiteX3" fmla="*/ 2063 w 2258"/>
                <a:gd name="connsiteY3" fmla="*/ 0 h 2343"/>
                <a:gd name="connsiteX4" fmla="*/ 2258 w 2258"/>
                <a:gd name="connsiteY4" fmla="*/ 466 h 2343"/>
                <a:gd name="connsiteX5" fmla="*/ 2114 w 2258"/>
                <a:gd name="connsiteY5" fmla="*/ 420 h 2343"/>
                <a:gd name="connsiteX6" fmla="*/ 260 w 2258"/>
                <a:gd name="connsiteY6" fmla="*/ 2332 h 2343"/>
                <a:gd name="connsiteX7" fmla="*/ 0 w 2258"/>
                <a:gd name="connsiteY7" fmla="*/ 2343 h 2343"/>
                <a:gd name="connsiteX0" fmla="*/ 0 w 2258"/>
                <a:gd name="connsiteY0" fmla="*/ 2343 h 2343"/>
                <a:gd name="connsiteX1" fmla="*/ 1849 w 2258"/>
                <a:gd name="connsiteY1" fmla="*/ 362 h 2343"/>
                <a:gd name="connsiteX2" fmla="*/ 1705 w 2258"/>
                <a:gd name="connsiteY2" fmla="*/ 322 h 2343"/>
                <a:gd name="connsiteX3" fmla="*/ 2063 w 2258"/>
                <a:gd name="connsiteY3" fmla="*/ 0 h 2343"/>
                <a:gd name="connsiteX4" fmla="*/ 2258 w 2258"/>
                <a:gd name="connsiteY4" fmla="*/ 466 h 2343"/>
                <a:gd name="connsiteX5" fmla="*/ 2114 w 2258"/>
                <a:gd name="connsiteY5" fmla="*/ 420 h 2343"/>
                <a:gd name="connsiteX6" fmla="*/ 260 w 2258"/>
                <a:gd name="connsiteY6" fmla="*/ 2332 h 2343"/>
                <a:gd name="connsiteX7" fmla="*/ 0 w 2258"/>
                <a:gd name="connsiteY7" fmla="*/ 2343 h 2343"/>
                <a:gd name="connsiteX0" fmla="*/ 0 w 2258"/>
                <a:gd name="connsiteY0" fmla="*/ 2343 h 2343"/>
                <a:gd name="connsiteX1" fmla="*/ 1849 w 2258"/>
                <a:gd name="connsiteY1" fmla="*/ 362 h 2343"/>
                <a:gd name="connsiteX2" fmla="*/ 1705 w 2258"/>
                <a:gd name="connsiteY2" fmla="*/ 322 h 2343"/>
                <a:gd name="connsiteX3" fmla="*/ 2063 w 2258"/>
                <a:gd name="connsiteY3" fmla="*/ 0 h 2343"/>
                <a:gd name="connsiteX4" fmla="*/ 2258 w 2258"/>
                <a:gd name="connsiteY4" fmla="*/ 466 h 2343"/>
                <a:gd name="connsiteX5" fmla="*/ 2114 w 2258"/>
                <a:gd name="connsiteY5" fmla="*/ 420 h 2343"/>
                <a:gd name="connsiteX6" fmla="*/ 260 w 2258"/>
                <a:gd name="connsiteY6" fmla="*/ 2332 h 2343"/>
                <a:gd name="connsiteX7" fmla="*/ 0 w 2258"/>
                <a:gd name="connsiteY7" fmla="*/ 2343 h 2343"/>
                <a:gd name="connsiteX0" fmla="*/ 0 w 2258"/>
                <a:gd name="connsiteY0" fmla="*/ 2343 h 2343"/>
                <a:gd name="connsiteX1" fmla="*/ 1849 w 2258"/>
                <a:gd name="connsiteY1" fmla="*/ 362 h 2343"/>
                <a:gd name="connsiteX2" fmla="*/ 1705 w 2258"/>
                <a:gd name="connsiteY2" fmla="*/ 322 h 2343"/>
                <a:gd name="connsiteX3" fmla="*/ 2063 w 2258"/>
                <a:gd name="connsiteY3" fmla="*/ 0 h 2343"/>
                <a:gd name="connsiteX4" fmla="*/ 2258 w 2258"/>
                <a:gd name="connsiteY4" fmla="*/ 466 h 2343"/>
                <a:gd name="connsiteX5" fmla="*/ 2114 w 2258"/>
                <a:gd name="connsiteY5" fmla="*/ 420 h 2343"/>
                <a:gd name="connsiteX6" fmla="*/ 260 w 2258"/>
                <a:gd name="connsiteY6" fmla="*/ 2332 h 2343"/>
                <a:gd name="connsiteX7" fmla="*/ 0 w 2258"/>
                <a:gd name="connsiteY7" fmla="*/ 2343 h 2343"/>
                <a:gd name="connsiteX0" fmla="*/ 0 w 2258"/>
                <a:gd name="connsiteY0" fmla="*/ 2343 h 2343"/>
                <a:gd name="connsiteX1" fmla="*/ 1849 w 2258"/>
                <a:gd name="connsiteY1" fmla="*/ 362 h 2343"/>
                <a:gd name="connsiteX2" fmla="*/ 1705 w 2258"/>
                <a:gd name="connsiteY2" fmla="*/ 322 h 2343"/>
                <a:gd name="connsiteX3" fmla="*/ 2063 w 2258"/>
                <a:gd name="connsiteY3" fmla="*/ 0 h 2343"/>
                <a:gd name="connsiteX4" fmla="*/ 2258 w 2258"/>
                <a:gd name="connsiteY4" fmla="*/ 466 h 2343"/>
                <a:gd name="connsiteX5" fmla="*/ 2114 w 2258"/>
                <a:gd name="connsiteY5" fmla="*/ 420 h 2343"/>
                <a:gd name="connsiteX6" fmla="*/ 260 w 2258"/>
                <a:gd name="connsiteY6" fmla="*/ 2332 h 2343"/>
                <a:gd name="connsiteX7" fmla="*/ 0 w 2258"/>
                <a:gd name="connsiteY7" fmla="*/ 2343 h 2343"/>
                <a:gd name="connsiteX0" fmla="*/ 0 w 2258"/>
                <a:gd name="connsiteY0" fmla="*/ 2541 h 2541"/>
                <a:gd name="connsiteX1" fmla="*/ 1849 w 2258"/>
                <a:gd name="connsiteY1" fmla="*/ 560 h 2541"/>
                <a:gd name="connsiteX2" fmla="*/ 1705 w 2258"/>
                <a:gd name="connsiteY2" fmla="*/ 520 h 2541"/>
                <a:gd name="connsiteX3" fmla="*/ 1922 w 2258"/>
                <a:gd name="connsiteY3" fmla="*/ 0 h 2541"/>
                <a:gd name="connsiteX4" fmla="*/ 2258 w 2258"/>
                <a:gd name="connsiteY4" fmla="*/ 664 h 2541"/>
                <a:gd name="connsiteX5" fmla="*/ 2114 w 2258"/>
                <a:gd name="connsiteY5" fmla="*/ 618 h 2541"/>
                <a:gd name="connsiteX6" fmla="*/ 260 w 2258"/>
                <a:gd name="connsiteY6" fmla="*/ 2530 h 2541"/>
                <a:gd name="connsiteX7" fmla="*/ 0 w 2258"/>
                <a:gd name="connsiteY7" fmla="*/ 2541 h 2541"/>
                <a:gd name="connsiteX0" fmla="*/ 0 w 2258"/>
                <a:gd name="connsiteY0" fmla="*/ 2338 h 2338"/>
                <a:gd name="connsiteX1" fmla="*/ 1849 w 2258"/>
                <a:gd name="connsiteY1" fmla="*/ 357 h 2338"/>
                <a:gd name="connsiteX2" fmla="*/ 1705 w 2258"/>
                <a:gd name="connsiteY2" fmla="*/ 317 h 2338"/>
                <a:gd name="connsiteX3" fmla="*/ 2041 w 2258"/>
                <a:gd name="connsiteY3" fmla="*/ 0 h 2338"/>
                <a:gd name="connsiteX4" fmla="*/ 2258 w 2258"/>
                <a:gd name="connsiteY4" fmla="*/ 461 h 2338"/>
                <a:gd name="connsiteX5" fmla="*/ 2114 w 2258"/>
                <a:gd name="connsiteY5" fmla="*/ 415 h 2338"/>
                <a:gd name="connsiteX6" fmla="*/ 260 w 2258"/>
                <a:gd name="connsiteY6" fmla="*/ 2327 h 2338"/>
                <a:gd name="connsiteX7" fmla="*/ 0 w 2258"/>
                <a:gd name="connsiteY7" fmla="*/ 2338 h 2338"/>
                <a:gd name="connsiteX0" fmla="*/ 0 w 2258"/>
                <a:gd name="connsiteY0" fmla="*/ 2338 h 2338"/>
                <a:gd name="connsiteX1" fmla="*/ 1849 w 2258"/>
                <a:gd name="connsiteY1" fmla="*/ 357 h 2338"/>
                <a:gd name="connsiteX2" fmla="*/ 1705 w 2258"/>
                <a:gd name="connsiteY2" fmla="*/ 317 h 2338"/>
                <a:gd name="connsiteX3" fmla="*/ 2041 w 2258"/>
                <a:gd name="connsiteY3" fmla="*/ 0 h 2338"/>
                <a:gd name="connsiteX4" fmla="*/ 2258 w 2258"/>
                <a:gd name="connsiteY4" fmla="*/ 461 h 2338"/>
                <a:gd name="connsiteX5" fmla="*/ 2114 w 2258"/>
                <a:gd name="connsiteY5" fmla="*/ 415 h 2338"/>
                <a:gd name="connsiteX6" fmla="*/ 260 w 2258"/>
                <a:gd name="connsiteY6" fmla="*/ 2327 h 2338"/>
                <a:gd name="connsiteX7" fmla="*/ 0 w 2258"/>
                <a:gd name="connsiteY7" fmla="*/ 2338 h 2338"/>
                <a:gd name="connsiteX0" fmla="*/ 0 w 2258"/>
                <a:gd name="connsiteY0" fmla="*/ 2338 h 2338"/>
                <a:gd name="connsiteX1" fmla="*/ 1849 w 2258"/>
                <a:gd name="connsiteY1" fmla="*/ 357 h 2338"/>
                <a:gd name="connsiteX2" fmla="*/ 1705 w 2258"/>
                <a:gd name="connsiteY2" fmla="*/ 317 h 2338"/>
                <a:gd name="connsiteX3" fmla="*/ 2041 w 2258"/>
                <a:gd name="connsiteY3" fmla="*/ 0 h 2338"/>
                <a:gd name="connsiteX4" fmla="*/ 2258 w 2258"/>
                <a:gd name="connsiteY4" fmla="*/ 461 h 2338"/>
                <a:gd name="connsiteX5" fmla="*/ 2114 w 2258"/>
                <a:gd name="connsiteY5" fmla="*/ 415 h 2338"/>
                <a:gd name="connsiteX6" fmla="*/ 260 w 2258"/>
                <a:gd name="connsiteY6" fmla="*/ 2327 h 2338"/>
                <a:gd name="connsiteX7" fmla="*/ 0 w 2258"/>
                <a:gd name="connsiteY7" fmla="*/ 2338 h 2338"/>
                <a:gd name="connsiteX0" fmla="*/ 0 w 2258"/>
                <a:gd name="connsiteY0" fmla="*/ 2270 h 2270"/>
                <a:gd name="connsiteX1" fmla="*/ 1849 w 2258"/>
                <a:gd name="connsiteY1" fmla="*/ 289 h 2270"/>
                <a:gd name="connsiteX2" fmla="*/ 1705 w 2258"/>
                <a:gd name="connsiteY2" fmla="*/ 249 h 2270"/>
                <a:gd name="connsiteX3" fmla="*/ 2041 w 2258"/>
                <a:gd name="connsiteY3" fmla="*/ 0 h 2270"/>
                <a:gd name="connsiteX4" fmla="*/ 2258 w 2258"/>
                <a:gd name="connsiteY4" fmla="*/ 393 h 2270"/>
                <a:gd name="connsiteX5" fmla="*/ 2114 w 2258"/>
                <a:gd name="connsiteY5" fmla="*/ 347 h 2270"/>
                <a:gd name="connsiteX6" fmla="*/ 260 w 2258"/>
                <a:gd name="connsiteY6" fmla="*/ 2259 h 2270"/>
                <a:gd name="connsiteX7" fmla="*/ 0 w 2258"/>
                <a:gd name="connsiteY7" fmla="*/ 2270 h 2270"/>
                <a:gd name="connsiteX0" fmla="*/ 0 w 2258"/>
                <a:gd name="connsiteY0" fmla="*/ 2270 h 2270"/>
                <a:gd name="connsiteX1" fmla="*/ 1849 w 2258"/>
                <a:gd name="connsiteY1" fmla="*/ 289 h 2270"/>
                <a:gd name="connsiteX2" fmla="*/ 1632 w 2258"/>
                <a:gd name="connsiteY2" fmla="*/ 249 h 2270"/>
                <a:gd name="connsiteX3" fmla="*/ 2041 w 2258"/>
                <a:gd name="connsiteY3" fmla="*/ 0 h 2270"/>
                <a:gd name="connsiteX4" fmla="*/ 2258 w 2258"/>
                <a:gd name="connsiteY4" fmla="*/ 393 h 2270"/>
                <a:gd name="connsiteX5" fmla="*/ 2114 w 2258"/>
                <a:gd name="connsiteY5" fmla="*/ 347 h 2270"/>
                <a:gd name="connsiteX6" fmla="*/ 260 w 2258"/>
                <a:gd name="connsiteY6" fmla="*/ 2259 h 2270"/>
                <a:gd name="connsiteX7" fmla="*/ 0 w 2258"/>
                <a:gd name="connsiteY7" fmla="*/ 2270 h 2270"/>
                <a:gd name="connsiteX0" fmla="*/ 0 w 2326"/>
                <a:gd name="connsiteY0" fmla="*/ 2270 h 2270"/>
                <a:gd name="connsiteX1" fmla="*/ 1849 w 2326"/>
                <a:gd name="connsiteY1" fmla="*/ 289 h 2270"/>
                <a:gd name="connsiteX2" fmla="*/ 1632 w 2326"/>
                <a:gd name="connsiteY2" fmla="*/ 249 h 2270"/>
                <a:gd name="connsiteX3" fmla="*/ 2041 w 2326"/>
                <a:gd name="connsiteY3" fmla="*/ 0 h 2270"/>
                <a:gd name="connsiteX4" fmla="*/ 2326 w 2326"/>
                <a:gd name="connsiteY4" fmla="*/ 393 h 2270"/>
                <a:gd name="connsiteX5" fmla="*/ 2114 w 2326"/>
                <a:gd name="connsiteY5" fmla="*/ 347 h 2270"/>
                <a:gd name="connsiteX6" fmla="*/ 260 w 2326"/>
                <a:gd name="connsiteY6" fmla="*/ 2259 h 2270"/>
                <a:gd name="connsiteX7" fmla="*/ 0 w 2326"/>
                <a:gd name="connsiteY7" fmla="*/ 2270 h 2270"/>
                <a:gd name="connsiteX0" fmla="*/ 0 w 2326"/>
                <a:gd name="connsiteY0" fmla="*/ 2338 h 2338"/>
                <a:gd name="connsiteX1" fmla="*/ 1849 w 2326"/>
                <a:gd name="connsiteY1" fmla="*/ 357 h 2338"/>
                <a:gd name="connsiteX2" fmla="*/ 1632 w 2326"/>
                <a:gd name="connsiteY2" fmla="*/ 317 h 2338"/>
                <a:gd name="connsiteX3" fmla="*/ 2041 w 2326"/>
                <a:gd name="connsiteY3" fmla="*/ 0 h 2338"/>
                <a:gd name="connsiteX4" fmla="*/ 2326 w 2326"/>
                <a:gd name="connsiteY4" fmla="*/ 461 h 2338"/>
                <a:gd name="connsiteX5" fmla="*/ 2114 w 2326"/>
                <a:gd name="connsiteY5" fmla="*/ 415 h 2338"/>
                <a:gd name="connsiteX6" fmla="*/ 260 w 2326"/>
                <a:gd name="connsiteY6" fmla="*/ 2327 h 2338"/>
                <a:gd name="connsiteX7" fmla="*/ 0 w 2326"/>
                <a:gd name="connsiteY7" fmla="*/ 2338 h 2338"/>
                <a:gd name="connsiteX0" fmla="*/ 0 w 2326"/>
                <a:gd name="connsiteY0" fmla="*/ 2338 h 2338"/>
                <a:gd name="connsiteX1" fmla="*/ 1849 w 2326"/>
                <a:gd name="connsiteY1" fmla="*/ 357 h 2338"/>
                <a:gd name="connsiteX2" fmla="*/ 1632 w 2326"/>
                <a:gd name="connsiteY2" fmla="*/ 317 h 2338"/>
                <a:gd name="connsiteX3" fmla="*/ 2041 w 2326"/>
                <a:gd name="connsiteY3" fmla="*/ 0 h 2338"/>
                <a:gd name="connsiteX4" fmla="*/ 2326 w 2326"/>
                <a:gd name="connsiteY4" fmla="*/ 461 h 2338"/>
                <a:gd name="connsiteX5" fmla="*/ 2187 w 2326"/>
                <a:gd name="connsiteY5" fmla="*/ 415 h 2338"/>
                <a:gd name="connsiteX6" fmla="*/ 260 w 2326"/>
                <a:gd name="connsiteY6" fmla="*/ 2327 h 2338"/>
                <a:gd name="connsiteX7" fmla="*/ 0 w 2326"/>
                <a:gd name="connsiteY7" fmla="*/ 2338 h 2338"/>
                <a:gd name="connsiteX0" fmla="*/ 0 w 2326"/>
                <a:gd name="connsiteY0" fmla="*/ 2338 h 2338"/>
                <a:gd name="connsiteX1" fmla="*/ 1781 w 2326"/>
                <a:gd name="connsiteY1" fmla="*/ 357 h 2338"/>
                <a:gd name="connsiteX2" fmla="*/ 1632 w 2326"/>
                <a:gd name="connsiteY2" fmla="*/ 317 h 2338"/>
                <a:gd name="connsiteX3" fmla="*/ 2041 w 2326"/>
                <a:gd name="connsiteY3" fmla="*/ 0 h 2338"/>
                <a:gd name="connsiteX4" fmla="*/ 2326 w 2326"/>
                <a:gd name="connsiteY4" fmla="*/ 461 h 2338"/>
                <a:gd name="connsiteX5" fmla="*/ 2187 w 2326"/>
                <a:gd name="connsiteY5" fmla="*/ 415 h 2338"/>
                <a:gd name="connsiteX6" fmla="*/ 260 w 2326"/>
                <a:gd name="connsiteY6" fmla="*/ 2327 h 2338"/>
                <a:gd name="connsiteX7" fmla="*/ 0 w 2326"/>
                <a:gd name="connsiteY7" fmla="*/ 2338 h 2338"/>
                <a:gd name="connsiteX0" fmla="*/ 0 w 2326"/>
                <a:gd name="connsiteY0" fmla="*/ 2338 h 2338"/>
                <a:gd name="connsiteX1" fmla="*/ 1781 w 2326"/>
                <a:gd name="connsiteY1" fmla="*/ 357 h 2338"/>
                <a:gd name="connsiteX2" fmla="*/ 1632 w 2326"/>
                <a:gd name="connsiteY2" fmla="*/ 317 h 2338"/>
                <a:gd name="connsiteX3" fmla="*/ 2041 w 2326"/>
                <a:gd name="connsiteY3" fmla="*/ 0 h 2338"/>
                <a:gd name="connsiteX4" fmla="*/ 2326 w 2326"/>
                <a:gd name="connsiteY4" fmla="*/ 461 h 2338"/>
                <a:gd name="connsiteX5" fmla="*/ 2187 w 2326"/>
                <a:gd name="connsiteY5" fmla="*/ 415 h 2338"/>
                <a:gd name="connsiteX6" fmla="*/ 260 w 2326"/>
                <a:gd name="connsiteY6" fmla="*/ 2327 h 2338"/>
                <a:gd name="connsiteX7" fmla="*/ 0 w 2326"/>
                <a:gd name="connsiteY7" fmla="*/ 2338 h 2338"/>
                <a:gd name="connsiteX0" fmla="*/ 0 w 2326"/>
                <a:gd name="connsiteY0" fmla="*/ 2338 h 2338"/>
                <a:gd name="connsiteX1" fmla="*/ 1781 w 2326"/>
                <a:gd name="connsiteY1" fmla="*/ 357 h 2338"/>
                <a:gd name="connsiteX2" fmla="*/ 1632 w 2326"/>
                <a:gd name="connsiteY2" fmla="*/ 317 h 2338"/>
                <a:gd name="connsiteX3" fmla="*/ 2041 w 2326"/>
                <a:gd name="connsiteY3" fmla="*/ 0 h 2338"/>
                <a:gd name="connsiteX4" fmla="*/ 2326 w 2326"/>
                <a:gd name="connsiteY4" fmla="*/ 461 h 2338"/>
                <a:gd name="connsiteX5" fmla="*/ 2187 w 2326"/>
                <a:gd name="connsiteY5" fmla="*/ 415 h 2338"/>
                <a:gd name="connsiteX6" fmla="*/ 260 w 2326"/>
                <a:gd name="connsiteY6" fmla="*/ 2327 h 2338"/>
                <a:gd name="connsiteX7" fmla="*/ 0 w 2326"/>
                <a:gd name="connsiteY7" fmla="*/ 2338 h 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6" h="2338">
                  <a:moveTo>
                    <a:pt x="0" y="2338"/>
                  </a:moveTo>
                  <a:cubicBezTo>
                    <a:pt x="1608" y="1594"/>
                    <a:pt x="1781" y="357"/>
                    <a:pt x="1781" y="357"/>
                  </a:cubicBezTo>
                  <a:cubicBezTo>
                    <a:pt x="1691" y="337"/>
                    <a:pt x="1632" y="317"/>
                    <a:pt x="1632" y="317"/>
                  </a:cubicBezTo>
                  <a:cubicBezTo>
                    <a:pt x="1807" y="178"/>
                    <a:pt x="1922" y="107"/>
                    <a:pt x="2041" y="0"/>
                  </a:cubicBezTo>
                  <a:cubicBezTo>
                    <a:pt x="2154" y="182"/>
                    <a:pt x="2267" y="361"/>
                    <a:pt x="2326" y="461"/>
                  </a:cubicBezTo>
                  <a:cubicBezTo>
                    <a:pt x="2254" y="439"/>
                    <a:pt x="2240" y="431"/>
                    <a:pt x="2187" y="415"/>
                  </a:cubicBezTo>
                  <a:cubicBezTo>
                    <a:pt x="2182" y="470"/>
                    <a:pt x="1902" y="1708"/>
                    <a:pt x="260" y="2327"/>
                  </a:cubicBezTo>
                  <a:cubicBezTo>
                    <a:pt x="164" y="2332"/>
                    <a:pt x="96" y="2332"/>
                    <a:pt x="0" y="2338"/>
                  </a:cubicBezTo>
                  <a:close/>
                </a:path>
              </a:pathLst>
            </a:custGeom>
            <a:gradFill flip="none" rotWithShape="1">
              <a:gsLst>
                <a:gs pos="0">
                  <a:srgbClr val="651515"/>
                </a:gs>
                <a:gs pos="100000">
                  <a:srgbClr val="9E3039"/>
                </a:gs>
              </a:gsLst>
              <a:lin ang="16200000" scaled="1"/>
              <a:tileRect/>
            </a:gradFill>
            <a:ln w="12700" algn="ctr">
              <a:solidFill>
                <a:srgbClr val="C6C6C6"/>
              </a:solidFill>
              <a:round/>
              <a:headEnd/>
              <a:tailEnd/>
            </a:ln>
            <a:effectLst>
              <a:outerShdw blurRad="50800" dist="38100" dir="2700000" algn="tl" rotWithShape="0">
                <a:prstClr val="black">
                  <a:alpha val="20000"/>
                </a:prstClr>
              </a:outerShdw>
            </a:effectLst>
            <a:scene3d>
              <a:camera prst="orthographicFront"/>
              <a:lightRig rig="threePt" dir="t">
                <a:rot lat="0" lon="0" rev="19200000"/>
              </a:lightRig>
            </a:scene3d>
            <a:sp3d>
              <a:bevelT w="31750" h="38100"/>
            </a:sp3d>
          </p:spPr>
          <p:txBody>
            <a:bodyPr tIns="91440" bIns="91440" anchor="ctr"/>
            <a:lstStyle/>
            <a:p>
              <a:pPr marL="244475" indent="-244475" algn="l" fontAlgn="auto">
                <a:lnSpc>
                  <a:spcPct val="100000"/>
                </a:lnSpc>
                <a:spcBef>
                  <a:spcPct val="0"/>
                </a:spcBef>
                <a:spcAft>
                  <a:spcPts val="0"/>
                </a:spcAft>
                <a:buClrTx/>
                <a:buSzTx/>
                <a:buFontTx/>
                <a:buNone/>
                <a:defRPr/>
              </a:pPr>
              <a:endParaRPr lang="en-US" sz="1400" b="1">
                <a:solidFill>
                  <a:schemeClr val="bg1"/>
                </a:solidFill>
                <a:latin typeface="Arial" charset="0"/>
                <a:ea typeface="+mn-ea"/>
                <a:cs typeface="+mn-cs"/>
              </a:endParaRPr>
            </a:p>
          </p:txBody>
        </p:sp>
        <p:sp>
          <p:nvSpPr>
            <p:cNvPr id="261" name="Rectangle 260"/>
            <p:cNvSpPr/>
            <p:nvPr/>
          </p:nvSpPr>
          <p:spPr>
            <a:xfrm>
              <a:off x="503669" y="4891299"/>
              <a:ext cx="1086470" cy="341922"/>
            </a:xfrm>
            <a:prstGeom prst="rect">
              <a:avLst/>
            </a:prstGeom>
          </p:spPr>
          <p:txBody>
            <a:bodyPr wrap="square">
              <a:spAutoFit/>
            </a:bodyPr>
            <a:lstStyle/>
            <a:p>
              <a:pPr algn="l" defTabSz="914400">
                <a:buNone/>
              </a:pPr>
              <a:r>
                <a:rPr lang="en-US" sz="1200" b="1" i="0" dirty="0" err="1">
                  <a:latin typeface="Arial"/>
                  <a:ea typeface="+mn-ea"/>
                  <a:cs typeface="+mn-cs"/>
                </a:rPr>
                <a:t>Затраты</a:t>
              </a:r>
              <a:endParaRPr lang="en-US" sz="1200" b="1" i="0" dirty="0">
                <a:latin typeface="Arial"/>
                <a:ea typeface="+mn-ea"/>
                <a:cs typeface="+mn-cs"/>
              </a:endParaRPr>
            </a:p>
          </p:txBody>
        </p:sp>
      </p:grpSp>
      <p:sp>
        <p:nvSpPr>
          <p:cNvPr id="284" name="Freeform 283"/>
          <p:cNvSpPr/>
          <p:nvPr/>
        </p:nvSpPr>
        <p:spPr>
          <a:xfrm>
            <a:off x="1538938" y="3844474"/>
            <a:ext cx="298824" cy="271929"/>
          </a:xfrm>
          <a:custGeom>
            <a:avLst/>
            <a:gdLst>
              <a:gd name="connsiteX0" fmla="*/ 254001 w 298824"/>
              <a:gd name="connsiteY0" fmla="*/ 91141 h 271929"/>
              <a:gd name="connsiteX1" fmla="*/ 128495 w 298824"/>
              <a:gd name="connsiteY1" fmla="*/ 1494 h 271929"/>
              <a:gd name="connsiteX2" fmla="*/ 11953 w 298824"/>
              <a:gd name="connsiteY2" fmla="*/ 100106 h 271929"/>
              <a:gd name="connsiteX3" fmla="*/ 56777 w 298824"/>
              <a:gd name="connsiteY3" fmla="*/ 252506 h 271929"/>
              <a:gd name="connsiteX4" fmla="*/ 245036 w 298824"/>
              <a:gd name="connsiteY4" fmla="*/ 216647 h 271929"/>
              <a:gd name="connsiteX5" fmla="*/ 298824 w 298824"/>
              <a:gd name="connsiteY5" fmla="*/ 55282 h 271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4" h="271929">
                <a:moveTo>
                  <a:pt x="254001" y="91141"/>
                </a:moveTo>
                <a:cubicBezTo>
                  <a:pt x="211418" y="45570"/>
                  <a:pt x="168836" y="0"/>
                  <a:pt x="128495" y="1494"/>
                </a:cubicBezTo>
                <a:cubicBezTo>
                  <a:pt x="88154" y="2988"/>
                  <a:pt x="23906" y="58271"/>
                  <a:pt x="11953" y="100106"/>
                </a:cubicBezTo>
                <a:cubicBezTo>
                  <a:pt x="0" y="141941"/>
                  <a:pt x="17930" y="233083"/>
                  <a:pt x="56777" y="252506"/>
                </a:cubicBezTo>
                <a:cubicBezTo>
                  <a:pt x="95624" y="271929"/>
                  <a:pt x="204695" y="249518"/>
                  <a:pt x="245036" y="216647"/>
                </a:cubicBezTo>
                <a:cubicBezTo>
                  <a:pt x="285377" y="183776"/>
                  <a:pt x="292100" y="119529"/>
                  <a:pt x="298824" y="55282"/>
                </a:cubicBezTo>
              </a:path>
            </a:pathLst>
          </a:custGeom>
          <a:ln w="31750" cap="rnd">
            <a:solidFill>
              <a:srgbClr val="774A39"/>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p:nvSpPr>
          <p:cNvPr id="285" name="Freeform 284"/>
          <p:cNvSpPr/>
          <p:nvPr/>
        </p:nvSpPr>
        <p:spPr bwMode="gray">
          <a:xfrm>
            <a:off x="2333810" y="3853438"/>
            <a:ext cx="316752" cy="273424"/>
          </a:xfrm>
          <a:custGeom>
            <a:avLst/>
            <a:gdLst>
              <a:gd name="connsiteX0" fmla="*/ 292846 w 316752"/>
              <a:gd name="connsiteY0" fmla="*/ 73212 h 273424"/>
              <a:gd name="connsiteX1" fmla="*/ 149411 w 316752"/>
              <a:gd name="connsiteY1" fmla="*/ 10459 h 273424"/>
              <a:gd name="connsiteX2" fmla="*/ 5976 w 316752"/>
              <a:gd name="connsiteY2" fmla="*/ 135965 h 273424"/>
              <a:gd name="connsiteX3" fmla="*/ 113552 w 316752"/>
              <a:gd name="connsiteY3" fmla="*/ 270436 h 273424"/>
              <a:gd name="connsiteX4" fmla="*/ 292846 w 316752"/>
              <a:gd name="connsiteY4" fmla="*/ 153894 h 273424"/>
              <a:gd name="connsiteX5" fmla="*/ 292846 w 316752"/>
              <a:gd name="connsiteY5" fmla="*/ 73212 h 27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752" h="273424">
                <a:moveTo>
                  <a:pt x="292846" y="73212"/>
                </a:moveTo>
                <a:cubicBezTo>
                  <a:pt x="268940" y="49306"/>
                  <a:pt x="197223" y="0"/>
                  <a:pt x="149411" y="10459"/>
                </a:cubicBezTo>
                <a:cubicBezTo>
                  <a:pt x="101599" y="20918"/>
                  <a:pt x="11952" y="92636"/>
                  <a:pt x="5976" y="135965"/>
                </a:cubicBezTo>
                <a:cubicBezTo>
                  <a:pt x="0" y="179294"/>
                  <a:pt x="65740" y="267448"/>
                  <a:pt x="113552" y="270436"/>
                </a:cubicBezTo>
                <a:cubicBezTo>
                  <a:pt x="161364" y="273424"/>
                  <a:pt x="270434" y="185270"/>
                  <a:pt x="292846" y="153894"/>
                </a:cubicBezTo>
                <a:cubicBezTo>
                  <a:pt x="315258" y="122518"/>
                  <a:pt x="316752" y="97118"/>
                  <a:pt x="292846" y="73212"/>
                </a:cubicBezTo>
                <a:close/>
              </a:path>
            </a:pathLst>
          </a:custGeom>
          <a:ln w="31750" cap="rnd">
            <a:solidFill>
              <a:srgbClr val="774A39"/>
            </a:solidFill>
          </a:ln>
        </p:spPr>
        <p:style>
          <a:lnRef idx="1">
            <a:schemeClr val="accent1"/>
          </a:lnRef>
          <a:fillRef idx="0">
            <a:schemeClr val="accent1"/>
          </a:fillRef>
          <a:effectRef idx="0">
            <a:schemeClr val="accent1"/>
          </a:effectRef>
          <a:fontRef idx="minor">
            <a:schemeClr val="tx1"/>
          </a:fontRef>
        </p:style>
        <p:txBody>
          <a:bodyPr rtlCol="0" anchor="ctr"/>
          <a:lstStyle/>
          <a:p>
            <a:pPr marL="184150" marR="0" indent="-184150" defTabSz="914400" eaLnBrk="1" latinLnBrk="0" hangingPunct="1">
              <a:lnSpc>
                <a:spcPct val="100000"/>
              </a:lnSpc>
              <a:tabLst/>
            </a:pPr>
            <a:endParaRPr lang="en-US" smtClean="0">
              <a:latin typeface="+mn-lt"/>
              <a:ea typeface="+mn-ea"/>
              <a:cs typeface="+mn-cs"/>
            </a:endParaRPr>
          </a:p>
        </p:txBody>
      </p:sp>
      <p:sp>
        <p:nvSpPr>
          <p:cNvPr id="286" name="Freeform 285"/>
          <p:cNvSpPr/>
          <p:nvPr/>
        </p:nvSpPr>
        <p:spPr>
          <a:xfrm>
            <a:off x="3170515" y="3850450"/>
            <a:ext cx="333188" cy="292847"/>
          </a:xfrm>
          <a:custGeom>
            <a:avLst/>
            <a:gdLst>
              <a:gd name="connsiteX0" fmla="*/ 325718 w 333188"/>
              <a:gd name="connsiteY0" fmla="*/ 76200 h 292847"/>
              <a:gd name="connsiteX1" fmla="*/ 200212 w 333188"/>
              <a:gd name="connsiteY1" fmla="*/ 4482 h 292847"/>
              <a:gd name="connsiteX2" fmla="*/ 38847 w 333188"/>
              <a:gd name="connsiteY2" fmla="*/ 49306 h 292847"/>
              <a:gd name="connsiteX3" fmla="*/ 20918 w 333188"/>
              <a:gd name="connsiteY3" fmla="*/ 228600 h 292847"/>
              <a:gd name="connsiteX4" fmla="*/ 164353 w 333188"/>
              <a:gd name="connsiteY4" fmla="*/ 282388 h 292847"/>
              <a:gd name="connsiteX5" fmla="*/ 316753 w 333188"/>
              <a:gd name="connsiteY5" fmla="*/ 165847 h 292847"/>
              <a:gd name="connsiteX6" fmla="*/ 262965 w 333188"/>
              <a:gd name="connsiteY6" fmla="*/ 85165 h 29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188" h="292847">
                <a:moveTo>
                  <a:pt x="325718" y="76200"/>
                </a:moveTo>
                <a:cubicBezTo>
                  <a:pt x="286871" y="42582"/>
                  <a:pt x="248024" y="8964"/>
                  <a:pt x="200212" y="4482"/>
                </a:cubicBezTo>
                <a:cubicBezTo>
                  <a:pt x="152400" y="0"/>
                  <a:pt x="68729" y="11953"/>
                  <a:pt x="38847" y="49306"/>
                </a:cubicBezTo>
                <a:cubicBezTo>
                  <a:pt x="8965" y="86659"/>
                  <a:pt x="0" y="189753"/>
                  <a:pt x="20918" y="228600"/>
                </a:cubicBezTo>
                <a:cubicBezTo>
                  <a:pt x="41836" y="267447"/>
                  <a:pt x="115047" y="292847"/>
                  <a:pt x="164353" y="282388"/>
                </a:cubicBezTo>
                <a:cubicBezTo>
                  <a:pt x="213659" y="271929"/>
                  <a:pt x="300318" y="198717"/>
                  <a:pt x="316753" y="165847"/>
                </a:cubicBezTo>
                <a:cubicBezTo>
                  <a:pt x="333188" y="132977"/>
                  <a:pt x="298076" y="109071"/>
                  <a:pt x="262965" y="85165"/>
                </a:cubicBezTo>
              </a:path>
            </a:pathLst>
          </a:custGeom>
          <a:ln w="31750" cap="rnd">
            <a:solidFill>
              <a:srgbClr val="774A39"/>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p:nvSpPr>
          <p:cNvPr id="287" name="Freeform 286"/>
          <p:cNvSpPr/>
          <p:nvPr/>
        </p:nvSpPr>
        <p:spPr>
          <a:xfrm>
            <a:off x="1538938" y="4480968"/>
            <a:ext cx="298824" cy="271929"/>
          </a:xfrm>
          <a:custGeom>
            <a:avLst/>
            <a:gdLst>
              <a:gd name="connsiteX0" fmla="*/ 254001 w 298824"/>
              <a:gd name="connsiteY0" fmla="*/ 91141 h 271929"/>
              <a:gd name="connsiteX1" fmla="*/ 128495 w 298824"/>
              <a:gd name="connsiteY1" fmla="*/ 1494 h 271929"/>
              <a:gd name="connsiteX2" fmla="*/ 11953 w 298824"/>
              <a:gd name="connsiteY2" fmla="*/ 100106 h 271929"/>
              <a:gd name="connsiteX3" fmla="*/ 56777 w 298824"/>
              <a:gd name="connsiteY3" fmla="*/ 252506 h 271929"/>
              <a:gd name="connsiteX4" fmla="*/ 245036 w 298824"/>
              <a:gd name="connsiteY4" fmla="*/ 216647 h 271929"/>
              <a:gd name="connsiteX5" fmla="*/ 298824 w 298824"/>
              <a:gd name="connsiteY5" fmla="*/ 55282 h 271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4" h="271929">
                <a:moveTo>
                  <a:pt x="254001" y="91141"/>
                </a:moveTo>
                <a:cubicBezTo>
                  <a:pt x="211418" y="45570"/>
                  <a:pt x="168836" y="0"/>
                  <a:pt x="128495" y="1494"/>
                </a:cubicBezTo>
                <a:cubicBezTo>
                  <a:pt x="88154" y="2988"/>
                  <a:pt x="23906" y="58271"/>
                  <a:pt x="11953" y="100106"/>
                </a:cubicBezTo>
                <a:cubicBezTo>
                  <a:pt x="0" y="141941"/>
                  <a:pt x="17930" y="233083"/>
                  <a:pt x="56777" y="252506"/>
                </a:cubicBezTo>
                <a:cubicBezTo>
                  <a:pt x="95624" y="271929"/>
                  <a:pt x="204695" y="249518"/>
                  <a:pt x="245036" y="216647"/>
                </a:cubicBezTo>
                <a:cubicBezTo>
                  <a:pt x="285377" y="183776"/>
                  <a:pt x="292100" y="119529"/>
                  <a:pt x="298824" y="55282"/>
                </a:cubicBezTo>
              </a:path>
            </a:pathLst>
          </a:custGeom>
          <a:ln w="31750" cap="rnd">
            <a:solidFill>
              <a:srgbClr val="774A39"/>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p:nvSpPr>
          <p:cNvPr id="288" name="Freeform 287"/>
          <p:cNvSpPr/>
          <p:nvPr/>
        </p:nvSpPr>
        <p:spPr bwMode="gray">
          <a:xfrm>
            <a:off x="2333810" y="4489932"/>
            <a:ext cx="316752" cy="273424"/>
          </a:xfrm>
          <a:custGeom>
            <a:avLst/>
            <a:gdLst>
              <a:gd name="connsiteX0" fmla="*/ 292846 w 316752"/>
              <a:gd name="connsiteY0" fmla="*/ 73212 h 273424"/>
              <a:gd name="connsiteX1" fmla="*/ 149411 w 316752"/>
              <a:gd name="connsiteY1" fmla="*/ 10459 h 273424"/>
              <a:gd name="connsiteX2" fmla="*/ 5976 w 316752"/>
              <a:gd name="connsiteY2" fmla="*/ 135965 h 273424"/>
              <a:gd name="connsiteX3" fmla="*/ 113552 w 316752"/>
              <a:gd name="connsiteY3" fmla="*/ 270436 h 273424"/>
              <a:gd name="connsiteX4" fmla="*/ 292846 w 316752"/>
              <a:gd name="connsiteY4" fmla="*/ 153894 h 273424"/>
              <a:gd name="connsiteX5" fmla="*/ 292846 w 316752"/>
              <a:gd name="connsiteY5" fmla="*/ 73212 h 27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752" h="273424">
                <a:moveTo>
                  <a:pt x="292846" y="73212"/>
                </a:moveTo>
                <a:cubicBezTo>
                  <a:pt x="268940" y="49306"/>
                  <a:pt x="197223" y="0"/>
                  <a:pt x="149411" y="10459"/>
                </a:cubicBezTo>
                <a:cubicBezTo>
                  <a:pt x="101599" y="20918"/>
                  <a:pt x="11952" y="92636"/>
                  <a:pt x="5976" y="135965"/>
                </a:cubicBezTo>
                <a:cubicBezTo>
                  <a:pt x="0" y="179294"/>
                  <a:pt x="65740" y="267448"/>
                  <a:pt x="113552" y="270436"/>
                </a:cubicBezTo>
                <a:cubicBezTo>
                  <a:pt x="161364" y="273424"/>
                  <a:pt x="270434" y="185270"/>
                  <a:pt x="292846" y="153894"/>
                </a:cubicBezTo>
                <a:cubicBezTo>
                  <a:pt x="315258" y="122518"/>
                  <a:pt x="316752" y="97118"/>
                  <a:pt x="292846" y="73212"/>
                </a:cubicBezTo>
                <a:close/>
              </a:path>
            </a:pathLst>
          </a:custGeom>
          <a:ln w="31750" cap="rnd">
            <a:solidFill>
              <a:srgbClr val="774A39"/>
            </a:solidFill>
          </a:ln>
        </p:spPr>
        <p:style>
          <a:lnRef idx="1">
            <a:schemeClr val="accent1"/>
          </a:lnRef>
          <a:fillRef idx="0">
            <a:schemeClr val="accent1"/>
          </a:fillRef>
          <a:effectRef idx="0">
            <a:schemeClr val="accent1"/>
          </a:effectRef>
          <a:fontRef idx="minor">
            <a:schemeClr val="tx1"/>
          </a:fontRef>
        </p:style>
        <p:txBody>
          <a:bodyPr rtlCol="0" anchor="ctr"/>
          <a:lstStyle/>
          <a:p>
            <a:pPr marL="184150" marR="0" indent="-184150" defTabSz="914400" eaLnBrk="1" latinLnBrk="0" hangingPunct="1">
              <a:lnSpc>
                <a:spcPct val="100000"/>
              </a:lnSpc>
              <a:tabLst/>
            </a:pPr>
            <a:endParaRPr lang="en-US" smtClean="0">
              <a:latin typeface="+mn-lt"/>
              <a:ea typeface="+mn-ea"/>
              <a:cs typeface="+mn-cs"/>
            </a:endParaRPr>
          </a:p>
        </p:txBody>
      </p:sp>
      <p:sp>
        <p:nvSpPr>
          <p:cNvPr id="289" name="Freeform 288"/>
          <p:cNvSpPr/>
          <p:nvPr/>
        </p:nvSpPr>
        <p:spPr>
          <a:xfrm>
            <a:off x="3170515" y="4486944"/>
            <a:ext cx="333188" cy="292847"/>
          </a:xfrm>
          <a:custGeom>
            <a:avLst/>
            <a:gdLst>
              <a:gd name="connsiteX0" fmla="*/ 325718 w 333188"/>
              <a:gd name="connsiteY0" fmla="*/ 76200 h 292847"/>
              <a:gd name="connsiteX1" fmla="*/ 200212 w 333188"/>
              <a:gd name="connsiteY1" fmla="*/ 4482 h 292847"/>
              <a:gd name="connsiteX2" fmla="*/ 38847 w 333188"/>
              <a:gd name="connsiteY2" fmla="*/ 49306 h 292847"/>
              <a:gd name="connsiteX3" fmla="*/ 20918 w 333188"/>
              <a:gd name="connsiteY3" fmla="*/ 228600 h 292847"/>
              <a:gd name="connsiteX4" fmla="*/ 164353 w 333188"/>
              <a:gd name="connsiteY4" fmla="*/ 282388 h 292847"/>
              <a:gd name="connsiteX5" fmla="*/ 316753 w 333188"/>
              <a:gd name="connsiteY5" fmla="*/ 165847 h 292847"/>
              <a:gd name="connsiteX6" fmla="*/ 262965 w 333188"/>
              <a:gd name="connsiteY6" fmla="*/ 85165 h 29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188" h="292847">
                <a:moveTo>
                  <a:pt x="325718" y="76200"/>
                </a:moveTo>
                <a:cubicBezTo>
                  <a:pt x="286871" y="42582"/>
                  <a:pt x="248024" y="8964"/>
                  <a:pt x="200212" y="4482"/>
                </a:cubicBezTo>
                <a:cubicBezTo>
                  <a:pt x="152400" y="0"/>
                  <a:pt x="68729" y="11953"/>
                  <a:pt x="38847" y="49306"/>
                </a:cubicBezTo>
                <a:cubicBezTo>
                  <a:pt x="8965" y="86659"/>
                  <a:pt x="0" y="189753"/>
                  <a:pt x="20918" y="228600"/>
                </a:cubicBezTo>
                <a:cubicBezTo>
                  <a:pt x="41836" y="267447"/>
                  <a:pt x="115047" y="292847"/>
                  <a:pt x="164353" y="282388"/>
                </a:cubicBezTo>
                <a:cubicBezTo>
                  <a:pt x="213659" y="271929"/>
                  <a:pt x="300318" y="198717"/>
                  <a:pt x="316753" y="165847"/>
                </a:cubicBezTo>
                <a:cubicBezTo>
                  <a:pt x="333188" y="132977"/>
                  <a:pt x="298076" y="109071"/>
                  <a:pt x="262965" y="85165"/>
                </a:cubicBezTo>
              </a:path>
            </a:pathLst>
          </a:custGeom>
          <a:ln w="31750" cap="rnd">
            <a:solidFill>
              <a:srgbClr val="774A39"/>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pic>
        <p:nvPicPr>
          <p:cNvPr id="290" name="Picture 19" descr="\\Eric-pauls-power-mac-g5.local\desktop\Graphic Tank\ovaioew.tif"/>
          <p:cNvPicPr>
            <a:picLocks noChangeAspect="1" noChangeArrowheads="1"/>
          </p:cNvPicPr>
          <p:nvPr/>
        </p:nvPicPr>
        <p:blipFill>
          <a:blip r:embed="rId4" cstate="print"/>
          <a:srcRect b="50496"/>
          <a:stretch>
            <a:fillRect/>
          </a:stretch>
        </p:blipFill>
        <p:spPr bwMode="auto">
          <a:xfrm>
            <a:off x="3327070" y="3007666"/>
            <a:ext cx="1800725" cy="2719999"/>
          </a:xfrm>
          <a:prstGeom prst="rect">
            <a:avLst/>
          </a:prstGeom>
          <a:noFill/>
          <a:ln w="9525">
            <a:noFill/>
            <a:miter lim="800000"/>
            <a:headEnd/>
            <a:tailEnd/>
          </a:ln>
        </p:spPr>
      </p:pic>
      <p:pic>
        <p:nvPicPr>
          <p:cNvPr id="291" name="Picture 35" descr="\\Eric-pauls-power-mac-g5.local\desktop\Graphic Tank\fade.tif"/>
          <p:cNvPicPr>
            <a:picLocks noChangeAspect="1" noChangeArrowheads="1"/>
          </p:cNvPicPr>
          <p:nvPr/>
        </p:nvPicPr>
        <p:blipFill>
          <a:blip r:embed="rId5" cstate="print"/>
          <a:srcRect/>
          <a:stretch>
            <a:fillRect/>
          </a:stretch>
        </p:blipFill>
        <p:spPr bwMode="auto">
          <a:xfrm>
            <a:off x="224118" y="4918030"/>
            <a:ext cx="4930588" cy="812382"/>
          </a:xfrm>
          <a:prstGeom prst="rect">
            <a:avLst/>
          </a:prstGeom>
          <a:noFill/>
          <a:ln w="9525">
            <a:noFill/>
            <a:miter lim="800000"/>
            <a:headEnd/>
            <a:tailEnd/>
          </a:ln>
        </p:spPr>
      </p:pic>
      <p:sp>
        <p:nvSpPr>
          <p:cNvPr id="292" name="Oval 64"/>
          <p:cNvSpPr>
            <a:spLocks noChangeArrowheads="1"/>
          </p:cNvSpPr>
          <p:nvPr/>
        </p:nvSpPr>
        <p:spPr bwMode="gray">
          <a:xfrm>
            <a:off x="4126459" y="3011598"/>
            <a:ext cx="225425" cy="117475"/>
          </a:xfrm>
          <a:prstGeom prst="ellipse">
            <a:avLst/>
          </a:prstGeom>
          <a:gradFill rotWithShape="1">
            <a:gsLst>
              <a:gs pos="0">
                <a:srgbClr val="949494"/>
              </a:gs>
              <a:gs pos="100000">
                <a:srgbClr val="666666"/>
              </a:gs>
            </a:gsLst>
            <a:lin ang="2700000" scaled="1"/>
          </a:gradFill>
          <a:ln w="12700" algn="ctr">
            <a:solidFill>
              <a:srgbClr val="E8E8E8"/>
            </a:solidFill>
            <a:round/>
            <a:headEnd/>
            <a:tailEnd/>
          </a:ln>
          <a:effectLst>
            <a:outerShdw dist="12700" dir="2700000" algn="tl" rotWithShape="0">
              <a:srgbClr val="000000">
                <a:alpha val="39999"/>
              </a:srgbClr>
            </a:outerShdw>
          </a:effectLst>
        </p:spPr>
        <p:txBody>
          <a:bodyPr vert="horz" wrap="square" lIns="91440" tIns="91440" rIns="91440" bIns="91440" numCol="1" anchor="ctr" anchorCtr="0" compatLnSpc="1">
            <a:prstTxWarp prst="textNoShape">
              <a:avLst/>
            </a:prstTxWarp>
          </a:bodyPr>
          <a:lstStyle/>
          <a:p>
            <a:pPr>
              <a:buNone/>
            </a:pPr>
            <a:endParaRPr lang="en-US"/>
          </a:p>
        </p:txBody>
      </p:sp>
      <p:sp>
        <p:nvSpPr>
          <p:cNvPr id="293" name="Oval 65"/>
          <p:cNvSpPr>
            <a:spLocks noChangeArrowheads="1"/>
          </p:cNvSpPr>
          <p:nvPr/>
        </p:nvSpPr>
        <p:spPr bwMode="gray">
          <a:xfrm>
            <a:off x="4160544" y="3248417"/>
            <a:ext cx="125413" cy="65087"/>
          </a:xfrm>
          <a:prstGeom prst="ellipse">
            <a:avLst/>
          </a:prstGeom>
          <a:gradFill rotWithShape="1">
            <a:gsLst>
              <a:gs pos="0">
                <a:srgbClr val="949494"/>
              </a:gs>
              <a:gs pos="100000">
                <a:srgbClr val="666666"/>
              </a:gs>
            </a:gsLst>
            <a:lin ang="2700000" scaled="1"/>
          </a:gradFill>
          <a:ln w="12700" algn="ctr">
            <a:solidFill>
              <a:srgbClr val="E8E8E8"/>
            </a:solidFill>
            <a:round/>
            <a:headEnd/>
            <a:tailEnd/>
          </a:ln>
          <a:effectLst>
            <a:outerShdw dist="12700" dir="2700000" algn="tl" rotWithShape="0">
              <a:srgbClr val="000000">
                <a:alpha val="39999"/>
              </a:srgbClr>
            </a:outerShdw>
          </a:effectLst>
        </p:spPr>
        <p:txBody>
          <a:bodyPr vert="horz" wrap="square" lIns="91440" tIns="91440" rIns="91440" bIns="91440" numCol="1" anchor="ctr" anchorCtr="0" compatLnSpc="1">
            <a:prstTxWarp prst="textNoShape">
              <a:avLst/>
            </a:prstTxWarp>
          </a:bodyPr>
          <a:lstStyle/>
          <a:p>
            <a:pPr>
              <a:buNone/>
            </a:pPr>
            <a:endParaRPr lang="en-US"/>
          </a:p>
        </p:txBody>
      </p:sp>
      <p:pic>
        <p:nvPicPr>
          <p:cNvPr id="119" name="Picture 643" descr="!"/>
          <p:cNvPicPr>
            <a:picLocks noChangeAspect="1" noChangeArrowheads="1"/>
          </p:cNvPicPr>
          <p:nvPr/>
        </p:nvPicPr>
        <p:blipFill>
          <a:blip r:embed="rId6" cstate="print"/>
          <a:srcRect/>
          <a:stretch>
            <a:fillRect/>
          </a:stretch>
        </p:blipFill>
        <p:spPr bwMode="gray">
          <a:xfrm>
            <a:off x="5000747" y="1442720"/>
            <a:ext cx="313698" cy="266168"/>
          </a:xfrm>
          <a:prstGeom prst="rect">
            <a:avLst/>
          </a:prstGeom>
          <a:noFill/>
          <a:ln w="9525">
            <a:noFill/>
            <a:miter lim="800000"/>
            <a:headEnd/>
            <a:tailEnd/>
          </a:ln>
        </p:spPr>
      </p:pic>
      <p:pic>
        <p:nvPicPr>
          <p:cNvPr id="120" name="Picture 643" descr="!"/>
          <p:cNvPicPr>
            <a:picLocks noChangeAspect="1" noChangeArrowheads="1"/>
          </p:cNvPicPr>
          <p:nvPr/>
        </p:nvPicPr>
        <p:blipFill>
          <a:blip r:embed="rId6" cstate="print"/>
          <a:srcRect/>
          <a:stretch>
            <a:fillRect/>
          </a:stretch>
        </p:blipFill>
        <p:spPr bwMode="gray">
          <a:xfrm>
            <a:off x="5010907" y="2799080"/>
            <a:ext cx="313698" cy="266168"/>
          </a:xfrm>
          <a:prstGeom prst="rect">
            <a:avLst/>
          </a:prstGeom>
          <a:noFill/>
          <a:ln w="9525">
            <a:noFill/>
            <a:miter lim="800000"/>
            <a:headEnd/>
            <a:tailEnd/>
          </a:ln>
        </p:spPr>
      </p:pic>
      <p:pic>
        <p:nvPicPr>
          <p:cNvPr id="121" name="Picture 643" descr="!"/>
          <p:cNvPicPr>
            <a:picLocks noChangeAspect="1" noChangeArrowheads="1"/>
          </p:cNvPicPr>
          <p:nvPr/>
        </p:nvPicPr>
        <p:blipFill>
          <a:blip r:embed="rId6" cstate="print"/>
          <a:srcRect/>
          <a:stretch>
            <a:fillRect/>
          </a:stretch>
        </p:blipFill>
        <p:spPr bwMode="gray">
          <a:xfrm>
            <a:off x="5017159" y="4356296"/>
            <a:ext cx="313698" cy="266168"/>
          </a:xfrm>
          <a:prstGeom prst="rect">
            <a:avLst/>
          </a:prstGeom>
          <a:noFill/>
          <a:ln w="9525">
            <a:noFill/>
            <a:miter lim="800000"/>
            <a:headEnd/>
            <a:tailEnd/>
          </a:ln>
        </p:spPr>
      </p:pic>
      <p:grpSp>
        <p:nvGrpSpPr>
          <p:cNvPr id="11" name="Group 124"/>
          <p:cNvGrpSpPr/>
          <p:nvPr/>
        </p:nvGrpSpPr>
        <p:grpSpPr>
          <a:xfrm>
            <a:off x="349321" y="5917916"/>
            <a:ext cx="8388888" cy="589471"/>
            <a:chOff x="708978" y="5727560"/>
            <a:chExt cx="3597910" cy="1064058"/>
          </a:xfrm>
        </p:grpSpPr>
        <p:sp>
          <p:nvSpPr>
            <p:cNvPr id="122" name="Rectangle 12"/>
            <p:cNvSpPr>
              <a:spLocks noChangeArrowheads="1"/>
            </p:cNvSpPr>
            <p:nvPr/>
          </p:nvSpPr>
          <p:spPr bwMode="gray">
            <a:xfrm>
              <a:off x="1135063" y="5747657"/>
              <a:ext cx="3171825" cy="958577"/>
            </a:xfrm>
            <a:prstGeom prst="rect">
              <a:avLst/>
            </a:prstGeom>
            <a:solidFill>
              <a:srgbClr val="DDDDDD"/>
            </a:solidFill>
            <a:ln w="9525" algn="ctr">
              <a:noFill/>
              <a:miter lim="800000"/>
              <a:headEnd/>
              <a:tailEnd/>
            </a:ln>
          </p:spPr>
          <p:txBody>
            <a:bodyPr wrap="none" lIns="90000" tIns="46800" rIns="90000" bIns="46800" anchor="ctr"/>
            <a:lstStyle/>
            <a:p>
              <a:pPr marL="244475" indent="-244475"/>
              <a:endParaRPr lang="en-US"/>
            </a:p>
          </p:txBody>
        </p:sp>
        <p:sp>
          <p:nvSpPr>
            <p:cNvPr id="123" name="Text Box 9"/>
            <p:cNvSpPr txBox="1">
              <a:spLocks noChangeArrowheads="1"/>
            </p:cNvSpPr>
            <p:nvPr/>
          </p:nvSpPr>
          <p:spPr bwMode="gray">
            <a:xfrm>
              <a:off x="1195087" y="5843213"/>
              <a:ext cx="3031808" cy="948405"/>
            </a:xfrm>
            <a:prstGeom prst="rect">
              <a:avLst/>
            </a:prstGeom>
            <a:noFill/>
            <a:ln w="9525" algn="ctr">
              <a:noFill/>
              <a:miter lim="800000"/>
              <a:headEnd/>
              <a:tailEnd/>
            </a:ln>
          </p:spPr>
          <p:txBody>
            <a:bodyPr wrap="square" lIns="90000" tIns="46800" rIns="90000" bIns="46800">
              <a:spAutoFit/>
            </a:bodyPr>
            <a:lstStyle/>
            <a:p>
              <a:pPr algn="l" defTabSz="914400">
                <a:spcBef>
                  <a:spcPts val="840"/>
                </a:spcBef>
                <a:buNone/>
              </a:pPr>
              <a:r>
                <a:rPr lang="ru-RU" sz="1400" dirty="0" smtClean="0"/>
                <a:t>«</a:t>
              </a:r>
              <a:r>
                <a:rPr lang="en-US" sz="1400" b="1" i="0" dirty="0" err="1" smtClean="0">
                  <a:latin typeface="Arial"/>
                  <a:ea typeface="+mn-ea"/>
                  <a:cs typeface="+mn-cs"/>
                </a:rPr>
                <a:t>Затраты</a:t>
              </a:r>
              <a:r>
                <a:rPr lang="en-US" sz="1400" b="1" i="0" dirty="0" smtClean="0">
                  <a:latin typeface="Arial"/>
                  <a:ea typeface="+mn-ea"/>
                  <a:cs typeface="+mn-cs"/>
                </a:rPr>
                <a:t> </a:t>
              </a:r>
              <a:r>
                <a:rPr lang="en-US" sz="1400" b="1" i="0" dirty="0" err="1">
                  <a:latin typeface="Arial"/>
                  <a:ea typeface="+mn-ea"/>
                  <a:cs typeface="+mn-cs"/>
                </a:rPr>
                <a:t>на</a:t>
              </a:r>
              <a:r>
                <a:rPr lang="en-US" sz="1400" b="1" i="0" dirty="0">
                  <a:latin typeface="Arial"/>
                  <a:ea typeface="+mn-ea"/>
                  <a:cs typeface="+mn-cs"/>
                </a:rPr>
                <a:t> </a:t>
              </a:r>
              <a:r>
                <a:rPr lang="en-US" sz="1400" b="1" i="0" dirty="0" err="1">
                  <a:latin typeface="Arial"/>
                  <a:ea typeface="+mn-ea"/>
                  <a:cs typeface="+mn-cs"/>
                </a:rPr>
                <a:t>каждую</a:t>
              </a:r>
              <a:r>
                <a:rPr lang="en-US" sz="1400" b="1" i="0" dirty="0">
                  <a:latin typeface="Arial"/>
                  <a:ea typeface="+mn-ea"/>
                  <a:cs typeface="+mn-cs"/>
                </a:rPr>
                <a:t> </a:t>
              </a:r>
              <a:r>
                <a:rPr lang="en-US" sz="1400" b="1" i="0" dirty="0" err="1">
                  <a:latin typeface="Arial"/>
                  <a:ea typeface="+mn-ea"/>
                  <a:cs typeface="+mn-cs"/>
                </a:rPr>
                <a:t>линию</a:t>
              </a:r>
              <a:r>
                <a:rPr lang="en-US" sz="1400" b="1" i="0" dirty="0">
                  <a:latin typeface="Arial"/>
                  <a:ea typeface="+mn-ea"/>
                  <a:cs typeface="+mn-cs"/>
                </a:rPr>
                <a:t> (</a:t>
              </a:r>
              <a:r>
                <a:rPr lang="en-US" sz="1400" b="1" i="0" dirty="0" err="1">
                  <a:latin typeface="Arial"/>
                  <a:ea typeface="+mn-ea"/>
                  <a:cs typeface="+mn-cs"/>
                </a:rPr>
                <a:t>интерфейс</a:t>
              </a:r>
              <a:r>
                <a:rPr lang="en-US" sz="1400" b="1" i="0" dirty="0">
                  <a:latin typeface="Arial"/>
                  <a:ea typeface="+mn-ea"/>
                  <a:cs typeface="+mn-cs"/>
                </a:rPr>
                <a:t>) </a:t>
              </a:r>
              <a:r>
                <a:rPr lang="en-US" sz="1400" b="1" i="0" dirty="0" err="1">
                  <a:latin typeface="Arial"/>
                  <a:ea typeface="+mn-ea"/>
                  <a:cs typeface="+mn-cs"/>
                </a:rPr>
                <a:t>составляют</a:t>
              </a:r>
              <a:r>
                <a:rPr lang="en-US" sz="1400" b="1" i="0" dirty="0">
                  <a:latin typeface="Arial"/>
                  <a:ea typeface="+mn-ea"/>
                  <a:cs typeface="+mn-cs"/>
                </a:rPr>
                <a:t> </a:t>
              </a:r>
              <a:r>
                <a:rPr lang="ru-RU" sz="1400" b="1" i="0" dirty="0" smtClean="0">
                  <a:latin typeface="Arial"/>
                  <a:ea typeface="+mn-ea"/>
                  <a:cs typeface="+mn-cs"/>
                </a:rPr>
                <a:t/>
              </a:r>
              <a:br>
                <a:rPr lang="ru-RU" sz="1400" b="1" i="0" dirty="0" smtClean="0">
                  <a:latin typeface="Arial"/>
                  <a:ea typeface="+mn-ea"/>
                  <a:cs typeface="+mn-cs"/>
                </a:rPr>
              </a:br>
              <a:r>
                <a:rPr lang="en-US" sz="1400" b="1" i="0" dirty="0" err="1" smtClean="0">
                  <a:latin typeface="Arial"/>
                  <a:ea typeface="+mn-ea"/>
                  <a:cs typeface="+mn-cs"/>
                </a:rPr>
                <a:t>от</a:t>
              </a:r>
              <a:r>
                <a:rPr lang="en-US" sz="1400" b="1" i="0" dirty="0" smtClean="0">
                  <a:latin typeface="Arial"/>
                  <a:ea typeface="+mn-ea"/>
                  <a:cs typeface="+mn-cs"/>
                </a:rPr>
                <a:t> </a:t>
              </a:r>
              <a:r>
                <a:rPr lang="en-US" sz="1400" b="1" i="0" dirty="0" smtClean="0">
                  <a:latin typeface="Arial"/>
                  <a:ea typeface="+mn-ea"/>
                  <a:cs typeface="+mn-cs"/>
                </a:rPr>
                <a:t>50 </a:t>
              </a:r>
              <a:r>
                <a:rPr lang="en-US" sz="1400" b="1" i="0" dirty="0" err="1">
                  <a:latin typeface="Arial"/>
                  <a:ea typeface="+mn-ea"/>
                  <a:cs typeface="+mn-cs"/>
                </a:rPr>
                <a:t>до</a:t>
              </a:r>
              <a:r>
                <a:rPr lang="en-US" sz="1400" b="1" i="0" dirty="0">
                  <a:latin typeface="Arial"/>
                  <a:ea typeface="+mn-ea"/>
                  <a:cs typeface="+mn-cs"/>
                </a:rPr>
                <a:t> 100 </a:t>
              </a:r>
              <a:r>
                <a:rPr lang="en-US" sz="1400" b="1" i="0" dirty="0" err="1">
                  <a:latin typeface="Arial"/>
                  <a:ea typeface="+mn-ea"/>
                  <a:cs typeface="+mn-cs"/>
                </a:rPr>
                <a:t>тыс</a:t>
              </a:r>
              <a:r>
                <a:rPr lang="en-US" sz="1400" b="1" i="0" dirty="0">
                  <a:latin typeface="Arial"/>
                  <a:ea typeface="+mn-ea"/>
                  <a:cs typeface="+mn-cs"/>
                </a:rPr>
                <a:t>. </a:t>
              </a:r>
              <a:r>
                <a:rPr lang="en-US" sz="1400" b="1" i="0" dirty="0" err="1">
                  <a:latin typeface="Arial"/>
                  <a:ea typeface="+mn-ea"/>
                  <a:cs typeface="+mn-cs"/>
                </a:rPr>
                <a:t>долларов</a:t>
              </a:r>
              <a:r>
                <a:rPr lang="en-US" sz="1400" b="1" i="0" dirty="0">
                  <a:latin typeface="Arial"/>
                  <a:ea typeface="+mn-ea"/>
                  <a:cs typeface="+mn-cs"/>
                </a:rPr>
                <a:t> </a:t>
              </a:r>
              <a:r>
                <a:rPr lang="en-US" sz="1400" b="1" i="0" dirty="0" err="1">
                  <a:latin typeface="Arial"/>
                  <a:ea typeface="+mn-ea"/>
                  <a:cs typeface="+mn-cs"/>
                </a:rPr>
                <a:t>на</a:t>
              </a:r>
              <a:r>
                <a:rPr lang="en-US" sz="1400" b="1" i="0" dirty="0">
                  <a:latin typeface="Arial"/>
                  <a:ea typeface="+mn-ea"/>
                  <a:cs typeface="+mn-cs"/>
                </a:rPr>
                <a:t> </a:t>
              </a:r>
              <a:r>
                <a:rPr lang="en-US" sz="1400" b="1" i="0" dirty="0" err="1">
                  <a:latin typeface="Arial"/>
                  <a:ea typeface="+mn-ea"/>
                  <a:cs typeface="+mn-cs"/>
                </a:rPr>
                <a:t>протяжении</a:t>
              </a:r>
              <a:r>
                <a:rPr lang="en-US" sz="1400" b="1" i="0" dirty="0">
                  <a:latin typeface="Arial"/>
                  <a:ea typeface="+mn-ea"/>
                  <a:cs typeface="+mn-cs"/>
                </a:rPr>
                <a:t> 5-10 </a:t>
              </a:r>
              <a:r>
                <a:rPr lang="en-US" sz="1400" b="1" i="0" dirty="0" err="1" smtClean="0">
                  <a:latin typeface="Arial"/>
                  <a:ea typeface="+mn-ea"/>
                  <a:cs typeface="+mn-cs"/>
                </a:rPr>
                <a:t>лет</a:t>
              </a:r>
              <a:r>
                <a:rPr lang="ru-RU" sz="1400" b="1" dirty="0" smtClean="0"/>
                <a:t>»</a:t>
              </a:r>
              <a:r>
                <a:rPr lang="en-US" sz="1400" b="1" i="0" dirty="0" smtClean="0">
                  <a:latin typeface="Arial"/>
                  <a:ea typeface="+mn-ea"/>
                  <a:cs typeface="+mn-cs"/>
                </a:rPr>
                <a:t>.</a:t>
              </a:r>
              <a:r>
                <a:rPr lang="en-US" sz="1400" b="0" i="0" dirty="0" smtClean="0">
                  <a:latin typeface="Arial"/>
                  <a:ea typeface="+mn-ea"/>
                  <a:cs typeface="+mn-cs"/>
                </a:rPr>
                <a:t> </a:t>
              </a:r>
              <a:r>
                <a:rPr lang="en-US" sz="1000" b="0" i="0" dirty="0">
                  <a:latin typeface="Arial"/>
                  <a:ea typeface="+mn-ea"/>
                  <a:cs typeface="+mn-cs"/>
                  <a:hlinkClick r:id="rId7"/>
                </a:rPr>
                <a:t>Valero Energy</a:t>
              </a:r>
            </a:p>
          </p:txBody>
        </p:sp>
        <p:sp>
          <p:nvSpPr>
            <p:cNvPr id="124" name="AutoShape 7"/>
            <p:cNvSpPr>
              <a:spLocks noChangeArrowheads="1"/>
            </p:cNvSpPr>
            <p:nvPr/>
          </p:nvSpPr>
          <p:spPr bwMode="gray">
            <a:xfrm>
              <a:off x="708978" y="5727560"/>
              <a:ext cx="436562" cy="978675"/>
            </a:xfrm>
            <a:prstGeom prst="roundRect">
              <a:avLst>
                <a:gd name="adj" fmla="val 0"/>
              </a:avLst>
            </a:prstGeom>
            <a:solidFill>
              <a:schemeClr val="accent1"/>
            </a:solidFill>
            <a:ln w="12700">
              <a:noFill/>
              <a:round/>
              <a:headEnd/>
              <a:tailEnd/>
            </a:ln>
            <a:effectLst/>
          </p:spPr>
          <p:txBody>
            <a:bodyPr wrap="none" lIns="0" tIns="46800" rIns="90000" bIns="46800"/>
            <a:lstStyle/>
            <a:p>
              <a:pPr algn="l" defTabSz="914400">
                <a:buNone/>
              </a:pPr>
              <a:r>
                <a:rPr lang="en-US" sz="4800" b="1" i="0">
                  <a:solidFill>
                    <a:srgbClr val="F0AB00">
                      <a:lumMod val="40000"/>
                      <a:lumOff val="60000"/>
                    </a:srgbClr>
                  </a:solidFill>
                  <a:latin typeface="Arial"/>
                  <a:ea typeface="+mn-ea"/>
                  <a:cs typeface="Arial"/>
                </a:rPr>
                <a: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48" name="Picture 233" descr="\\Eric-pauls-power-mac-g5.local\desktop\Graphic Tank\map layers.tif"/>
          <p:cNvPicPr>
            <a:picLocks noChangeAspect="1" noChangeArrowheads="1"/>
          </p:cNvPicPr>
          <p:nvPr/>
        </p:nvPicPr>
        <p:blipFill>
          <a:blip r:embed="rId3" cstate="print">
            <a:lum bright="16000" contrast="6000"/>
          </a:blip>
          <a:srcRect/>
          <a:stretch>
            <a:fillRect/>
          </a:stretch>
        </p:blipFill>
        <p:spPr bwMode="auto">
          <a:xfrm>
            <a:off x="106363" y="3010460"/>
            <a:ext cx="4922837" cy="2081213"/>
          </a:xfrm>
          <a:prstGeom prst="rect">
            <a:avLst/>
          </a:prstGeom>
          <a:noFill/>
          <a:ln w="9525">
            <a:noFill/>
            <a:miter lim="800000"/>
            <a:headEnd/>
            <a:tailEnd/>
          </a:ln>
        </p:spPr>
      </p:pic>
      <p:pic>
        <p:nvPicPr>
          <p:cNvPr id="47150" name="Picture 35" descr="\\Eric-pauls-power-mac-g5.local\desktop\Graphic Tank\fade.tif"/>
          <p:cNvPicPr>
            <a:picLocks noChangeAspect="1" noChangeArrowheads="1"/>
          </p:cNvPicPr>
          <p:nvPr/>
        </p:nvPicPr>
        <p:blipFill>
          <a:blip r:embed="rId4" cstate="print"/>
          <a:srcRect/>
          <a:stretch>
            <a:fillRect/>
          </a:stretch>
        </p:blipFill>
        <p:spPr bwMode="gray">
          <a:xfrm>
            <a:off x="0" y="4614090"/>
            <a:ext cx="6243638" cy="147638"/>
          </a:xfrm>
          <a:prstGeom prst="rect">
            <a:avLst/>
          </a:prstGeom>
          <a:noFill/>
          <a:ln w="9525">
            <a:noFill/>
            <a:miter lim="800000"/>
            <a:headEnd/>
            <a:tailEnd/>
          </a:ln>
        </p:spPr>
      </p:pic>
      <p:pic>
        <p:nvPicPr>
          <p:cNvPr id="47130" name="Picture 233" descr="\\Eric-pauls-power-mac-g5.local\desktop\Graphic Tank\map layers.tif"/>
          <p:cNvPicPr>
            <a:picLocks noChangeAspect="1" noChangeArrowheads="1"/>
          </p:cNvPicPr>
          <p:nvPr/>
        </p:nvPicPr>
        <p:blipFill>
          <a:blip r:embed="rId3" cstate="print">
            <a:lum contrast="6000"/>
          </a:blip>
          <a:srcRect/>
          <a:stretch>
            <a:fillRect/>
          </a:stretch>
        </p:blipFill>
        <p:spPr bwMode="auto">
          <a:xfrm>
            <a:off x="106363" y="2940610"/>
            <a:ext cx="4932997" cy="2081213"/>
          </a:xfrm>
          <a:prstGeom prst="rect">
            <a:avLst/>
          </a:prstGeom>
          <a:noFill/>
          <a:ln w="9525">
            <a:noFill/>
            <a:miter lim="800000"/>
            <a:headEnd/>
            <a:tailEnd/>
          </a:ln>
        </p:spPr>
      </p:pic>
      <p:grpSp>
        <p:nvGrpSpPr>
          <p:cNvPr id="2" name="Group 11"/>
          <p:cNvGrpSpPr>
            <a:grpSpLocks/>
          </p:cNvGrpSpPr>
          <p:nvPr/>
        </p:nvGrpSpPr>
        <p:grpSpPr bwMode="auto">
          <a:xfrm>
            <a:off x="401233" y="2940086"/>
            <a:ext cx="4506047" cy="2384616"/>
            <a:chOff x="-95" y="1410"/>
            <a:chExt cx="6926" cy="3043"/>
          </a:xfrm>
        </p:grpSpPr>
        <p:pic>
          <p:nvPicPr>
            <p:cNvPr id="62" name="Picture 4" descr="grid long"/>
            <p:cNvPicPr>
              <a:picLocks noChangeAspect="1" noChangeArrowheads="1"/>
            </p:cNvPicPr>
            <p:nvPr/>
          </p:nvPicPr>
          <p:blipFill>
            <a:blip r:embed="rId5" cstate="print">
              <a:lum bright="-50000"/>
            </a:blip>
            <a:srcRect/>
            <a:stretch>
              <a:fillRect/>
            </a:stretch>
          </p:blipFill>
          <p:spPr bwMode="auto">
            <a:xfrm>
              <a:off x="-95" y="1410"/>
              <a:ext cx="3043" cy="3043"/>
            </a:xfrm>
            <a:prstGeom prst="rect">
              <a:avLst/>
            </a:prstGeom>
            <a:noFill/>
            <a:ln w="9525">
              <a:noFill/>
              <a:miter lim="800000"/>
              <a:headEnd/>
              <a:tailEnd/>
            </a:ln>
          </p:spPr>
        </p:pic>
        <p:pic>
          <p:nvPicPr>
            <p:cNvPr id="63" name="Picture 4" descr="grid long"/>
            <p:cNvPicPr>
              <a:picLocks noChangeAspect="1" noChangeArrowheads="1"/>
            </p:cNvPicPr>
            <p:nvPr/>
          </p:nvPicPr>
          <p:blipFill>
            <a:blip r:embed="rId5" cstate="print">
              <a:lum bright="-50000"/>
            </a:blip>
            <a:srcRect/>
            <a:stretch>
              <a:fillRect/>
            </a:stretch>
          </p:blipFill>
          <p:spPr bwMode="auto">
            <a:xfrm>
              <a:off x="879" y="1410"/>
              <a:ext cx="3043" cy="3043"/>
            </a:xfrm>
            <a:prstGeom prst="rect">
              <a:avLst/>
            </a:prstGeom>
            <a:noFill/>
            <a:ln w="9525">
              <a:noFill/>
              <a:miter lim="800000"/>
              <a:headEnd/>
              <a:tailEnd/>
            </a:ln>
          </p:spPr>
        </p:pic>
        <p:pic>
          <p:nvPicPr>
            <p:cNvPr id="64" name="Picture 4" descr="grid long"/>
            <p:cNvPicPr>
              <a:picLocks noChangeAspect="1" noChangeArrowheads="1"/>
            </p:cNvPicPr>
            <p:nvPr/>
          </p:nvPicPr>
          <p:blipFill>
            <a:blip r:embed="rId5" cstate="print">
              <a:lum bright="-50000"/>
            </a:blip>
            <a:srcRect/>
            <a:stretch>
              <a:fillRect/>
            </a:stretch>
          </p:blipFill>
          <p:spPr bwMode="auto">
            <a:xfrm>
              <a:off x="1852" y="1410"/>
              <a:ext cx="3043" cy="3043"/>
            </a:xfrm>
            <a:prstGeom prst="rect">
              <a:avLst/>
            </a:prstGeom>
            <a:noFill/>
            <a:ln w="9525">
              <a:noFill/>
              <a:miter lim="800000"/>
              <a:headEnd/>
              <a:tailEnd/>
            </a:ln>
          </p:spPr>
        </p:pic>
        <p:pic>
          <p:nvPicPr>
            <p:cNvPr id="65" name="Picture 4" descr="grid long"/>
            <p:cNvPicPr>
              <a:picLocks noChangeAspect="1" noChangeArrowheads="1"/>
            </p:cNvPicPr>
            <p:nvPr/>
          </p:nvPicPr>
          <p:blipFill>
            <a:blip r:embed="rId5" cstate="print">
              <a:lum bright="-50000"/>
            </a:blip>
            <a:srcRect/>
            <a:stretch>
              <a:fillRect/>
            </a:stretch>
          </p:blipFill>
          <p:spPr bwMode="auto">
            <a:xfrm>
              <a:off x="2821" y="1410"/>
              <a:ext cx="3043" cy="3043"/>
            </a:xfrm>
            <a:prstGeom prst="rect">
              <a:avLst/>
            </a:prstGeom>
            <a:noFill/>
            <a:ln w="9525">
              <a:noFill/>
              <a:miter lim="800000"/>
              <a:headEnd/>
              <a:tailEnd/>
            </a:ln>
          </p:spPr>
        </p:pic>
        <p:pic>
          <p:nvPicPr>
            <p:cNvPr id="66" name="Picture 4" descr="grid long"/>
            <p:cNvPicPr>
              <a:picLocks noChangeAspect="1" noChangeArrowheads="1"/>
            </p:cNvPicPr>
            <p:nvPr/>
          </p:nvPicPr>
          <p:blipFill>
            <a:blip r:embed="rId5" cstate="print">
              <a:lum bright="-50000"/>
            </a:blip>
            <a:srcRect/>
            <a:stretch>
              <a:fillRect/>
            </a:stretch>
          </p:blipFill>
          <p:spPr bwMode="auto">
            <a:xfrm>
              <a:off x="3788" y="1410"/>
              <a:ext cx="3043" cy="3043"/>
            </a:xfrm>
            <a:prstGeom prst="rect">
              <a:avLst/>
            </a:prstGeom>
            <a:noFill/>
            <a:ln w="9525">
              <a:noFill/>
              <a:miter lim="800000"/>
              <a:headEnd/>
              <a:tailEnd/>
            </a:ln>
          </p:spPr>
        </p:pic>
      </p:grpSp>
      <p:pic>
        <p:nvPicPr>
          <p:cNvPr id="72" name="Picture 108" descr="3"/>
          <p:cNvPicPr>
            <a:picLocks noChangeAspect="1" noChangeArrowheads="1"/>
          </p:cNvPicPr>
          <p:nvPr/>
        </p:nvPicPr>
        <p:blipFill>
          <a:blip r:embed="rId6" cstate="print">
            <a:grayscl/>
            <a:lum contrast="-100000"/>
          </a:blip>
          <a:srcRect/>
          <a:stretch>
            <a:fillRect/>
          </a:stretch>
        </p:blipFill>
        <p:spPr bwMode="auto">
          <a:xfrm>
            <a:off x="2384704" y="4493348"/>
            <a:ext cx="94223" cy="94223"/>
          </a:xfrm>
          <a:prstGeom prst="rect">
            <a:avLst/>
          </a:prstGeom>
          <a:noFill/>
          <a:ln w="9525">
            <a:noFill/>
            <a:miter lim="800000"/>
            <a:headEnd/>
            <a:tailEnd/>
          </a:ln>
        </p:spPr>
      </p:pic>
      <p:pic>
        <p:nvPicPr>
          <p:cNvPr id="73" name="Picture 108" descr="3"/>
          <p:cNvPicPr>
            <a:picLocks noChangeAspect="1" noChangeArrowheads="1"/>
          </p:cNvPicPr>
          <p:nvPr/>
        </p:nvPicPr>
        <p:blipFill>
          <a:blip r:embed="rId6" cstate="print">
            <a:grayscl/>
            <a:lum contrast="-100000"/>
          </a:blip>
          <a:srcRect/>
          <a:stretch>
            <a:fillRect/>
          </a:stretch>
        </p:blipFill>
        <p:spPr bwMode="auto">
          <a:xfrm>
            <a:off x="2497980" y="3170463"/>
            <a:ext cx="77180" cy="77180"/>
          </a:xfrm>
          <a:prstGeom prst="rect">
            <a:avLst/>
          </a:prstGeom>
          <a:noFill/>
          <a:ln w="9525">
            <a:noFill/>
            <a:miter lim="800000"/>
            <a:headEnd/>
            <a:tailEnd/>
          </a:ln>
        </p:spPr>
      </p:pic>
      <p:pic>
        <p:nvPicPr>
          <p:cNvPr id="77" name="Picture 108" descr="3"/>
          <p:cNvPicPr>
            <a:picLocks noChangeAspect="1" noChangeArrowheads="1"/>
          </p:cNvPicPr>
          <p:nvPr/>
        </p:nvPicPr>
        <p:blipFill>
          <a:blip r:embed="rId6" cstate="print">
            <a:grayscl/>
            <a:lum contrast="-100000"/>
          </a:blip>
          <a:srcRect/>
          <a:stretch>
            <a:fillRect/>
          </a:stretch>
        </p:blipFill>
        <p:spPr bwMode="auto">
          <a:xfrm>
            <a:off x="1443409" y="3946502"/>
            <a:ext cx="94223" cy="94223"/>
          </a:xfrm>
          <a:prstGeom prst="rect">
            <a:avLst/>
          </a:prstGeom>
          <a:noFill/>
          <a:ln w="9525">
            <a:noFill/>
            <a:miter lim="800000"/>
            <a:headEnd/>
            <a:tailEnd/>
          </a:ln>
        </p:spPr>
      </p:pic>
      <p:pic>
        <p:nvPicPr>
          <p:cNvPr id="99" name="Picture 108" descr="3"/>
          <p:cNvPicPr>
            <a:picLocks noChangeAspect="1" noChangeArrowheads="1"/>
          </p:cNvPicPr>
          <p:nvPr/>
        </p:nvPicPr>
        <p:blipFill>
          <a:blip r:embed="rId6" cstate="print">
            <a:grayscl/>
            <a:lum contrast="-100000"/>
          </a:blip>
          <a:srcRect/>
          <a:stretch>
            <a:fillRect/>
          </a:stretch>
        </p:blipFill>
        <p:spPr bwMode="auto">
          <a:xfrm>
            <a:off x="2686228" y="2901524"/>
            <a:ext cx="77180" cy="77180"/>
          </a:xfrm>
          <a:prstGeom prst="rect">
            <a:avLst/>
          </a:prstGeom>
          <a:noFill/>
          <a:ln w="9525">
            <a:noFill/>
            <a:miter lim="800000"/>
            <a:headEnd/>
            <a:tailEnd/>
          </a:ln>
        </p:spPr>
      </p:pic>
      <p:pic>
        <p:nvPicPr>
          <p:cNvPr id="100" name="Picture 108" descr="3"/>
          <p:cNvPicPr>
            <a:picLocks noChangeAspect="1" noChangeArrowheads="1"/>
          </p:cNvPicPr>
          <p:nvPr/>
        </p:nvPicPr>
        <p:blipFill>
          <a:blip r:embed="rId6" cstate="print">
            <a:grayscl/>
            <a:lum contrast="-100000"/>
          </a:blip>
          <a:srcRect/>
          <a:stretch>
            <a:fillRect/>
          </a:stretch>
        </p:blipFill>
        <p:spPr bwMode="auto">
          <a:xfrm>
            <a:off x="3795152" y="3483324"/>
            <a:ext cx="82841" cy="82841"/>
          </a:xfrm>
          <a:prstGeom prst="rect">
            <a:avLst/>
          </a:prstGeom>
          <a:noFill/>
          <a:ln w="9525">
            <a:noFill/>
            <a:miter lim="800000"/>
            <a:headEnd/>
            <a:tailEnd/>
          </a:ln>
        </p:spPr>
      </p:pic>
      <p:pic>
        <p:nvPicPr>
          <p:cNvPr id="81" name="Picture 108" descr="3"/>
          <p:cNvPicPr>
            <a:picLocks noChangeAspect="1" noChangeArrowheads="1"/>
          </p:cNvPicPr>
          <p:nvPr/>
        </p:nvPicPr>
        <p:blipFill>
          <a:blip r:embed="rId6" cstate="print">
            <a:grayscl/>
            <a:lum contrast="-100000"/>
          </a:blip>
          <a:srcRect/>
          <a:stretch>
            <a:fillRect/>
          </a:stretch>
        </p:blipFill>
        <p:spPr bwMode="auto">
          <a:xfrm>
            <a:off x="4093375" y="4266840"/>
            <a:ext cx="89342" cy="89342"/>
          </a:xfrm>
          <a:prstGeom prst="rect">
            <a:avLst/>
          </a:prstGeom>
          <a:noFill/>
          <a:ln w="9525">
            <a:noFill/>
            <a:miter lim="800000"/>
            <a:headEnd/>
            <a:tailEnd/>
          </a:ln>
        </p:spPr>
      </p:pic>
      <p:pic>
        <p:nvPicPr>
          <p:cNvPr id="84" name="Picture 108" descr="3"/>
          <p:cNvPicPr>
            <a:picLocks noChangeAspect="1" noChangeArrowheads="1"/>
          </p:cNvPicPr>
          <p:nvPr/>
        </p:nvPicPr>
        <p:blipFill>
          <a:blip r:embed="rId6" cstate="print">
            <a:grayscl/>
            <a:lum contrast="-100000"/>
          </a:blip>
          <a:srcRect/>
          <a:stretch>
            <a:fillRect/>
          </a:stretch>
        </p:blipFill>
        <p:spPr bwMode="auto">
          <a:xfrm>
            <a:off x="2026115" y="4278196"/>
            <a:ext cx="94223" cy="94223"/>
          </a:xfrm>
          <a:prstGeom prst="rect">
            <a:avLst/>
          </a:prstGeom>
          <a:noFill/>
          <a:ln w="9525">
            <a:noFill/>
            <a:miter lim="800000"/>
            <a:headEnd/>
            <a:tailEnd/>
          </a:ln>
        </p:spPr>
      </p:pic>
      <p:pic>
        <p:nvPicPr>
          <p:cNvPr id="86" name="Picture 108" descr="3"/>
          <p:cNvPicPr>
            <a:picLocks noChangeAspect="1" noChangeArrowheads="1"/>
          </p:cNvPicPr>
          <p:nvPr/>
        </p:nvPicPr>
        <p:blipFill>
          <a:blip r:embed="rId6" cstate="print">
            <a:grayscl/>
            <a:lum contrast="-100000"/>
          </a:blip>
          <a:srcRect/>
          <a:stretch>
            <a:fillRect/>
          </a:stretch>
        </p:blipFill>
        <p:spPr bwMode="auto">
          <a:xfrm>
            <a:off x="3806507" y="4446135"/>
            <a:ext cx="89342" cy="89342"/>
          </a:xfrm>
          <a:prstGeom prst="rect">
            <a:avLst/>
          </a:prstGeom>
          <a:noFill/>
          <a:ln w="9525">
            <a:noFill/>
            <a:miter lim="800000"/>
            <a:headEnd/>
            <a:tailEnd/>
          </a:ln>
        </p:spPr>
      </p:pic>
      <p:pic>
        <p:nvPicPr>
          <p:cNvPr id="88" name="Picture 108" descr="3"/>
          <p:cNvPicPr>
            <a:picLocks noChangeAspect="1" noChangeArrowheads="1"/>
          </p:cNvPicPr>
          <p:nvPr/>
        </p:nvPicPr>
        <p:blipFill>
          <a:blip r:embed="rId6" cstate="print">
            <a:grayscl/>
            <a:lum contrast="-100000"/>
          </a:blip>
          <a:srcRect/>
          <a:stretch>
            <a:fillRect/>
          </a:stretch>
        </p:blipFill>
        <p:spPr bwMode="auto">
          <a:xfrm>
            <a:off x="4270278" y="3635724"/>
            <a:ext cx="82841" cy="82841"/>
          </a:xfrm>
          <a:prstGeom prst="rect">
            <a:avLst/>
          </a:prstGeom>
          <a:noFill/>
          <a:ln w="9525">
            <a:noFill/>
            <a:miter lim="800000"/>
            <a:headEnd/>
            <a:tailEnd/>
          </a:ln>
        </p:spPr>
      </p:pic>
      <p:pic>
        <p:nvPicPr>
          <p:cNvPr id="98" name="Picture 108" descr="3"/>
          <p:cNvPicPr>
            <a:picLocks noChangeAspect="1" noChangeArrowheads="1"/>
          </p:cNvPicPr>
          <p:nvPr/>
        </p:nvPicPr>
        <p:blipFill>
          <a:blip r:embed="rId6" cstate="print">
            <a:grayscl/>
            <a:lum contrast="-100000"/>
          </a:blip>
          <a:srcRect/>
          <a:stretch>
            <a:fillRect/>
          </a:stretch>
        </p:blipFill>
        <p:spPr bwMode="auto">
          <a:xfrm>
            <a:off x="2238003" y="3161507"/>
            <a:ext cx="77180" cy="77180"/>
          </a:xfrm>
          <a:prstGeom prst="rect">
            <a:avLst/>
          </a:prstGeom>
          <a:noFill/>
          <a:ln w="9525">
            <a:noFill/>
            <a:miter lim="800000"/>
            <a:headEnd/>
            <a:tailEnd/>
          </a:ln>
        </p:spPr>
      </p:pic>
      <p:sp>
        <p:nvSpPr>
          <p:cNvPr id="9225" name="AutoShape 28"/>
          <p:cNvSpPr>
            <a:spLocks noChangeArrowheads="1"/>
          </p:cNvSpPr>
          <p:nvPr/>
        </p:nvSpPr>
        <p:spPr bwMode="gray">
          <a:xfrm>
            <a:off x="487905" y="1724595"/>
            <a:ext cx="4032252" cy="798513"/>
          </a:xfrm>
          <a:prstGeom prst="roundRect">
            <a:avLst>
              <a:gd name="adj" fmla="val 0"/>
            </a:avLst>
          </a:prstGeom>
          <a:gradFill rotWithShape="1">
            <a:gsLst>
              <a:gs pos="0">
                <a:srgbClr val="F5F5F5"/>
              </a:gs>
              <a:gs pos="100000">
                <a:srgbClr val="CACACA"/>
              </a:gs>
            </a:gsLst>
            <a:lin ang="2700000" scaled="1"/>
          </a:gradFill>
          <a:ln w="12700" algn="ctr">
            <a:solidFill>
              <a:srgbClr val="E8E8E8"/>
            </a:solidFill>
            <a:round/>
            <a:headEnd/>
            <a:tailEnd/>
          </a:ln>
          <a:effectLst>
            <a:outerShdw blurRad="25400" dist="12700" dir="2700000" algn="tl" rotWithShape="0">
              <a:prstClr val="black">
                <a:alpha val="40000"/>
              </a:prstClr>
            </a:outerShdw>
          </a:effectLst>
        </p:spPr>
        <p:txBody>
          <a:bodyPr tIns="91440" bIns="91440" anchor="ctr"/>
          <a:lstStyle/>
          <a:p>
            <a:pPr>
              <a:defRPr/>
            </a:pPr>
            <a:endParaRPr lang="en-US" sz="1400" b="1"/>
          </a:p>
        </p:txBody>
      </p:sp>
      <p:sp>
        <p:nvSpPr>
          <p:cNvPr id="47106" name="Rectangle 2"/>
          <p:cNvSpPr>
            <a:spLocks noGrp="1" noChangeArrowheads="1"/>
          </p:cNvSpPr>
          <p:nvPr>
            <p:ph type="title"/>
          </p:nvPr>
        </p:nvSpPr>
        <p:spPr>
          <a:xfrm>
            <a:off x="196948" y="290513"/>
            <a:ext cx="8816419" cy="715962"/>
          </a:xfrm>
        </p:spPr>
        <p:txBody>
          <a:bodyPr/>
          <a:lstStyle/>
          <a:p>
            <a:pPr algn="l" defTabSz="914400">
              <a:spcBef>
                <a:spcPts val="0"/>
              </a:spcBef>
              <a:buNone/>
            </a:pPr>
            <a:r>
              <a:rPr lang="en-US" sz="2400" b="1" i="0">
                <a:solidFill>
                  <a:srgbClr val="666666"/>
                </a:solidFill>
                <a:latin typeface="Arial"/>
                <a:ea typeface="+mj-ea"/>
                <a:cs typeface="+mj-cs"/>
              </a:rPr>
              <a:t>Оркестровка процессов</a:t>
            </a:r>
            <a:br>
              <a:rPr lang="en-US" sz="2400" b="1" i="0">
                <a:solidFill>
                  <a:srgbClr val="666666"/>
                </a:solidFill>
                <a:latin typeface="Arial"/>
                <a:ea typeface="+mj-ea"/>
                <a:cs typeface="+mj-cs"/>
              </a:rPr>
            </a:br>
            <a:r>
              <a:rPr lang="en-US" sz="2000" b="0" i="0">
                <a:solidFill>
                  <a:srgbClr val="666666"/>
                </a:solidFill>
                <a:latin typeface="Arial"/>
                <a:ea typeface="+mj-ea"/>
                <a:cs typeface="+mj-cs"/>
              </a:rPr>
              <a:t>Расширение и интеграция процессов ДЛЯ БИЗНЕСА и на ЯЗЫКЕ БИЗНЕСА</a:t>
            </a:r>
          </a:p>
        </p:txBody>
      </p:sp>
      <p:sp>
        <p:nvSpPr>
          <p:cNvPr id="47161" name="Rectangle 57"/>
          <p:cNvSpPr>
            <a:spLocks noChangeArrowheads="1"/>
          </p:cNvSpPr>
          <p:nvPr/>
        </p:nvSpPr>
        <p:spPr bwMode="gray">
          <a:xfrm>
            <a:off x="700477" y="1723568"/>
            <a:ext cx="3595018" cy="248402"/>
          </a:xfrm>
          <a:prstGeom prst="rect">
            <a:avLst/>
          </a:prstGeom>
          <a:noFill/>
          <a:ln w="9525" algn="ctr">
            <a:noFill/>
            <a:miter lim="800000"/>
            <a:headEnd/>
            <a:tailEnd/>
          </a:ln>
          <a:effectLst>
            <a:prstShdw prst="shdw17" dist="17961" dir="2700000">
              <a:schemeClr val="bg2">
                <a:gamma/>
                <a:shade val="60000"/>
                <a:invGamma/>
              </a:schemeClr>
            </a:prstShdw>
          </a:effectLst>
        </p:spPr>
        <p:txBody>
          <a:bodyPr wrap="none" lIns="18000" tIns="46800" rIns="18000" bIns="46800">
            <a:spAutoFit/>
          </a:bodyPr>
          <a:lstStyle/>
          <a:p>
            <a:pPr marL="246888" indent="-246888" algn="l" defTabSz="914400">
              <a:buNone/>
            </a:pPr>
            <a:r>
              <a:rPr lang="en-US" sz="1000" b="0" i="0" dirty="0" err="1">
                <a:latin typeface="Arial"/>
                <a:ea typeface="+mn-ea"/>
                <a:cs typeface="+mn-cs"/>
              </a:rPr>
              <a:t>Расширить</a:t>
            </a:r>
            <a:r>
              <a:rPr lang="en-US" sz="1000" b="0" i="0" dirty="0">
                <a:latin typeface="Arial"/>
                <a:ea typeface="+mn-ea"/>
                <a:cs typeface="+mn-cs"/>
              </a:rPr>
              <a:t> и </a:t>
            </a:r>
            <a:r>
              <a:rPr lang="en-US" sz="1000" b="0" i="0" dirty="0" err="1">
                <a:latin typeface="Arial"/>
                <a:ea typeface="+mn-ea"/>
                <a:cs typeface="+mn-cs"/>
              </a:rPr>
              <a:t>интегрировать</a:t>
            </a:r>
            <a:r>
              <a:rPr lang="en-US" sz="1000" b="0" i="0" dirty="0">
                <a:latin typeface="Arial"/>
                <a:ea typeface="+mn-ea"/>
                <a:cs typeface="+mn-cs"/>
              </a:rPr>
              <a:t> </a:t>
            </a:r>
            <a:r>
              <a:rPr lang="en-US" sz="1000" b="0" i="0" dirty="0" err="1">
                <a:latin typeface="Arial"/>
                <a:ea typeface="+mn-ea"/>
                <a:cs typeface="+mn-cs"/>
              </a:rPr>
              <a:t>комплексные</a:t>
            </a:r>
            <a:r>
              <a:rPr lang="en-US" sz="1000" b="0" i="0" dirty="0">
                <a:latin typeface="Arial"/>
                <a:ea typeface="+mn-ea"/>
                <a:cs typeface="+mn-cs"/>
              </a:rPr>
              <a:t> </a:t>
            </a:r>
            <a:r>
              <a:rPr lang="en-US" sz="1000" b="0" i="0" dirty="0" err="1">
                <a:latin typeface="Arial"/>
                <a:ea typeface="+mn-ea"/>
                <a:cs typeface="+mn-cs"/>
              </a:rPr>
              <a:t>бизнес-процессы</a:t>
            </a:r>
            <a:endParaRPr lang="en-US" sz="1000" b="0" i="0" dirty="0">
              <a:latin typeface="Arial"/>
              <a:ea typeface="+mn-ea"/>
              <a:cs typeface="+mn-cs"/>
            </a:endParaRPr>
          </a:p>
        </p:txBody>
      </p:sp>
      <p:pic>
        <p:nvPicPr>
          <p:cNvPr id="47125" name="Picture 203" descr="b2"/>
          <p:cNvPicPr>
            <a:picLocks noChangeAspect="1" noChangeArrowheads="1"/>
          </p:cNvPicPr>
          <p:nvPr/>
        </p:nvPicPr>
        <p:blipFill>
          <a:blip r:embed="rId7" cstate="print"/>
          <a:srcRect/>
          <a:stretch>
            <a:fillRect/>
          </a:stretch>
        </p:blipFill>
        <p:spPr bwMode="gray">
          <a:xfrm>
            <a:off x="2001525" y="4052624"/>
            <a:ext cx="864516" cy="754709"/>
          </a:xfrm>
          <a:prstGeom prst="rect">
            <a:avLst/>
          </a:prstGeom>
          <a:noFill/>
          <a:ln w="9525">
            <a:noFill/>
            <a:miter lim="800000"/>
            <a:headEnd/>
            <a:tailEnd/>
          </a:ln>
        </p:spPr>
      </p:pic>
      <p:pic>
        <p:nvPicPr>
          <p:cNvPr id="47136" name="Picture 114" descr="\\Emp\desktop\Graphic Tank\1.tif"/>
          <p:cNvPicPr>
            <a:picLocks noChangeAspect="1" noChangeArrowheads="1"/>
          </p:cNvPicPr>
          <p:nvPr/>
        </p:nvPicPr>
        <p:blipFill>
          <a:blip r:embed="rId8" cstate="print"/>
          <a:srcRect/>
          <a:stretch>
            <a:fillRect/>
          </a:stretch>
        </p:blipFill>
        <p:spPr bwMode="auto">
          <a:xfrm>
            <a:off x="3614793" y="4132457"/>
            <a:ext cx="925499" cy="637933"/>
          </a:xfrm>
          <a:prstGeom prst="rect">
            <a:avLst/>
          </a:prstGeom>
          <a:noFill/>
          <a:ln w="9525">
            <a:noFill/>
            <a:miter lim="800000"/>
            <a:headEnd/>
            <a:tailEnd/>
          </a:ln>
        </p:spPr>
      </p:pic>
      <p:pic>
        <p:nvPicPr>
          <p:cNvPr id="47140" name="Picture 105" descr="\\Eric-pauls-power-mac-g5.local\desktop\Graphic Tank\4.tif"/>
          <p:cNvPicPr>
            <a:picLocks noChangeAspect="1" noChangeArrowheads="1"/>
          </p:cNvPicPr>
          <p:nvPr/>
        </p:nvPicPr>
        <p:blipFill>
          <a:blip r:embed="rId9" cstate="print"/>
          <a:srcRect/>
          <a:stretch>
            <a:fillRect/>
          </a:stretch>
        </p:blipFill>
        <p:spPr bwMode="auto">
          <a:xfrm>
            <a:off x="3593258" y="3137674"/>
            <a:ext cx="1037447" cy="691121"/>
          </a:xfrm>
          <a:prstGeom prst="rect">
            <a:avLst/>
          </a:prstGeom>
          <a:noFill/>
          <a:ln w="9525">
            <a:noFill/>
            <a:miter lim="800000"/>
            <a:headEnd/>
            <a:tailEnd/>
          </a:ln>
        </p:spPr>
      </p:pic>
      <p:pic>
        <p:nvPicPr>
          <p:cNvPr id="47142" name="Picture 49" descr="\\Eric-pauls-power-mac-g5.local\desktop\Graphic Tank\2.tif"/>
          <p:cNvPicPr>
            <a:picLocks noChangeAspect="1" noChangeArrowheads="1"/>
          </p:cNvPicPr>
          <p:nvPr/>
        </p:nvPicPr>
        <p:blipFill>
          <a:blip r:embed="rId10" cstate="print"/>
          <a:srcRect/>
          <a:stretch>
            <a:fillRect/>
          </a:stretch>
        </p:blipFill>
        <p:spPr bwMode="auto">
          <a:xfrm>
            <a:off x="772777" y="3403462"/>
            <a:ext cx="998726" cy="667560"/>
          </a:xfrm>
          <a:prstGeom prst="rect">
            <a:avLst/>
          </a:prstGeom>
          <a:noFill/>
          <a:ln w="9525">
            <a:noFill/>
            <a:miter lim="800000"/>
            <a:headEnd/>
            <a:tailEnd/>
          </a:ln>
        </p:spPr>
      </p:pic>
      <p:pic>
        <p:nvPicPr>
          <p:cNvPr id="47146" name="Picture 140" descr="\\Eric-pauls-power-mac-g5.local\desktop\Graphic Tank\corp building.tif"/>
          <p:cNvPicPr>
            <a:picLocks noChangeAspect="1" noChangeArrowheads="1"/>
          </p:cNvPicPr>
          <p:nvPr/>
        </p:nvPicPr>
        <p:blipFill>
          <a:blip r:embed="rId11" cstate="print"/>
          <a:srcRect/>
          <a:stretch>
            <a:fillRect/>
          </a:stretch>
        </p:blipFill>
        <p:spPr bwMode="gray">
          <a:xfrm>
            <a:off x="2239842" y="2629915"/>
            <a:ext cx="599641" cy="725279"/>
          </a:xfrm>
          <a:prstGeom prst="rect">
            <a:avLst/>
          </a:prstGeom>
          <a:noFill/>
          <a:ln w="9525">
            <a:noFill/>
            <a:miter lim="800000"/>
            <a:headEnd/>
            <a:tailEnd/>
          </a:ln>
        </p:spPr>
      </p:pic>
      <p:pic>
        <p:nvPicPr>
          <p:cNvPr id="47175" name="Picture 97" descr="\\Emp\desktop\Graphic Tank\a2.tif"/>
          <p:cNvPicPr>
            <a:picLocks noChangeAspect="1" noChangeArrowheads="1"/>
          </p:cNvPicPr>
          <p:nvPr/>
        </p:nvPicPr>
        <p:blipFill>
          <a:blip r:embed="rId12" cstate="print"/>
          <a:srcRect/>
          <a:stretch>
            <a:fillRect/>
          </a:stretch>
        </p:blipFill>
        <p:spPr bwMode="auto">
          <a:xfrm>
            <a:off x="2696788" y="3072710"/>
            <a:ext cx="214157" cy="244139"/>
          </a:xfrm>
          <a:prstGeom prst="rect">
            <a:avLst/>
          </a:prstGeom>
          <a:noFill/>
          <a:ln w="9525">
            <a:noFill/>
            <a:miter lim="800000"/>
            <a:headEnd/>
            <a:tailEnd/>
          </a:ln>
        </p:spPr>
      </p:pic>
      <p:pic>
        <p:nvPicPr>
          <p:cNvPr id="47178" name="Picture 98" descr="\\Emp\desktop\Graphic Tank\a3.tif"/>
          <p:cNvPicPr>
            <a:picLocks noChangeAspect="1" noChangeArrowheads="1"/>
          </p:cNvPicPr>
          <p:nvPr/>
        </p:nvPicPr>
        <p:blipFill>
          <a:blip r:embed="rId13" cstate="print"/>
          <a:srcRect/>
          <a:stretch>
            <a:fillRect/>
          </a:stretch>
        </p:blipFill>
        <p:spPr bwMode="auto">
          <a:xfrm>
            <a:off x="1553630" y="3734627"/>
            <a:ext cx="257960" cy="303278"/>
          </a:xfrm>
          <a:prstGeom prst="rect">
            <a:avLst/>
          </a:prstGeom>
          <a:noFill/>
          <a:ln w="9525">
            <a:noFill/>
            <a:miter lim="800000"/>
            <a:headEnd/>
            <a:tailEnd/>
          </a:ln>
        </p:spPr>
      </p:pic>
      <p:pic>
        <p:nvPicPr>
          <p:cNvPr id="47210" name="Picture 29" descr="\\Eric-pauls-power-mac-g5.local\desktop\Graphic Tank\d2.tif"/>
          <p:cNvPicPr>
            <a:picLocks noChangeAspect="1" noChangeArrowheads="1"/>
          </p:cNvPicPr>
          <p:nvPr/>
        </p:nvPicPr>
        <p:blipFill>
          <a:blip r:embed="rId14" cstate="print"/>
          <a:srcRect/>
          <a:stretch>
            <a:fillRect/>
          </a:stretch>
        </p:blipFill>
        <p:spPr bwMode="auto">
          <a:xfrm>
            <a:off x="2519487" y="3207455"/>
            <a:ext cx="208446" cy="191314"/>
          </a:xfrm>
          <a:prstGeom prst="rect">
            <a:avLst/>
          </a:prstGeom>
          <a:noFill/>
          <a:ln w="9525">
            <a:noFill/>
            <a:miter lim="800000"/>
            <a:headEnd/>
            <a:tailEnd/>
          </a:ln>
        </p:spPr>
      </p:pic>
      <p:pic>
        <p:nvPicPr>
          <p:cNvPr id="47216" name="Picture 30" descr="\\Eric-pauls-power-mac-g5.local\desktop\Graphic Tank\d3.tif"/>
          <p:cNvPicPr>
            <a:picLocks noChangeAspect="1" noChangeArrowheads="1"/>
          </p:cNvPicPr>
          <p:nvPr/>
        </p:nvPicPr>
        <p:blipFill>
          <a:blip r:embed="rId15" cstate="print"/>
          <a:srcRect/>
          <a:stretch>
            <a:fillRect/>
          </a:stretch>
        </p:blipFill>
        <p:spPr bwMode="auto">
          <a:xfrm>
            <a:off x="1391534" y="3894981"/>
            <a:ext cx="259703" cy="238788"/>
          </a:xfrm>
          <a:prstGeom prst="rect">
            <a:avLst/>
          </a:prstGeom>
          <a:noFill/>
          <a:ln w="9525">
            <a:noFill/>
            <a:miter lim="800000"/>
            <a:headEnd/>
            <a:tailEnd/>
          </a:ln>
        </p:spPr>
      </p:pic>
      <p:pic>
        <p:nvPicPr>
          <p:cNvPr id="47218" name="Picture 102" descr="\\Emp\desktop\Graphic Tank\a7.tif"/>
          <p:cNvPicPr>
            <a:picLocks noChangeAspect="1" noChangeArrowheads="1"/>
          </p:cNvPicPr>
          <p:nvPr/>
        </p:nvPicPr>
        <p:blipFill>
          <a:blip r:embed="rId16" cstate="print"/>
          <a:srcRect/>
          <a:stretch>
            <a:fillRect/>
          </a:stretch>
        </p:blipFill>
        <p:spPr bwMode="auto">
          <a:xfrm>
            <a:off x="4456652" y="4468852"/>
            <a:ext cx="237986" cy="274344"/>
          </a:xfrm>
          <a:prstGeom prst="rect">
            <a:avLst/>
          </a:prstGeom>
          <a:noFill/>
          <a:ln w="9525">
            <a:noFill/>
            <a:miter lim="800000"/>
            <a:headEnd/>
            <a:tailEnd/>
          </a:ln>
        </p:spPr>
      </p:pic>
      <p:pic>
        <p:nvPicPr>
          <p:cNvPr id="47219" name="Picture 34" descr="\\Eric-pauls-power-mac-g5.local\desktop\Graphic Tank\d7.tif"/>
          <p:cNvPicPr>
            <a:picLocks noChangeAspect="1" noChangeArrowheads="1"/>
          </p:cNvPicPr>
          <p:nvPr/>
        </p:nvPicPr>
        <p:blipFill>
          <a:blip r:embed="rId17" cstate="print"/>
          <a:srcRect/>
          <a:stretch>
            <a:fillRect/>
          </a:stretch>
        </p:blipFill>
        <p:spPr bwMode="auto">
          <a:xfrm>
            <a:off x="4299783" y="4611776"/>
            <a:ext cx="241290" cy="221458"/>
          </a:xfrm>
          <a:prstGeom prst="rect">
            <a:avLst/>
          </a:prstGeom>
          <a:noFill/>
          <a:ln w="9525">
            <a:noFill/>
            <a:miter lim="800000"/>
            <a:headEnd/>
            <a:tailEnd/>
          </a:ln>
        </p:spPr>
      </p:pic>
      <p:pic>
        <p:nvPicPr>
          <p:cNvPr id="47220" name="Picture 104" descr="\\Emp\desktop\Graphic Tank\a9.tif"/>
          <p:cNvPicPr>
            <a:picLocks noChangeAspect="1" noChangeArrowheads="1"/>
          </p:cNvPicPr>
          <p:nvPr/>
        </p:nvPicPr>
        <p:blipFill>
          <a:blip r:embed="rId18" cstate="print"/>
          <a:srcRect/>
          <a:stretch>
            <a:fillRect/>
          </a:stretch>
        </p:blipFill>
        <p:spPr bwMode="auto">
          <a:xfrm>
            <a:off x="2803294" y="4436079"/>
            <a:ext cx="256217" cy="291077"/>
          </a:xfrm>
          <a:prstGeom prst="rect">
            <a:avLst/>
          </a:prstGeom>
          <a:noFill/>
          <a:ln w="9525">
            <a:noFill/>
            <a:miter lim="800000"/>
            <a:headEnd/>
            <a:tailEnd/>
          </a:ln>
        </p:spPr>
      </p:pic>
      <p:pic>
        <p:nvPicPr>
          <p:cNvPr id="47221" name="Picture 28" descr="\\Eric-pauls-power-mac-g5.local\desktop\Graphic Tank\d1.tif"/>
          <p:cNvPicPr>
            <a:picLocks noChangeAspect="1" noChangeArrowheads="1"/>
          </p:cNvPicPr>
          <p:nvPr/>
        </p:nvPicPr>
        <p:blipFill>
          <a:blip r:embed="rId19" cstate="print"/>
          <a:srcRect/>
          <a:stretch>
            <a:fillRect/>
          </a:stretch>
        </p:blipFill>
        <p:spPr bwMode="auto">
          <a:xfrm>
            <a:off x="2642941" y="4601662"/>
            <a:ext cx="252731" cy="231815"/>
          </a:xfrm>
          <a:prstGeom prst="rect">
            <a:avLst/>
          </a:prstGeom>
          <a:noFill/>
          <a:ln w="9525">
            <a:noFill/>
            <a:miter lim="800000"/>
            <a:headEnd/>
            <a:tailEnd/>
          </a:ln>
        </p:spPr>
      </p:pic>
      <p:pic>
        <p:nvPicPr>
          <p:cNvPr id="47222" name="Picture 99" descr="\\Emp\desktop\Graphic Tank\a4.tif"/>
          <p:cNvPicPr>
            <a:picLocks noChangeAspect="1" noChangeArrowheads="1"/>
          </p:cNvPicPr>
          <p:nvPr/>
        </p:nvPicPr>
        <p:blipFill>
          <a:blip r:embed="rId20" cstate="print"/>
          <a:srcRect/>
          <a:stretch>
            <a:fillRect/>
          </a:stretch>
        </p:blipFill>
        <p:spPr bwMode="auto">
          <a:xfrm>
            <a:off x="4532722" y="3549017"/>
            <a:ext cx="242122" cy="262044"/>
          </a:xfrm>
          <a:prstGeom prst="rect">
            <a:avLst/>
          </a:prstGeom>
          <a:noFill/>
          <a:ln w="9525">
            <a:noFill/>
            <a:miter lim="800000"/>
            <a:headEnd/>
            <a:tailEnd/>
          </a:ln>
        </p:spPr>
      </p:pic>
      <p:pic>
        <p:nvPicPr>
          <p:cNvPr id="47223" name="Picture 33" descr="\\Eric-pauls-power-mac-g5.local\desktop\Graphic Tank\d6.tif"/>
          <p:cNvPicPr>
            <a:picLocks noChangeAspect="1" noChangeArrowheads="1"/>
          </p:cNvPicPr>
          <p:nvPr/>
        </p:nvPicPr>
        <p:blipFill>
          <a:blip r:embed="rId21" cstate="print"/>
          <a:srcRect/>
          <a:stretch>
            <a:fillRect/>
          </a:stretch>
        </p:blipFill>
        <p:spPr bwMode="auto">
          <a:xfrm>
            <a:off x="4398513" y="3693685"/>
            <a:ext cx="223732" cy="205344"/>
          </a:xfrm>
          <a:prstGeom prst="rect">
            <a:avLst/>
          </a:prstGeom>
          <a:noFill/>
          <a:ln w="9525">
            <a:noFill/>
            <a:miter lim="800000"/>
            <a:headEnd/>
            <a:tailEnd/>
          </a:ln>
        </p:spPr>
      </p:pic>
      <p:pic>
        <p:nvPicPr>
          <p:cNvPr id="75" name="Picture 71" descr="\\Eric-pauls-power-mac-g5.local\desktop\Graphic Tank\c7.tif"/>
          <p:cNvPicPr>
            <a:picLocks noChangeAspect="1" noChangeArrowheads="1"/>
          </p:cNvPicPr>
          <p:nvPr/>
        </p:nvPicPr>
        <p:blipFill>
          <a:blip r:embed="rId22" cstate="print"/>
          <a:srcRect/>
          <a:stretch>
            <a:fillRect/>
          </a:stretch>
        </p:blipFill>
        <p:spPr bwMode="auto">
          <a:xfrm>
            <a:off x="3628355" y="3377470"/>
            <a:ext cx="251031" cy="154248"/>
          </a:xfrm>
          <a:prstGeom prst="rect">
            <a:avLst/>
          </a:prstGeom>
          <a:noFill/>
          <a:ln w="9525">
            <a:noFill/>
            <a:miter lim="800000"/>
            <a:headEnd/>
            <a:tailEnd/>
          </a:ln>
        </p:spPr>
      </p:pic>
      <p:pic>
        <p:nvPicPr>
          <p:cNvPr id="80" name="Picture 71" descr="\\Eric-pauls-power-mac-g5.local\desktop\Graphic Tank\c7.tif"/>
          <p:cNvPicPr>
            <a:picLocks noChangeAspect="1" noChangeArrowheads="1"/>
          </p:cNvPicPr>
          <p:nvPr/>
        </p:nvPicPr>
        <p:blipFill>
          <a:blip r:embed="rId22" cstate="print"/>
          <a:srcRect/>
          <a:stretch>
            <a:fillRect/>
          </a:stretch>
        </p:blipFill>
        <p:spPr bwMode="auto">
          <a:xfrm>
            <a:off x="3864580" y="3377470"/>
            <a:ext cx="251031" cy="154248"/>
          </a:xfrm>
          <a:prstGeom prst="rect">
            <a:avLst/>
          </a:prstGeom>
          <a:noFill/>
          <a:ln w="9525">
            <a:noFill/>
            <a:miter lim="800000"/>
            <a:headEnd/>
            <a:tailEnd/>
          </a:ln>
        </p:spPr>
      </p:pic>
      <p:pic>
        <p:nvPicPr>
          <p:cNvPr id="85" name="Picture 71" descr="\\Eric-pauls-power-mac-g5.local\desktop\Graphic Tank\c7.tif"/>
          <p:cNvPicPr>
            <a:picLocks noChangeAspect="1" noChangeArrowheads="1"/>
          </p:cNvPicPr>
          <p:nvPr/>
        </p:nvPicPr>
        <p:blipFill>
          <a:blip r:embed="rId22" cstate="print"/>
          <a:srcRect/>
          <a:stretch>
            <a:fillRect/>
          </a:stretch>
        </p:blipFill>
        <p:spPr bwMode="auto">
          <a:xfrm>
            <a:off x="4100804" y="3377470"/>
            <a:ext cx="251031" cy="154248"/>
          </a:xfrm>
          <a:prstGeom prst="rect">
            <a:avLst/>
          </a:prstGeom>
          <a:noFill/>
          <a:ln w="9525">
            <a:noFill/>
            <a:miter lim="800000"/>
            <a:headEnd/>
            <a:tailEnd/>
          </a:ln>
        </p:spPr>
      </p:pic>
      <p:pic>
        <p:nvPicPr>
          <p:cNvPr id="89" name="Picture 71" descr="\\Eric-pauls-power-mac-g5.local\desktop\Graphic Tank\c7.tif"/>
          <p:cNvPicPr>
            <a:picLocks noChangeAspect="1" noChangeArrowheads="1"/>
          </p:cNvPicPr>
          <p:nvPr/>
        </p:nvPicPr>
        <p:blipFill>
          <a:blip r:embed="rId22" cstate="print"/>
          <a:srcRect/>
          <a:stretch>
            <a:fillRect/>
          </a:stretch>
        </p:blipFill>
        <p:spPr bwMode="auto">
          <a:xfrm>
            <a:off x="4337028" y="3377470"/>
            <a:ext cx="251031" cy="154248"/>
          </a:xfrm>
          <a:prstGeom prst="rect">
            <a:avLst/>
          </a:prstGeom>
          <a:noFill/>
          <a:ln w="9525">
            <a:noFill/>
            <a:miter lim="800000"/>
            <a:headEnd/>
            <a:tailEnd/>
          </a:ln>
        </p:spPr>
      </p:pic>
      <p:pic>
        <p:nvPicPr>
          <p:cNvPr id="74" name="Picture 68" descr="\\Eric-pauls-power-mac-g5.local\desktop\Graphic Tank\c4.tif"/>
          <p:cNvPicPr>
            <a:picLocks noChangeAspect="1" noChangeArrowheads="1"/>
          </p:cNvPicPr>
          <p:nvPr/>
        </p:nvPicPr>
        <p:blipFill>
          <a:blip r:embed="rId23" cstate="print"/>
          <a:srcRect/>
          <a:stretch>
            <a:fillRect/>
          </a:stretch>
        </p:blipFill>
        <p:spPr bwMode="auto">
          <a:xfrm>
            <a:off x="720694" y="3542165"/>
            <a:ext cx="285523" cy="175442"/>
          </a:xfrm>
          <a:prstGeom prst="rect">
            <a:avLst/>
          </a:prstGeom>
          <a:noFill/>
          <a:ln w="9525">
            <a:noFill/>
            <a:miter lim="800000"/>
            <a:headEnd/>
            <a:tailEnd/>
          </a:ln>
        </p:spPr>
      </p:pic>
      <p:pic>
        <p:nvPicPr>
          <p:cNvPr id="79" name="Picture 68" descr="\\Eric-pauls-power-mac-g5.local\desktop\Graphic Tank\c4.tif"/>
          <p:cNvPicPr>
            <a:picLocks noChangeAspect="1" noChangeArrowheads="1"/>
          </p:cNvPicPr>
          <p:nvPr/>
        </p:nvPicPr>
        <p:blipFill>
          <a:blip r:embed="rId23" cstate="print"/>
          <a:srcRect/>
          <a:stretch>
            <a:fillRect/>
          </a:stretch>
        </p:blipFill>
        <p:spPr bwMode="auto">
          <a:xfrm>
            <a:off x="956919" y="3542165"/>
            <a:ext cx="285523" cy="175442"/>
          </a:xfrm>
          <a:prstGeom prst="rect">
            <a:avLst/>
          </a:prstGeom>
          <a:noFill/>
          <a:ln w="9525">
            <a:noFill/>
            <a:miter lim="800000"/>
            <a:headEnd/>
            <a:tailEnd/>
          </a:ln>
        </p:spPr>
      </p:pic>
      <p:pic>
        <p:nvPicPr>
          <p:cNvPr id="94" name="Picture 68" descr="\\Eric-pauls-power-mac-g5.local\desktop\Graphic Tank\c4.tif"/>
          <p:cNvPicPr>
            <a:picLocks noChangeAspect="1" noChangeArrowheads="1"/>
          </p:cNvPicPr>
          <p:nvPr/>
        </p:nvPicPr>
        <p:blipFill>
          <a:blip r:embed="rId23" cstate="print"/>
          <a:srcRect/>
          <a:stretch>
            <a:fillRect/>
          </a:stretch>
        </p:blipFill>
        <p:spPr bwMode="auto">
          <a:xfrm>
            <a:off x="1193143" y="3542165"/>
            <a:ext cx="285523" cy="175442"/>
          </a:xfrm>
          <a:prstGeom prst="rect">
            <a:avLst/>
          </a:prstGeom>
          <a:noFill/>
          <a:ln w="9525">
            <a:noFill/>
            <a:miter lim="800000"/>
            <a:headEnd/>
            <a:tailEnd/>
          </a:ln>
        </p:spPr>
      </p:pic>
      <p:pic>
        <p:nvPicPr>
          <p:cNvPr id="82" name="Picture 63" descr="\\Eric-pauls-power-mac-g5.local\desktop\Graphic Tank\c9.tif"/>
          <p:cNvPicPr>
            <a:picLocks noChangeAspect="1" noChangeArrowheads="1"/>
          </p:cNvPicPr>
          <p:nvPr/>
        </p:nvPicPr>
        <p:blipFill>
          <a:blip r:embed="rId24" cstate="print"/>
          <a:srcRect/>
          <a:stretch>
            <a:fillRect/>
          </a:stretch>
        </p:blipFill>
        <p:spPr bwMode="auto">
          <a:xfrm>
            <a:off x="1899483" y="4263191"/>
            <a:ext cx="289168" cy="176408"/>
          </a:xfrm>
          <a:prstGeom prst="rect">
            <a:avLst/>
          </a:prstGeom>
          <a:noFill/>
          <a:ln w="9525">
            <a:noFill/>
            <a:miter lim="800000"/>
            <a:headEnd/>
            <a:tailEnd/>
          </a:ln>
        </p:spPr>
      </p:pic>
      <p:pic>
        <p:nvPicPr>
          <p:cNvPr id="87" name="Picture 63" descr="\\Eric-pauls-power-mac-g5.local\desktop\Graphic Tank\c9.tif"/>
          <p:cNvPicPr>
            <a:picLocks noChangeAspect="1" noChangeArrowheads="1"/>
          </p:cNvPicPr>
          <p:nvPr/>
        </p:nvPicPr>
        <p:blipFill>
          <a:blip r:embed="rId24" cstate="print"/>
          <a:srcRect/>
          <a:stretch>
            <a:fillRect/>
          </a:stretch>
        </p:blipFill>
        <p:spPr bwMode="auto">
          <a:xfrm>
            <a:off x="2135708" y="4263191"/>
            <a:ext cx="289168" cy="176408"/>
          </a:xfrm>
          <a:prstGeom prst="rect">
            <a:avLst/>
          </a:prstGeom>
          <a:noFill/>
          <a:ln w="9525">
            <a:noFill/>
            <a:miter lim="800000"/>
            <a:headEnd/>
            <a:tailEnd/>
          </a:ln>
        </p:spPr>
      </p:pic>
      <p:pic>
        <p:nvPicPr>
          <p:cNvPr id="95" name="Picture 63" descr="\\Eric-pauls-power-mac-g5.local\desktop\Graphic Tank\c9.tif"/>
          <p:cNvPicPr>
            <a:picLocks noChangeAspect="1" noChangeArrowheads="1"/>
          </p:cNvPicPr>
          <p:nvPr/>
        </p:nvPicPr>
        <p:blipFill>
          <a:blip r:embed="rId24" cstate="print"/>
          <a:srcRect/>
          <a:stretch>
            <a:fillRect/>
          </a:stretch>
        </p:blipFill>
        <p:spPr bwMode="auto">
          <a:xfrm>
            <a:off x="2371932" y="4263191"/>
            <a:ext cx="289168" cy="176408"/>
          </a:xfrm>
          <a:prstGeom prst="rect">
            <a:avLst/>
          </a:prstGeom>
          <a:noFill/>
          <a:ln w="9525">
            <a:noFill/>
            <a:miter lim="800000"/>
            <a:headEnd/>
            <a:tailEnd/>
          </a:ln>
        </p:spPr>
      </p:pic>
      <p:pic>
        <p:nvPicPr>
          <p:cNvPr id="76" name="Picture 62" descr="\\Eric-pauls-power-mac-g5.local\desktop\Graphic Tank\c8.tif"/>
          <p:cNvPicPr>
            <a:picLocks noChangeAspect="1" noChangeArrowheads="1"/>
          </p:cNvPicPr>
          <p:nvPr/>
        </p:nvPicPr>
        <p:blipFill>
          <a:blip r:embed="rId25" cstate="print"/>
          <a:srcRect/>
          <a:stretch>
            <a:fillRect/>
          </a:stretch>
        </p:blipFill>
        <p:spPr bwMode="auto">
          <a:xfrm>
            <a:off x="2074328" y="2832028"/>
            <a:ext cx="233074" cy="143709"/>
          </a:xfrm>
          <a:prstGeom prst="rect">
            <a:avLst/>
          </a:prstGeom>
          <a:noFill/>
          <a:ln w="9525">
            <a:noFill/>
            <a:miter lim="800000"/>
            <a:headEnd/>
            <a:tailEnd/>
          </a:ln>
        </p:spPr>
      </p:pic>
      <p:pic>
        <p:nvPicPr>
          <p:cNvPr id="93" name="Picture 62" descr="\\Eric-pauls-power-mac-g5.local\desktop\Graphic Tank\c8.tif"/>
          <p:cNvPicPr>
            <a:picLocks noChangeAspect="1" noChangeArrowheads="1"/>
          </p:cNvPicPr>
          <p:nvPr/>
        </p:nvPicPr>
        <p:blipFill>
          <a:blip r:embed="rId25" cstate="print"/>
          <a:srcRect/>
          <a:stretch>
            <a:fillRect/>
          </a:stretch>
        </p:blipFill>
        <p:spPr bwMode="auto">
          <a:xfrm>
            <a:off x="2310552" y="2832028"/>
            <a:ext cx="233074" cy="143709"/>
          </a:xfrm>
          <a:prstGeom prst="rect">
            <a:avLst/>
          </a:prstGeom>
          <a:noFill/>
          <a:ln w="9525">
            <a:noFill/>
            <a:miter lim="800000"/>
            <a:headEnd/>
            <a:tailEnd/>
          </a:ln>
        </p:spPr>
      </p:pic>
      <p:pic>
        <p:nvPicPr>
          <p:cNvPr id="78" name="Picture 69" descr="\\Eric-pauls-power-mac-g5.local\desktop\Graphic Tank\c5.tif"/>
          <p:cNvPicPr>
            <a:picLocks noChangeAspect="1" noChangeArrowheads="1"/>
          </p:cNvPicPr>
          <p:nvPr/>
        </p:nvPicPr>
        <p:blipFill>
          <a:blip r:embed="rId26" cstate="print"/>
          <a:srcRect/>
          <a:stretch>
            <a:fillRect/>
          </a:stretch>
        </p:blipFill>
        <p:spPr bwMode="auto">
          <a:xfrm>
            <a:off x="3495685" y="4285001"/>
            <a:ext cx="270264" cy="166353"/>
          </a:xfrm>
          <a:prstGeom prst="rect">
            <a:avLst/>
          </a:prstGeom>
          <a:noFill/>
          <a:ln w="9525">
            <a:noFill/>
            <a:miter lim="800000"/>
            <a:headEnd/>
            <a:tailEnd/>
          </a:ln>
        </p:spPr>
      </p:pic>
      <p:pic>
        <p:nvPicPr>
          <p:cNvPr id="83" name="Picture 69" descr="\\Eric-pauls-power-mac-g5.local\desktop\Graphic Tank\c5.tif"/>
          <p:cNvPicPr>
            <a:picLocks noChangeAspect="1" noChangeArrowheads="1"/>
          </p:cNvPicPr>
          <p:nvPr/>
        </p:nvPicPr>
        <p:blipFill>
          <a:blip r:embed="rId26" cstate="print"/>
          <a:srcRect/>
          <a:stretch>
            <a:fillRect/>
          </a:stretch>
        </p:blipFill>
        <p:spPr bwMode="auto">
          <a:xfrm>
            <a:off x="3731910" y="4285001"/>
            <a:ext cx="270264" cy="166353"/>
          </a:xfrm>
          <a:prstGeom prst="rect">
            <a:avLst/>
          </a:prstGeom>
          <a:noFill/>
          <a:ln w="9525">
            <a:noFill/>
            <a:miter lim="800000"/>
            <a:headEnd/>
            <a:tailEnd/>
          </a:ln>
        </p:spPr>
      </p:pic>
      <p:grpSp>
        <p:nvGrpSpPr>
          <p:cNvPr id="3" name="Group 96"/>
          <p:cNvGrpSpPr/>
          <p:nvPr/>
        </p:nvGrpSpPr>
        <p:grpSpPr>
          <a:xfrm>
            <a:off x="962098" y="2008878"/>
            <a:ext cx="1352057" cy="456208"/>
            <a:chOff x="3091888" y="3423243"/>
            <a:chExt cx="1352057" cy="456208"/>
          </a:xfrm>
        </p:grpSpPr>
        <p:pic>
          <p:nvPicPr>
            <p:cNvPr id="67" name="Picture 68" descr="\\Eric-pauls-power-mac-g5.local\desktop\Graphic Tank\c4.tif"/>
            <p:cNvPicPr>
              <a:picLocks noChangeAspect="1" noChangeArrowheads="1"/>
            </p:cNvPicPr>
            <p:nvPr/>
          </p:nvPicPr>
          <p:blipFill>
            <a:blip r:embed="rId27" cstate="print"/>
            <a:srcRect/>
            <a:stretch>
              <a:fillRect/>
            </a:stretch>
          </p:blipFill>
          <p:spPr bwMode="auto">
            <a:xfrm>
              <a:off x="3701488" y="3423243"/>
              <a:ext cx="742457" cy="456208"/>
            </a:xfrm>
            <a:prstGeom prst="rect">
              <a:avLst/>
            </a:prstGeom>
            <a:noFill/>
            <a:ln w="9525">
              <a:noFill/>
              <a:miter lim="800000"/>
              <a:headEnd/>
              <a:tailEnd/>
            </a:ln>
          </p:spPr>
        </p:pic>
        <p:pic>
          <p:nvPicPr>
            <p:cNvPr id="90" name="Picture 68" descr="\\Eric-pauls-power-mac-g5.local\desktop\Graphic Tank\c4.tif"/>
            <p:cNvPicPr>
              <a:picLocks noChangeAspect="1" noChangeArrowheads="1"/>
            </p:cNvPicPr>
            <p:nvPr/>
          </p:nvPicPr>
          <p:blipFill>
            <a:blip r:embed="rId27" cstate="print"/>
            <a:srcRect/>
            <a:stretch>
              <a:fillRect/>
            </a:stretch>
          </p:blipFill>
          <p:spPr bwMode="auto">
            <a:xfrm>
              <a:off x="3091888" y="3423243"/>
              <a:ext cx="742457" cy="456208"/>
            </a:xfrm>
            <a:prstGeom prst="rect">
              <a:avLst/>
            </a:prstGeom>
            <a:noFill/>
            <a:ln w="9525">
              <a:noFill/>
              <a:miter lim="800000"/>
              <a:headEnd/>
              <a:tailEnd/>
            </a:ln>
          </p:spPr>
        </p:pic>
      </p:grpSp>
      <p:grpSp>
        <p:nvGrpSpPr>
          <p:cNvPr id="4" name="Group 95"/>
          <p:cNvGrpSpPr/>
          <p:nvPr/>
        </p:nvGrpSpPr>
        <p:grpSpPr>
          <a:xfrm>
            <a:off x="2178603" y="2008878"/>
            <a:ext cx="1923243" cy="456208"/>
            <a:chOff x="4308393" y="3423243"/>
            <a:chExt cx="1923243" cy="456208"/>
          </a:xfrm>
        </p:grpSpPr>
        <p:pic>
          <p:nvPicPr>
            <p:cNvPr id="70" name="Picture 62" descr="\\Eric-pauls-power-mac-g5.local\desktop\Graphic Tank\c8.tif"/>
            <p:cNvPicPr>
              <a:picLocks noChangeAspect="1" noChangeArrowheads="1"/>
            </p:cNvPicPr>
            <p:nvPr/>
          </p:nvPicPr>
          <p:blipFill>
            <a:blip r:embed="rId28" cstate="print"/>
            <a:srcRect/>
            <a:stretch>
              <a:fillRect/>
            </a:stretch>
          </p:blipFill>
          <p:spPr bwMode="auto">
            <a:xfrm>
              <a:off x="4308393" y="3423243"/>
              <a:ext cx="739901" cy="456208"/>
            </a:xfrm>
            <a:prstGeom prst="rect">
              <a:avLst/>
            </a:prstGeom>
            <a:noFill/>
            <a:ln w="9525">
              <a:noFill/>
              <a:miter lim="800000"/>
              <a:headEnd/>
              <a:tailEnd/>
            </a:ln>
          </p:spPr>
        </p:pic>
        <p:pic>
          <p:nvPicPr>
            <p:cNvPr id="91" name="Picture 62" descr="\\Eric-pauls-power-mac-g5.local\desktop\Graphic Tank\c8.tif"/>
            <p:cNvPicPr>
              <a:picLocks noChangeAspect="1" noChangeArrowheads="1"/>
            </p:cNvPicPr>
            <p:nvPr/>
          </p:nvPicPr>
          <p:blipFill>
            <a:blip r:embed="rId28" cstate="print"/>
            <a:srcRect/>
            <a:stretch>
              <a:fillRect/>
            </a:stretch>
          </p:blipFill>
          <p:spPr bwMode="auto">
            <a:xfrm>
              <a:off x="4900065" y="3423243"/>
              <a:ext cx="739901" cy="456208"/>
            </a:xfrm>
            <a:prstGeom prst="rect">
              <a:avLst/>
            </a:prstGeom>
            <a:noFill/>
            <a:ln w="9525">
              <a:noFill/>
              <a:miter lim="800000"/>
              <a:headEnd/>
              <a:tailEnd/>
            </a:ln>
          </p:spPr>
        </p:pic>
        <p:pic>
          <p:nvPicPr>
            <p:cNvPr id="92" name="Picture 62" descr="\\Eric-pauls-power-mac-g5.local\desktop\Graphic Tank\c8.tif"/>
            <p:cNvPicPr>
              <a:picLocks noChangeAspect="1" noChangeArrowheads="1"/>
            </p:cNvPicPr>
            <p:nvPr/>
          </p:nvPicPr>
          <p:blipFill>
            <a:blip r:embed="rId28" cstate="print"/>
            <a:srcRect/>
            <a:stretch>
              <a:fillRect/>
            </a:stretch>
          </p:blipFill>
          <p:spPr bwMode="auto">
            <a:xfrm>
              <a:off x="5491735" y="3423243"/>
              <a:ext cx="739901" cy="456208"/>
            </a:xfrm>
            <a:prstGeom prst="rect">
              <a:avLst/>
            </a:prstGeom>
            <a:noFill/>
            <a:ln w="9525">
              <a:noFill/>
              <a:miter lim="800000"/>
              <a:headEnd/>
              <a:tailEnd/>
            </a:ln>
          </p:spPr>
        </p:pic>
      </p:grpSp>
      <p:pic>
        <p:nvPicPr>
          <p:cNvPr id="71" name="Picture 63" descr="\\Eric-pauls-power-mac-g5.local\desktop\Graphic Tank\c9.tif"/>
          <p:cNvPicPr>
            <a:picLocks noChangeAspect="1" noChangeArrowheads="1"/>
          </p:cNvPicPr>
          <p:nvPr/>
        </p:nvPicPr>
        <p:blipFill>
          <a:blip r:embed="rId29" cstate="print"/>
          <a:srcRect/>
          <a:stretch>
            <a:fillRect/>
          </a:stretch>
        </p:blipFill>
        <p:spPr bwMode="auto">
          <a:xfrm>
            <a:off x="2156440" y="2007622"/>
            <a:ext cx="751935" cy="458720"/>
          </a:xfrm>
          <a:prstGeom prst="rect">
            <a:avLst/>
          </a:prstGeom>
          <a:noFill/>
          <a:ln w="9525">
            <a:noFill/>
            <a:miter lim="800000"/>
            <a:headEnd/>
            <a:tailEnd/>
          </a:ln>
        </p:spPr>
      </p:pic>
      <p:sp>
        <p:nvSpPr>
          <p:cNvPr id="68" name="Rectangle 762"/>
          <p:cNvSpPr>
            <a:spLocks noChangeArrowheads="1"/>
          </p:cNvSpPr>
          <p:nvPr/>
        </p:nvSpPr>
        <p:spPr bwMode="gray">
          <a:xfrm>
            <a:off x="5006508" y="1322564"/>
            <a:ext cx="3372938" cy="310341"/>
          </a:xfrm>
          <a:prstGeom prst="rect">
            <a:avLst/>
          </a:prstGeom>
          <a:noFill/>
          <a:ln w="9525">
            <a:noFill/>
            <a:miter lim="800000"/>
            <a:headEnd/>
            <a:tailEnd/>
          </a:ln>
        </p:spPr>
        <p:txBody>
          <a:bodyPr wrap="square">
            <a:spAutoFit/>
          </a:bodyPr>
          <a:lstStyle/>
          <a:p>
            <a:pPr algn="l" defTabSz="914400">
              <a:buNone/>
            </a:pPr>
            <a:r>
              <a:rPr lang="en-US" sz="1600" b="1" i="0" dirty="0" err="1">
                <a:latin typeface="Arial"/>
                <a:ea typeface="+mn-ea"/>
                <a:cs typeface="+mn-cs"/>
              </a:rPr>
              <a:t>Создать</a:t>
            </a:r>
            <a:r>
              <a:rPr lang="en-US" sz="1600" b="1" i="0" dirty="0">
                <a:latin typeface="Arial"/>
                <a:ea typeface="+mn-ea"/>
                <a:cs typeface="+mn-cs"/>
              </a:rPr>
              <a:t> </a:t>
            </a:r>
            <a:r>
              <a:rPr lang="en-US" sz="1600" b="1" i="0" dirty="0" err="1">
                <a:latin typeface="Arial"/>
                <a:ea typeface="+mn-ea"/>
                <a:cs typeface="+mn-cs"/>
              </a:rPr>
              <a:t>дифференциацию</a:t>
            </a:r>
            <a:r>
              <a:rPr lang="en-US" sz="1600" b="1" i="0" dirty="0">
                <a:latin typeface="Arial"/>
                <a:ea typeface="+mn-ea"/>
                <a:cs typeface="+mn-cs"/>
              </a:rPr>
              <a:t> </a:t>
            </a:r>
            <a:r>
              <a:rPr lang="en-US" sz="1600" b="1" i="0" dirty="0" err="1">
                <a:latin typeface="Arial"/>
                <a:ea typeface="+mn-ea"/>
                <a:cs typeface="+mn-cs"/>
              </a:rPr>
              <a:t>бизнеса</a:t>
            </a:r>
            <a:r>
              <a:rPr lang="en-US" sz="1600" b="1" i="0" dirty="0">
                <a:latin typeface="Arial"/>
                <a:ea typeface="+mn-ea"/>
                <a:cs typeface="+mn-cs"/>
              </a:rPr>
              <a:t> </a:t>
            </a:r>
          </a:p>
        </p:txBody>
      </p:sp>
      <p:sp>
        <p:nvSpPr>
          <p:cNvPr id="69" name="Rectangle 762"/>
          <p:cNvSpPr>
            <a:spLocks noChangeArrowheads="1"/>
          </p:cNvSpPr>
          <p:nvPr/>
        </p:nvSpPr>
        <p:spPr bwMode="gray">
          <a:xfrm>
            <a:off x="5006508" y="2852727"/>
            <a:ext cx="3818281" cy="584775"/>
          </a:xfrm>
          <a:prstGeom prst="rect">
            <a:avLst/>
          </a:prstGeom>
          <a:noFill/>
          <a:ln w="9525">
            <a:noFill/>
            <a:miter lim="800000"/>
            <a:headEnd/>
            <a:tailEnd/>
          </a:ln>
        </p:spPr>
        <p:txBody>
          <a:bodyPr wrap="square">
            <a:spAutoFit/>
          </a:bodyPr>
          <a:lstStyle/>
          <a:p>
            <a:pPr algn="l" defTabSz="914400">
              <a:buNone/>
            </a:pPr>
            <a:r>
              <a:rPr lang="en-US" sz="1600" b="1" i="0" dirty="0" err="1">
                <a:latin typeface="Arial"/>
                <a:ea typeface="+mn-ea"/>
                <a:cs typeface="+mn-cs"/>
              </a:rPr>
              <a:t>Сокращение</a:t>
            </a:r>
            <a:r>
              <a:rPr lang="en-US" sz="1600" b="1" i="0" dirty="0">
                <a:latin typeface="Arial"/>
                <a:ea typeface="+mn-ea"/>
                <a:cs typeface="+mn-cs"/>
              </a:rPr>
              <a:t> </a:t>
            </a:r>
            <a:r>
              <a:rPr lang="en-US" sz="1600" b="1" i="0" dirty="0" err="1">
                <a:latin typeface="Arial"/>
                <a:ea typeface="+mn-ea"/>
                <a:cs typeface="+mn-cs"/>
              </a:rPr>
              <a:t>времени</a:t>
            </a:r>
            <a:r>
              <a:rPr lang="en-US" sz="1600" b="1" i="0" dirty="0">
                <a:latin typeface="Arial"/>
                <a:ea typeface="+mn-ea"/>
                <a:cs typeface="+mn-cs"/>
              </a:rPr>
              <a:t> </a:t>
            </a:r>
            <a:r>
              <a:rPr lang="en-US" sz="1600" b="1" i="0" dirty="0" err="1">
                <a:latin typeface="Arial"/>
                <a:ea typeface="+mn-ea"/>
                <a:cs typeface="+mn-cs"/>
              </a:rPr>
              <a:t>до</a:t>
            </a:r>
            <a:r>
              <a:rPr lang="en-US" sz="1600" b="1" i="0" dirty="0">
                <a:latin typeface="Arial"/>
                <a:ea typeface="+mn-ea"/>
                <a:cs typeface="+mn-cs"/>
              </a:rPr>
              <a:t> </a:t>
            </a:r>
            <a:r>
              <a:rPr lang="en-US" sz="1600" b="1" i="0" dirty="0" err="1">
                <a:latin typeface="Arial"/>
                <a:ea typeface="+mn-ea"/>
                <a:cs typeface="+mn-cs"/>
              </a:rPr>
              <a:t>получения</a:t>
            </a:r>
            <a:r>
              <a:rPr lang="en-US" sz="1600" b="1" i="0" dirty="0">
                <a:latin typeface="Arial"/>
                <a:ea typeface="+mn-ea"/>
                <a:cs typeface="+mn-cs"/>
              </a:rPr>
              <a:t> </a:t>
            </a:r>
            <a:r>
              <a:rPr lang="en-US" sz="1600" b="1" i="0" dirty="0" err="1">
                <a:latin typeface="Arial"/>
                <a:ea typeface="+mn-ea"/>
                <a:cs typeface="+mn-cs"/>
              </a:rPr>
              <a:t>дохода</a:t>
            </a:r>
            <a:endParaRPr lang="en-US" sz="1600" b="1" i="0" dirty="0">
              <a:latin typeface="Arial"/>
              <a:ea typeface="+mn-ea"/>
              <a:cs typeface="+mn-cs"/>
            </a:endParaRPr>
          </a:p>
        </p:txBody>
      </p:sp>
      <p:sp>
        <p:nvSpPr>
          <p:cNvPr id="96" name="Rectangle 95"/>
          <p:cNvSpPr/>
          <p:nvPr/>
        </p:nvSpPr>
        <p:spPr>
          <a:xfrm>
            <a:off x="5006508" y="4500379"/>
            <a:ext cx="3592286" cy="646331"/>
          </a:xfrm>
          <a:prstGeom prst="rect">
            <a:avLst/>
          </a:prstGeom>
        </p:spPr>
        <p:txBody>
          <a:bodyPr wrap="square">
            <a:spAutoFit/>
          </a:bodyPr>
          <a:lstStyle/>
          <a:p>
            <a:pPr algn="l" defTabSz="914400">
              <a:buNone/>
            </a:pPr>
            <a:r>
              <a:rPr lang="en-US" sz="1800" b="1" i="0" dirty="0" err="1">
                <a:latin typeface="Arial"/>
                <a:ea typeface="+mn-ea"/>
                <a:cs typeface="+mn-cs"/>
              </a:rPr>
              <a:t>Снижение</a:t>
            </a:r>
            <a:r>
              <a:rPr lang="en-US" sz="1800" b="1" i="0" dirty="0">
                <a:latin typeface="Arial"/>
                <a:ea typeface="+mn-ea"/>
                <a:cs typeface="+mn-cs"/>
              </a:rPr>
              <a:t> </a:t>
            </a:r>
            <a:r>
              <a:rPr lang="en-US" sz="1800" b="1" i="0" dirty="0" err="1">
                <a:latin typeface="Arial"/>
                <a:ea typeface="+mn-ea"/>
                <a:cs typeface="+mn-cs"/>
              </a:rPr>
              <a:t>полной</a:t>
            </a:r>
            <a:r>
              <a:rPr lang="en-US" sz="1800" b="1" i="0" dirty="0">
                <a:latin typeface="Arial"/>
                <a:ea typeface="+mn-ea"/>
                <a:cs typeface="+mn-cs"/>
              </a:rPr>
              <a:t> </a:t>
            </a:r>
            <a:r>
              <a:rPr lang="en-US" sz="1800" b="1" i="0" dirty="0" err="1">
                <a:latin typeface="Arial"/>
                <a:ea typeface="+mn-ea"/>
                <a:cs typeface="+mn-cs"/>
              </a:rPr>
              <a:t>стоимости</a:t>
            </a:r>
            <a:r>
              <a:rPr lang="en-US" sz="1800" b="1" i="0" dirty="0">
                <a:latin typeface="Arial"/>
                <a:ea typeface="+mn-ea"/>
                <a:cs typeface="+mn-cs"/>
              </a:rPr>
              <a:t> </a:t>
            </a:r>
            <a:r>
              <a:rPr lang="en-US" sz="1800" b="1" i="0" dirty="0" err="1">
                <a:latin typeface="Arial"/>
                <a:ea typeface="+mn-ea"/>
                <a:cs typeface="+mn-cs"/>
              </a:rPr>
              <a:t>владения</a:t>
            </a:r>
            <a:endParaRPr lang="en-US" sz="1800" b="1" i="0" dirty="0">
              <a:latin typeface="Arial"/>
              <a:ea typeface="+mn-ea"/>
              <a:cs typeface="+mn-cs"/>
            </a:endParaRPr>
          </a:p>
        </p:txBody>
      </p:sp>
      <p:grpSp>
        <p:nvGrpSpPr>
          <p:cNvPr id="5" name="Group 39"/>
          <p:cNvGrpSpPr>
            <a:grpSpLocks/>
          </p:cNvGrpSpPr>
          <p:nvPr/>
        </p:nvGrpSpPr>
        <p:grpSpPr bwMode="auto">
          <a:xfrm>
            <a:off x="2514287" y="3361435"/>
            <a:ext cx="543874" cy="745916"/>
            <a:chOff x="4080368" y="3077069"/>
            <a:chExt cx="671731" cy="965193"/>
          </a:xfrm>
        </p:grpSpPr>
        <p:pic>
          <p:nvPicPr>
            <p:cNvPr id="47113" name="Picture 7" descr="5a"/>
            <p:cNvPicPr>
              <a:picLocks noChangeAspect="1" noChangeArrowheads="1"/>
            </p:cNvPicPr>
            <p:nvPr/>
          </p:nvPicPr>
          <p:blipFill>
            <a:blip r:embed="rId30" cstate="print"/>
            <a:srcRect/>
            <a:stretch>
              <a:fillRect/>
            </a:stretch>
          </p:blipFill>
          <p:spPr bwMode="auto">
            <a:xfrm rot="21337995" flipH="1">
              <a:off x="4080368" y="3134456"/>
              <a:ext cx="226092" cy="813594"/>
            </a:xfrm>
            <a:prstGeom prst="rect">
              <a:avLst/>
            </a:prstGeom>
            <a:noFill/>
            <a:ln w="9525">
              <a:noFill/>
              <a:miter lim="800000"/>
              <a:headEnd/>
              <a:tailEnd/>
            </a:ln>
          </p:spPr>
        </p:pic>
        <p:pic>
          <p:nvPicPr>
            <p:cNvPr id="47114" name="Picture 19" descr="\\Eric-pauls-power-mac-g5.local\desktop\Graphic Tank\woman 2.tif"/>
            <p:cNvPicPr>
              <a:picLocks noChangeAspect="1" noChangeArrowheads="1"/>
            </p:cNvPicPr>
            <p:nvPr/>
          </p:nvPicPr>
          <p:blipFill>
            <a:blip r:embed="rId31" cstate="print">
              <a:lum contrast="-14000"/>
            </a:blip>
            <a:srcRect/>
            <a:stretch>
              <a:fillRect/>
            </a:stretch>
          </p:blipFill>
          <p:spPr bwMode="auto">
            <a:xfrm>
              <a:off x="4339387" y="3077069"/>
              <a:ext cx="212391" cy="794753"/>
            </a:xfrm>
            <a:prstGeom prst="rect">
              <a:avLst/>
            </a:prstGeom>
            <a:noFill/>
            <a:ln w="9525">
              <a:noFill/>
              <a:miter lim="800000"/>
              <a:headEnd/>
              <a:tailEnd/>
            </a:ln>
          </p:spPr>
        </p:pic>
        <p:pic>
          <p:nvPicPr>
            <p:cNvPr id="47115" name="Picture 5" descr="3a"/>
            <p:cNvPicPr>
              <a:picLocks noChangeAspect="1" noChangeArrowheads="1"/>
            </p:cNvPicPr>
            <p:nvPr/>
          </p:nvPicPr>
          <p:blipFill>
            <a:blip r:embed="rId32" cstate="print"/>
            <a:srcRect/>
            <a:stretch>
              <a:fillRect/>
            </a:stretch>
          </p:blipFill>
          <p:spPr bwMode="auto">
            <a:xfrm>
              <a:off x="4503739" y="3181350"/>
              <a:ext cx="248360" cy="781050"/>
            </a:xfrm>
            <a:prstGeom prst="rect">
              <a:avLst/>
            </a:prstGeom>
            <a:noFill/>
            <a:ln w="9525">
              <a:noFill/>
              <a:miter lim="800000"/>
              <a:headEnd/>
              <a:tailEnd/>
            </a:ln>
          </p:spPr>
        </p:pic>
        <p:pic>
          <p:nvPicPr>
            <p:cNvPr id="47116" name="Picture 6" descr="2a"/>
            <p:cNvPicPr>
              <a:picLocks noChangeAspect="1" noChangeArrowheads="1"/>
            </p:cNvPicPr>
            <p:nvPr/>
          </p:nvPicPr>
          <p:blipFill>
            <a:blip r:embed="rId33" cstate="print"/>
            <a:srcRect/>
            <a:stretch>
              <a:fillRect/>
            </a:stretch>
          </p:blipFill>
          <p:spPr bwMode="auto">
            <a:xfrm>
              <a:off x="4198988" y="3254361"/>
              <a:ext cx="229519" cy="787901"/>
            </a:xfrm>
            <a:prstGeom prst="rect">
              <a:avLst/>
            </a:prstGeom>
            <a:noFill/>
            <a:ln w="9525">
              <a:noFill/>
              <a:miter lim="800000"/>
              <a:headEnd/>
              <a:tailEnd/>
            </a:ln>
          </p:spPr>
        </p:pic>
      </p:grpSp>
      <p:grpSp>
        <p:nvGrpSpPr>
          <p:cNvPr id="6" name="Group 112"/>
          <p:cNvGrpSpPr/>
          <p:nvPr/>
        </p:nvGrpSpPr>
        <p:grpSpPr>
          <a:xfrm>
            <a:off x="299633" y="5582103"/>
            <a:ext cx="8525156" cy="649965"/>
            <a:chOff x="5328479" y="5480501"/>
            <a:chExt cx="3597910" cy="1217180"/>
          </a:xfrm>
        </p:grpSpPr>
        <p:sp>
          <p:nvSpPr>
            <p:cNvPr id="109" name="Rectangle 12"/>
            <p:cNvSpPr>
              <a:spLocks noChangeArrowheads="1"/>
            </p:cNvSpPr>
            <p:nvPr/>
          </p:nvSpPr>
          <p:spPr bwMode="gray">
            <a:xfrm>
              <a:off x="5754564" y="5480501"/>
              <a:ext cx="3171825" cy="1217180"/>
            </a:xfrm>
            <a:prstGeom prst="rect">
              <a:avLst/>
            </a:prstGeom>
            <a:solidFill>
              <a:srgbClr val="DDDDDD"/>
            </a:solidFill>
            <a:ln w="9525" algn="ctr">
              <a:noFill/>
              <a:miter lim="800000"/>
              <a:headEnd/>
              <a:tailEnd/>
            </a:ln>
          </p:spPr>
          <p:txBody>
            <a:bodyPr wrap="none" lIns="90000" tIns="46800" rIns="90000" bIns="46800" anchor="ctr"/>
            <a:lstStyle/>
            <a:p>
              <a:pPr marL="244475" indent="-244475"/>
              <a:endParaRPr lang="en-US"/>
            </a:p>
          </p:txBody>
        </p:sp>
        <p:sp>
          <p:nvSpPr>
            <p:cNvPr id="107" name="Text Box 9"/>
            <p:cNvSpPr txBox="1">
              <a:spLocks noChangeArrowheads="1"/>
            </p:cNvSpPr>
            <p:nvPr/>
          </p:nvSpPr>
          <p:spPr bwMode="gray">
            <a:xfrm>
              <a:off x="5844733" y="5532755"/>
              <a:ext cx="3031808" cy="1156822"/>
            </a:xfrm>
            <a:prstGeom prst="rect">
              <a:avLst/>
            </a:prstGeom>
            <a:noFill/>
            <a:ln w="9525" algn="ctr">
              <a:noFill/>
              <a:miter lim="800000"/>
              <a:headEnd/>
              <a:tailEnd/>
            </a:ln>
          </p:spPr>
          <p:txBody>
            <a:bodyPr wrap="square" lIns="90000" tIns="46800" rIns="90000" bIns="46800">
              <a:spAutoFit/>
            </a:bodyPr>
            <a:lstStyle/>
            <a:p>
              <a:pPr algn="l" defTabSz="914400">
                <a:spcBef>
                  <a:spcPts val="840"/>
                </a:spcBef>
                <a:buNone/>
              </a:pPr>
              <a:r>
                <a:rPr lang="ru-RU" sz="1200" dirty="0" smtClean="0"/>
                <a:t>«</a:t>
              </a:r>
              <a:r>
                <a:rPr lang="en-US" sz="1200" b="1" i="0" dirty="0" err="1" smtClean="0"/>
                <a:t>Инвестиции</a:t>
              </a:r>
              <a:r>
                <a:rPr lang="en-US" sz="1200" b="1" i="0" dirty="0" smtClean="0"/>
                <a:t> </a:t>
              </a:r>
              <a:r>
                <a:rPr lang="en-US" sz="1200" b="1" i="0" dirty="0"/>
                <a:t>в </a:t>
              </a:r>
              <a:r>
                <a:rPr lang="en-US" sz="1200" b="1" i="0" dirty="0" err="1"/>
                <a:t>бизнес-процессы</a:t>
              </a:r>
              <a:r>
                <a:rPr lang="en-US" sz="1200" b="1" i="0" dirty="0"/>
                <a:t> </a:t>
              </a:r>
              <a:r>
                <a:rPr lang="en-US" sz="1200" b="1" i="0" dirty="0" err="1"/>
                <a:t>на</a:t>
              </a:r>
              <a:r>
                <a:rPr lang="en-US" sz="1200" b="1" i="0" dirty="0"/>
                <a:t> </a:t>
              </a:r>
              <a:r>
                <a:rPr lang="en-US" sz="1200" b="1" i="0" dirty="0" err="1"/>
                <a:t>основе</a:t>
              </a:r>
              <a:r>
                <a:rPr lang="en-US" sz="1200" b="1" i="0" dirty="0"/>
                <a:t> </a:t>
              </a:r>
              <a:r>
                <a:rPr lang="en-US" sz="1200" b="1" i="0" dirty="0" err="1"/>
                <a:t>технологий</a:t>
              </a:r>
              <a:r>
                <a:rPr lang="en-US" sz="1200" b="0" i="0" dirty="0"/>
                <a:t> </a:t>
              </a:r>
              <a:r>
                <a:rPr lang="en-US" sz="1200" b="0" i="0" dirty="0" err="1"/>
                <a:t>могут</a:t>
              </a:r>
              <a:r>
                <a:rPr lang="en-US" sz="1200" b="0" i="0" dirty="0"/>
                <a:t> </a:t>
              </a:r>
              <a:r>
                <a:rPr lang="en-US" sz="1200" b="0" i="0" dirty="0" err="1"/>
                <a:t>быть</a:t>
              </a:r>
              <a:r>
                <a:rPr lang="en-US" sz="1200" b="0" i="0" dirty="0"/>
                <a:t> </a:t>
              </a:r>
              <a:r>
                <a:rPr lang="en-US" sz="1200" b="1" i="0" dirty="0"/>
                <a:t>в </a:t>
              </a:r>
              <a:r>
                <a:rPr lang="en-US" sz="1200" b="1" i="0" dirty="0" err="1"/>
                <a:t>десять</a:t>
              </a:r>
              <a:r>
                <a:rPr lang="en-US" sz="1200" b="1" i="0" dirty="0"/>
                <a:t> </a:t>
              </a:r>
              <a:r>
                <a:rPr lang="en-US" sz="1200" b="1" i="0" dirty="0" err="1"/>
                <a:t>раз</a:t>
              </a:r>
              <a:r>
                <a:rPr lang="en-US" sz="1200" b="1" i="0" dirty="0"/>
                <a:t> </a:t>
              </a:r>
              <a:r>
                <a:rPr lang="en-US" sz="1200" b="1" i="0" dirty="0" err="1"/>
                <a:t>выгоднее</a:t>
              </a:r>
              <a:r>
                <a:rPr lang="en-US" sz="1200" b="0" i="0" dirty="0"/>
                <a:t> </a:t>
              </a:r>
              <a:r>
                <a:rPr lang="en-US" sz="1200" b="0" i="0" dirty="0" err="1"/>
                <a:t>традиционных</a:t>
              </a:r>
              <a:r>
                <a:rPr lang="en-US" sz="1200" b="0" i="0" dirty="0"/>
                <a:t> </a:t>
              </a:r>
              <a:r>
                <a:rPr lang="en-US" sz="1200" b="0" i="0" dirty="0" err="1"/>
                <a:t>мепоприятий</a:t>
              </a:r>
              <a:r>
                <a:rPr lang="en-US" sz="1200" b="0" i="0" dirty="0"/>
                <a:t> </a:t>
              </a:r>
              <a:r>
                <a:rPr lang="en-US" sz="1200" b="0" i="0" dirty="0" err="1"/>
                <a:t>по</a:t>
              </a:r>
              <a:r>
                <a:rPr lang="en-US" sz="1200" b="0" i="0" dirty="0"/>
                <a:t> </a:t>
              </a:r>
              <a:r>
                <a:rPr lang="en-US" sz="1200" b="0" i="0" dirty="0" err="1"/>
                <a:t>снижению</a:t>
              </a:r>
              <a:r>
                <a:rPr lang="en-US" sz="1200" b="0" i="0" dirty="0"/>
                <a:t> </a:t>
              </a:r>
              <a:r>
                <a:rPr lang="en-US" sz="1200" b="0" i="0" dirty="0" err="1"/>
                <a:t>затрат</a:t>
              </a:r>
              <a:r>
                <a:rPr lang="en-US" sz="1200" b="0" i="0" dirty="0"/>
                <a:t> </a:t>
              </a:r>
              <a:r>
                <a:rPr lang="en-US" sz="1200" b="0" i="0" dirty="0" err="1"/>
                <a:t>на</a:t>
              </a:r>
              <a:r>
                <a:rPr lang="en-US" sz="1200" b="0" i="0" dirty="0"/>
                <a:t> </a:t>
              </a:r>
              <a:r>
                <a:rPr lang="en-US" sz="1200" b="0" i="0" dirty="0" smtClean="0"/>
                <a:t>ИТ</a:t>
              </a:r>
              <a:r>
                <a:rPr lang="ru-RU" sz="1200" b="0" i="0" dirty="0" smtClean="0"/>
                <a:t>».</a:t>
              </a:r>
              <a:r>
                <a:rPr lang="en-US" sz="1200" b="0" i="0" dirty="0" smtClean="0"/>
                <a:t> </a:t>
              </a:r>
              <a:r>
                <a:rPr lang="ru-RU" sz="1000" u="sng" dirty="0" smtClean="0">
                  <a:solidFill>
                    <a:schemeClr val="bg1">
                      <a:lumMod val="50000"/>
                    </a:schemeClr>
                  </a:solidFill>
                </a:rPr>
                <a:t>«</a:t>
              </a:r>
              <a:r>
                <a:rPr lang="en-US" sz="1000" b="0" i="0" u="sng" dirty="0" err="1" smtClean="0">
                  <a:solidFill>
                    <a:schemeClr val="bg1">
                      <a:lumMod val="50000"/>
                    </a:schemeClr>
                  </a:solidFill>
                </a:rPr>
                <a:t>Управление</a:t>
              </a:r>
              <a:r>
                <a:rPr lang="en-US" sz="1000" b="0" i="0" u="sng" dirty="0" smtClean="0">
                  <a:solidFill>
                    <a:schemeClr val="bg1">
                      <a:lumMod val="50000"/>
                    </a:schemeClr>
                  </a:solidFill>
                </a:rPr>
                <a:t> </a:t>
              </a:r>
              <a:r>
                <a:rPr lang="en-US" sz="1000" b="0" i="0" u="sng" dirty="0">
                  <a:solidFill>
                    <a:schemeClr val="bg1">
                      <a:lumMod val="50000"/>
                    </a:schemeClr>
                  </a:solidFill>
                </a:rPr>
                <a:t>ИТ в </a:t>
              </a:r>
              <a:r>
                <a:rPr lang="en-US" sz="1000" b="0" i="0" u="sng" dirty="0" err="1">
                  <a:solidFill>
                    <a:schemeClr val="bg1">
                      <a:lumMod val="50000"/>
                    </a:schemeClr>
                  </a:solidFill>
                </a:rPr>
                <a:t>условиях</a:t>
              </a:r>
              <a:r>
                <a:rPr lang="en-US" sz="1000" b="0" i="0" u="sng" dirty="0">
                  <a:solidFill>
                    <a:schemeClr val="bg1">
                      <a:lumMod val="50000"/>
                    </a:schemeClr>
                  </a:solidFill>
                </a:rPr>
                <a:t> </a:t>
              </a:r>
              <a:r>
                <a:rPr lang="en-US" sz="1000" b="0" i="0" u="sng" dirty="0" err="1">
                  <a:solidFill>
                    <a:schemeClr val="bg1">
                      <a:lumMod val="50000"/>
                    </a:schemeClr>
                  </a:solidFill>
                </a:rPr>
                <a:t>экономического</a:t>
              </a:r>
              <a:r>
                <a:rPr lang="en-US" sz="1000" b="0" i="0" u="sng" dirty="0">
                  <a:solidFill>
                    <a:schemeClr val="bg1">
                      <a:lumMod val="50000"/>
                    </a:schemeClr>
                  </a:solidFill>
                </a:rPr>
                <a:t> </a:t>
              </a:r>
              <a:r>
                <a:rPr lang="en-US" sz="1000" b="0" i="0" u="sng" dirty="0" err="1" smtClean="0">
                  <a:solidFill>
                    <a:schemeClr val="bg1">
                      <a:lumMod val="50000"/>
                    </a:schemeClr>
                  </a:solidFill>
                </a:rPr>
                <a:t>спада</a:t>
              </a:r>
              <a:r>
                <a:rPr lang="ru-RU" sz="1000" u="sng" dirty="0" smtClean="0">
                  <a:solidFill>
                    <a:schemeClr val="bg1">
                      <a:lumMod val="50000"/>
                    </a:schemeClr>
                  </a:solidFill>
                </a:rPr>
                <a:t>»</a:t>
              </a:r>
              <a:r>
                <a:rPr lang="en-US" sz="1000" b="0" i="0" u="sng" dirty="0" smtClean="0">
                  <a:solidFill>
                    <a:schemeClr val="bg1">
                      <a:lumMod val="50000"/>
                    </a:schemeClr>
                  </a:solidFill>
                </a:rPr>
                <a:t>, </a:t>
              </a:r>
              <a:r>
                <a:rPr lang="en-US" sz="1000" b="0" i="0" u="sng" dirty="0">
                  <a:solidFill>
                    <a:schemeClr val="bg1">
                      <a:lumMod val="50000"/>
                    </a:schemeClr>
                  </a:solidFill>
                </a:rPr>
                <a:t>McKinsey</a:t>
              </a:r>
            </a:p>
          </p:txBody>
        </p:sp>
        <p:sp>
          <p:nvSpPr>
            <p:cNvPr id="108" name="AutoShape 7"/>
            <p:cNvSpPr>
              <a:spLocks noChangeArrowheads="1"/>
            </p:cNvSpPr>
            <p:nvPr/>
          </p:nvSpPr>
          <p:spPr bwMode="gray">
            <a:xfrm>
              <a:off x="5328479" y="5486400"/>
              <a:ext cx="436562" cy="1199406"/>
            </a:xfrm>
            <a:prstGeom prst="roundRect">
              <a:avLst>
                <a:gd name="adj" fmla="val 0"/>
              </a:avLst>
            </a:prstGeom>
            <a:solidFill>
              <a:schemeClr val="accent1"/>
            </a:solidFill>
            <a:ln w="12700">
              <a:noFill/>
              <a:round/>
              <a:headEnd/>
              <a:tailEnd/>
            </a:ln>
            <a:effectLst/>
          </p:spPr>
          <p:txBody>
            <a:bodyPr wrap="none" lIns="0" tIns="46800" rIns="90000" bIns="46800"/>
            <a:lstStyle/>
            <a:p>
              <a:pPr algn="l" defTabSz="914400">
                <a:buNone/>
              </a:pPr>
              <a:r>
                <a:rPr lang="en-US" sz="4800" b="1" i="0">
                  <a:solidFill>
                    <a:srgbClr val="F0AB00">
                      <a:lumMod val="40000"/>
                      <a:lumOff val="60000"/>
                    </a:srgbClr>
                  </a:solidFill>
                  <a:latin typeface="Arial"/>
                  <a:ea typeface="+mn-ea"/>
                  <a:cs typeface="Arial"/>
                </a:rPr>
                <a:t>“</a:t>
              </a:r>
            </a:p>
          </p:txBody>
        </p:sp>
      </p:grpSp>
      <p:sp>
        <p:nvSpPr>
          <p:cNvPr id="110" name="Rectangle 109"/>
          <p:cNvSpPr/>
          <p:nvPr/>
        </p:nvSpPr>
        <p:spPr>
          <a:xfrm>
            <a:off x="5006508" y="3364886"/>
            <a:ext cx="3592286" cy="1200329"/>
          </a:xfrm>
          <a:prstGeom prst="rect">
            <a:avLst/>
          </a:prstGeom>
        </p:spPr>
        <p:txBody>
          <a:bodyPr wrap="square">
            <a:spAutoFit/>
          </a:bodyPr>
          <a:lstStyle/>
          <a:p>
            <a:pPr marL="352425" lvl="1" indent="-169863" algn="l" defTabSz="914400">
              <a:buFont typeface="Wingdings" pitchFamily="2" charset="2"/>
              <a:buChar char="§"/>
            </a:pPr>
            <a:r>
              <a:rPr lang="en-US" sz="1200" b="1" i="1" dirty="0" err="1">
                <a:latin typeface="Arial"/>
                <a:ea typeface="+mn-ea"/>
                <a:cs typeface="+mn-cs"/>
              </a:rPr>
              <a:t>Бизнес-аналитики</a:t>
            </a:r>
            <a:r>
              <a:rPr lang="en-US" sz="1200" b="1" i="1" dirty="0">
                <a:latin typeface="Arial"/>
                <a:ea typeface="+mn-ea"/>
                <a:cs typeface="+mn-cs"/>
              </a:rPr>
              <a:t> </a:t>
            </a:r>
            <a:r>
              <a:rPr lang="en-US" sz="1200" b="1" i="1" dirty="0" err="1">
                <a:latin typeface="Arial"/>
                <a:ea typeface="+mn-ea"/>
                <a:cs typeface="+mn-cs"/>
              </a:rPr>
              <a:t>получают</a:t>
            </a:r>
            <a:r>
              <a:rPr lang="en-US" sz="1200" b="1" i="1" dirty="0">
                <a:latin typeface="Arial"/>
                <a:ea typeface="+mn-ea"/>
                <a:cs typeface="+mn-cs"/>
              </a:rPr>
              <a:t> </a:t>
            </a:r>
            <a:r>
              <a:rPr lang="en-US" sz="1200" b="1" i="1" dirty="0" err="1">
                <a:latin typeface="Arial"/>
                <a:ea typeface="+mn-ea"/>
                <a:cs typeface="+mn-cs"/>
              </a:rPr>
              <a:t>возможность</a:t>
            </a:r>
            <a:r>
              <a:rPr lang="en-US" sz="1200" b="1" i="1" dirty="0">
                <a:latin typeface="Arial"/>
                <a:ea typeface="+mn-ea"/>
                <a:cs typeface="+mn-cs"/>
              </a:rPr>
              <a:t> </a:t>
            </a:r>
            <a:r>
              <a:rPr lang="en-US" sz="1200" b="0" i="0" dirty="0" err="1">
                <a:latin typeface="Arial"/>
                <a:ea typeface="+mn-ea"/>
                <a:cs typeface="+mn-cs"/>
              </a:rPr>
              <a:t>моделировать</a:t>
            </a:r>
            <a:r>
              <a:rPr lang="en-US" sz="1200" b="0" i="0" dirty="0">
                <a:latin typeface="Arial"/>
                <a:ea typeface="+mn-ea"/>
                <a:cs typeface="+mn-cs"/>
              </a:rPr>
              <a:t> </a:t>
            </a:r>
            <a:r>
              <a:rPr lang="en-US" sz="1200" b="0" i="0" dirty="0" smtClean="0">
                <a:latin typeface="Arial"/>
                <a:ea typeface="+mn-ea"/>
                <a:cs typeface="+mn-cs"/>
              </a:rPr>
              <a:t>и</a:t>
            </a:r>
            <a:r>
              <a:rPr lang="ru-RU" sz="1200" b="0" i="0" dirty="0" smtClean="0">
                <a:latin typeface="Arial"/>
                <a:ea typeface="+mn-ea"/>
                <a:cs typeface="+mn-cs"/>
              </a:rPr>
              <a:t> </a:t>
            </a:r>
            <a:r>
              <a:rPr lang="en-US" sz="1200" b="0" i="0" dirty="0" err="1" smtClean="0">
                <a:latin typeface="Arial"/>
                <a:ea typeface="+mn-ea"/>
                <a:cs typeface="+mn-cs"/>
              </a:rPr>
              <a:t>расширять</a:t>
            </a:r>
            <a:r>
              <a:rPr lang="en-US" sz="1200" b="0" i="0" dirty="0" smtClean="0">
                <a:latin typeface="Arial"/>
                <a:ea typeface="+mn-ea"/>
                <a:cs typeface="+mn-cs"/>
              </a:rPr>
              <a:t> </a:t>
            </a:r>
            <a:r>
              <a:rPr lang="en-US" sz="1200" b="0" i="0" dirty="0" err="1">
                <a:latin typeface="Arial"/>
                <a:ea typeface="+mn-ea"/>
                <a:cs typeface="+mn-cs"/>
              </a:rPr>
              <a:t>бизнес-процессы</a:t>
            </a:r>
            <a:endParaRPr lang="en-US" sz="1200" b="0" i="0" dirty="0">
              <a:latin typeface="Arial"/>
              <a:ea typeface="+mn-ea"/>
              <a:cs typeface="+mn-cs"/>
            </a:endParaRPr>
          </a:p>
          <a:p>
            <a:pPr marL="352425" lvl="1" indent="-169863" algn="l" defTabSz="914400">
              <a:buFont typeface="Wingdings" pitchFamily="2" charset="2"/>
              <a:buChar char="§"/>
            </a:pPr>
            <a:r>
              <a:rPr lang="en-US" sz="1200" b="1" i="1" dirty="0">
                <a:latin typeface="Arial"/>
                <a:ea typeface="+mn-ea"/>
                <a:cs typeface="+mn-cs"/>
              </a:rPr>
              <a:t>ИТ-</a:t>
            </a:r>
            <a:r>
              <a:rPr lang="en-US" sz="1200" b="1" i="1" dirty="0" err="1">
                <a:latin typeface="Arial"/>
                <a:ea typeface="+mn-ea"/>
                <a:cs typeface="+mn-cs"/>
              </a:rPr>
              <a:t>служба</a:t>
            </a:r>
            <a:r>
              <a:rPr lang="en-US" sz="1200" b="1" i="1" dirty="0">
                <a:latin typeface="Arial"/>
                <a:ea typeface="+mn-ea"/>
                <a:cs typeface="+mn-cs"/>
              </a:rPr>
              <a:t> и </a:t>
            </a:r>
            <a:r>
              <a:rPr lang="en-US" sz="1200" b="1" i="1" dirty="0" err="1">
                <a:latin typeface="Arial"/>
                <a:ea typeface="+mn-ea"/>
                <a:cs typeface="+mn-cs"/>
              </a:rPr>
              <a:t>разработчики</a:t>
            </a:r>
            <a:r>
              <a:rPr lang="en-US" sz="1200" b="0" i="1" dirty="0">
                <a:latin typeface="Arial"/>
                <a:ea typeface="+mn-ea"/>
                <a:cs typeface="+mn-cs"/>
              </a:rPr>
              <a:t> </a:t>
            </a:r>
            <a:r>
              <a:rPr lang="en-US" sz="1200" b="0" i="0" dirty="0" err="1">
                <a:latin typeface="Arial"/>
                <a:ea typeface="+mn-ea"/>
                <a:cs typeface="+mn-cs"/>
              </a:rPr>
              <a:t>реализуют</a:t>
            </a:r>
            <a:r>
              <a:rPr lang="en-US" sz="1200" b="0" i="0" dirty="0">
                <a:latin typeface="Arial"/>
                <a:ea typeface="+mn-ea"/>
                <a:cs typeface="+mn-cs"/>
              </a:rPr>
              <a:t> </a:t>
            </a:r>
            <a:r>
              <a:rPr lang="en-US" sz="1200" b="0" i="0" dirty="0" err="1">
                <a:latin typeface="Arial"/>
                <a:ea typeface="+mn-ea"/>
                <a:cs typeface="+mn-cs"/>
              </a:rPr>
              <a:t>процессс</a:t>
            </a:r>
            <a:r>
              <a:rPr lang="en-US" sz="1200" b="0" i="0" dirty="0">
                <a:latin typeface="Arial"/>
                <a:ea typeface="+mn-ea"/>
                <a:cs typeface="+mn-cs"/>
              </a:rPr>
              <a:t> </a:t>
            </a:r>
            <a:r>
              <a:rPr lang="en-US" sz="1200" b="0" i="0" dirty="0" err="1">
                <a:latin typeface="Arial"/>
                <a:ea typeface="+mn-ea"/>
                <a:cs typeface="+mn-cs"/>
              </a:rPr>
              <a:t>посредством</a:t>
            </a:r>
            <a:r>
              <a:rPr lang="en-US" sz="1200" b="0" i="0" dirty="0">
                <a:latin typeface="Arial"/>
                <a:ea typeface="+mn-ea"/>
                <a:cs typeface="+mn-cs"/>
              </a:rPr>
              <a:t> </a:t>
            </a:r>
            <a:r>
              <a:rPr lang="en-US" sz="1200" b="0" i="0" dirty="0" err="1">
                <a:latin typeface="Arial"/>
                <a:ea typeface="+mn-ea"/>
                <a:cs typeface="+mn-cs"/>
              </a:rPr>
              <a:t>разработки</a:t>
            </a:r>
            <a:r>
              <a:rPr lang="en-US" sz="1200" b="0" i="0" dirty="0">
                <a:latin typeface="Arial"/>
                <a:ea typeface="+mn-ea"/>
                <a:cs typeface="+mn-cs"/>
              </a:rPr>
              <a:t> </a:t>
            </a:r>
            <a:r>
              <a:rPr lang="en-US" sz="1200" b="0" i="0" dirty="0" err="1" smtClean="0">
                <a:latin typeface="Arial"/>
                <a:ea typeface="+mn-ea"/>
                <a:cs typeface="+mn-cs"/>
              </a:rPr>
              <a:t>на</a:t>
            </a:r>
            <a:r>
              <a:rPr lang="ru-RU" sz="1200" dirty="0"/>
              <a:t> </a:t>
            </a:r>
            <a:r>
              <a:rPr lang="en-US" sz="1200" b="0" i="0" dirty="0" err="1" smtClean="0">
                <a:latin typeface="Arial"/>
                <a:ea typeface="+mn-ea"/>
                <a:cs typeface="+mn-cs"/>
              </a:rPr>
              <a:t>основе</a:t>
            </a:r>
            <a:r>
              <a:rPr lang="en-US" sz="1200" b="0" i="0" dirty="0" smtClean="0">
                <a:latin typeface="Arial"/>
                <a:ea typeface="+mn-ea"/>
                <a:cs typeface="+mn-cs"/>
              </a:rPr>
              <a:t> </a:t>
            </a:r>
            <a:r>
              <a:rPr lang="en-US" sz="1200" b="0" i="0" dirty="0" err="1">
                <a:latin typeface="Arial"/>
                <a:ea typeface="+mn-ea"/>
                <a:cs typeface="+mn-cs"/>
              </a:rPr>
              <a:t>моделей</a:t>
            </a:r>
            <a:endParaRPr lang="en-US" sz="1200" b="0" i="0" dirty="0">
              <a:latin typeface="Arial"/>
              <a:ea typeface="+mn-ea"/>
              <a:cs typeface="+mn-cs"/>
            </a:endParaRPr>
          </a:p>
        </p:txBody>
      </p:sp>
      <p:sp>
        <p:nvSpPr>
          <p:cNvPr id="111" name="Rectangle 110"/>
          <p:cNvSpPr/>
          <p:nvPr/>
        </p:nvSpPr>
        <p:spPr>
          <a:xfrm>
            <a:off x="5006508" y="5109488"/>
            <a:ext cx="3570515" cy="461665"/>
          </a:xfrm>
          <a:prstGeom prst="rect">
            <a:avLst/>
          </a:prstGeom>
        </p:spPr>
        <p:txBody>
          <a:bodyPr wrap="square">
            <a:spAutoFit/>
          </a:bodyPr>
          <a:lstStyle/>
          <a:p>
            <a:pPr marL="352425" lvl="1" indent="-169863" algn="l" defTabSz="914400">
              <a:spcBef>
                <a:spcPts val="360"/>
              </a:spcBef>
              <a:buFont typeface="Wingdings" pitchFamily="2" charset="2"/>
              <a:buChar char="§"/>
            </a:pPr>
            <a:r>
              <a:rPr lang="en-US" sz="1200" b="0" i="0" dirty="0">
                <a:latin typeface="Arial"/>
                <a:ea typeface="+mn-ea"/>
                <a:cs typeface="+mn-cs"/>
              </a:rPr>
              <a:t> </a:t>
            </a:r>
            <a:r>
              <a:rPr lang="en-US" sz="1200" b="1" i="1" dirty="0" err="1">
                <a:latin typeface="Arial"/>
                <a:ea typeface="+mn-ea"/>
                <a:cs typeface="+mn-cs"/>
              </a:rPr>
              <a:t>Для</a:t>
            </a:r>
            <a:r>
              <a:rPr lang="en-US" sz="1200" b="1" i="1" dirty="0">
                <a:latin typeface="Arial"/>
                <a:ea typeface="+mn-ea"/>
                <a:cs typeface="+mn-cs"/>
              </a:rPr>
              <a:t> </a:t>
            </a:r>
            <a:r>
              <a:rPr lang="en-US" sz="1200" b="1" i="1" dirty="0" smtClean="0">
                <a:latin typeface="Arial"/>
                <a:ea typeface="+mn-ea"/>
                <a:cs typeface="+mn-cs"/>
              </a:rPr>
              <a:t>ИТ-</a:t>
            </a:r>
            <a:r>
              <a:rPr lang="en-US" sz="1200" b="1" i="1" dirty="0" err="1" smtClean="0">
                <a:latin typeface="Arial"/>
                <a:ea typeface="+mn-ea"/>
                <a:cs typeface="+mn-cs"/>
              </a:rPr>
              <a:t>администраторов</a:t>
            </a:r>
            <a:r>
              <a:rPr lang="ru-RU" sz="1200" b="1" i="1" dirty="0"/>
              <a:t> </a:t>
            </a:r>
            <a:r>
              <a:rPr lang="ru-RU" sz="1200" b="1" i="1" dirty="0" smtClean="0"/>
              <a:t>– </a:t>
            </a:r>
            <a:r>
              <a:rPr lang="en-US" sz="1200" b="0" i="0" dirty="0" err="1" smtClean="0">
                <a:latin typeface="Arial"/>
                <a:ea typeface="+mn-ea"/>
                <a:cs typeface="+mn-cs"/>
              </a:rPr>
              <a:t>гибкость</a:t>
            </a:r>
            <a:r>
              <a:rPr lang="en-US" sz="1200" b="0" i="0" dirty="0" smtClean="0">
                <a:latin typeface="Arial"/>
                <a:ea typeface="+mn-ea"/>
                <a:cs typeface="+mn-cs"/>
              </a:rPr>
              <a:t> </a:t>
            </a:r>
            <a:r>
              <a:rPr lang="en-US" sz="1200" b="0" i="0" dirty="0" err="1">
                <a:latin typeface="Arial"/>
                <a:ea typeface="+mn-ea"/>
                <a:cs typeface="+mn-cs"/>
              </a:rPr>
              <a:t>адаптации</a:t>
            </a:r>
            <a:r>
              <a:rPr lang="en-US" sz="1200" b="0" i="0" dirty="0">
                <a:latin typeface="Arial"/>
                <a:ea typeface="+mn-ea"/>
                <a:cs typeface="+mn-cs"/>
              </a:rPr>
              <a:t> </a:t>
            </a:r>
            <a:r>
              <a:rPr lang="en-US" sz="1200" b="0" i="0" dirty="0" err="1">
                <a:latin typeface="Arial"/>
                <a:ea typeface="+mn-ea"/>
                <a:cs typeface="+mn-cs"/>
              </a:rPr>
              <a:t>систем</a:t>
            </a:r>
            <a:r>
              <a:rPr lang="en-US" sz="1200" b="0" i="0" dirty="0">
                <a:latin typeface="Arial"/>
                <a:ea typeface="+mn-ea"/>
                <a:cs typeface="+mn-cs"/>
              </a:rPr>
              <a:t> и </a:t>
            </a:r>
            <a:r>
              <a:rPr lang="en-US" sz="1200" b="0" i="0" dirty="0" err="1">
                <a:latin typeface="Arial"/>
                <a:ea typeface="+mn-ea"/>
                <a:cs typeface="+mn-cs"/>
              </a:rPr>
              <a:t>процессов</a:t>
            </a:r>
            <a:endParaRPr lang="en-US" sz="1200" b="0" i="0" dirty="0">
              <a:latin typeface="Arial"/>
              <a:ea typeface="+mn-ea"/>
              <a:cs typeface="+mn-cs"/>
            </a:endParaRPr>
          </a:p>
        </p:txBody>
      </p:sp>
      <p:sp>
        <p:nvSpPr>
          <p:cNvPr id="112" name="Rectangle 111"/>
          <p:cNvSpPr/>
          <p:nvPr/>
        </p:nvSpPr>
        <p:spPr>
          <a:xfrm>
            <a:off x="5006508" y="1854378"/>
            <a:ext cx="3537856" cy="1015663"/>
          </a:xfrm>
          <a:prstGeom prst="rect">
            <a:avLst/>
          </a:prstGeom>
        </p:spPr>
        <p:txBody>
          <a:bodyPr wrap="square">
            <a:spAutoFit/>
          </a:bodyPr>
          <a:lstStyle/>
          <a:p>
            <a:pPr marL="352425" lvl="1" indent="-169863" algn="l" defTabSz="914400">
              <a:buFont typeface="Wingdings" pitchFamily="2" charset="2"/>
              <a:buChar char="§"/>
            </a:pPr>
            <a:r>
              <a:rPr lang="en-US" sz="1200" b="0" i="0" dirty="0">
                <a:latin typeface="Arial"/>
                <a:ea typeface="+mn-ea"/>
                <a:cs typeface="+mn-cs"/>
              </a:rPr>
              <a:t> </a:t>
            </a:r>
            <a:r>
              <a:rPr lang="en-US" sz="1200" b="1" i="1" dirty="0" err="1">
                <a:latin typeface="Arial"/>
                <a:ea typeface="+mn-ea"/>
                <a:cs typeface="+mn-cs"/>
              </a:rPr>
              <a:t>Для</a:t>
            </a:r>
            <a:r>
              <a:rPr lang="en-US" sz="1200" b="1" i="1" dirty="0">
                <a:latin typeface="Arial"/>
                <a:ea typeface="+mn-ea"/>
                <a:cs typeface="+mn-cs"/>
              </a:rPr>
              <a:t> </a:t>
            </a:r>
            <a:r>
              <a:rPr lang="en-US" sz="1200" b="1" i="1" dirty="0" err="1">
                <a:latin typeface="Arial"/>
                <a:ea typeface="+mn-ea"/>
                <a:cs typeface="+mn-cs"/>
              </a:rPr>
              <a:t>владельцев</a:t>
            </a:r>
            <a:r>
              <a:rPr lang="en-US" sz="1200" b="1" i="1" dirty="0">
                <a:latin typeface="Arial"/>
                <a:ea typeface="+mn-ea"/>
                <a:cs typeface="+mn-cs"/>
              </a:rPr>
              <a:t> </a:t>
            </a:r>
            <a:r>
              <a:rPr lang="en-US" sz="1200" b="1" i="1" dirty="0" err="1" smtClean="0">
                <a:latin typeface="Arial"/>
                <a:ea typeface="+mn-ea"/>
                <a:cs typeface="+mn-cs"/>
              </a:rPr>
              <a:t>бизнес-процессов</a:t>
            </a:r>
            <a:r>
              <a:rPr lang="ru-RU" sz="1200" b="1" i="1" dirty="0" smtClean="0">
                <a:latin typeface="Arial"/>
                <a:ea typeface="+mn-ea"/>
                <a:cs typeface="+mn-cs"/>
              </a:rPr>
              <a:t> </a:t>
            </a:r>
            <a:r>
              <a:rPr lang="ru-RU" sz="1200" b="1" i="1" dirty="0" smtClean="0">
                <a:latin typeface="Arial"/>
                <a:ea typeface="+mn-ea"/>
                <a:cs typeface="+mn-cs"/>
              </a:rPr>
              <a:t>–</a:t>
            </a:r>
            <a:r>
              <a:rPr lang="en-US" sz="1200" b="1" i="1" dirty="0" smtClean="0">
                <a:latin typeface="Arial"/>
                <a:ea typeface="+mn-ea"/>
                <a:cs typeface="+mn-cs"/>
              </a:rPr>
              <a:t> </a:t>
            </a:r>
            <a:r>
              <a:rPr lang="en-US" sz="1200" b="0" i="0" dirty="0" err="1">
                <a:latin typeface="Arial"/>
                <a:ea typeface="+mn-ea"/>
                <a:cs typeface="+mn-cs"/>
              </a:rPr>
              <a:t>создание</a:t>
            </a:r>
            <a:r>
              <a:rPr lang="en-US" sz="1200" b="0" i="0" dirty="0">
                <a:latin typeface="Arial"/>
                <a:ea typeface="+mn-ea"/>
                <a:cs typeface="+mn-cs"/>
              </a:rPr>
              <a:t> </a:t>
            </a:r>
            <a:r>
              <a:rPr lang="en-US" sz="1200" b="0" i="0" dirty="0" err="1">
                <a:latin typeface="Arial"/>
                <a:ea typeface="+mn-ea"/>
                <a:cs typeface="+mn-cs"/>
              </a:rPr>
              <a:t>эффективного</a:t>
            </a:r>
            <a:r>
              <a:rPr lang="en-US" sz="1200" b="0" i="0" dirty="0">
                <a:latin typeface="Arial"/>
                <a:ea typeface="+mn-ea"/>
                <a:cs typeface="+mn-cs"/>
              </a:rPr>
              <a:t> </a:t>
            </a:r>
            <a:r>
              <a:rPr lang="en-US" sz="1200" b="0" i="0" dirty="0" err="1">
                <a:latin typeface="Arial"/>
                <a:ea typeface="+mn-ea"/>
                <a:cs typeface="+mn-cs"/>
              </a:rPr>
              <a:t>бизнеса</a:t>
            </a:r>
            <a:r>
              <a:rPr lang="en-US" sz="1200" b="0" i="0" dirty="0">
                <a:latin typeface="Arial"/>
                <a:ea typeface="+mn-ea"/>
                <a:cs typeface="+mn-cs"/>
              </a:rPr>
              <a:t>,</a:t>
            </a:r>
          </a:p>
          <a:p>
            <a:pPr marL="352425" lvl="1" indent="-169863" algn="l" defTabSz="914400">
              <a:buFont typeface="Wingdings" pitchFamily="2" charset="2"/>
              <a:buChar char="§"/>
            </a:pPr>
            <a:r>
              <a:rPr lang="ru-RU" sz="1200" b="1" i="1" dirty="0" smtClean="0"/>
              <a:t>П</a:t>
            </a:r>
            <a:r>
              <a:rPr lang="en-US" sz="1200" b="1" i="1" dirty="0" err="1" smtClean="0">
                <a:latin typeface="Arial"/>
                <a:ea typeface="+mn-ea"/>
                <a:cs typeface="+mn-cs"/>
              </a:rPr>
              <a:t>оскольку</a:t>
            </a:r>
            <a:r>
              <a:rPr lang="en-US" sz="1200" b="1" i="1" dirty="0" smtClean="0">
                <a:latin typeface="Arial"/>
                <a:ea typeface="+mn-ea"/>
                <a:cs typeface="+mn-cs"/>
              </a:rPr>
              <a:t> </a:t>
            </a:r>
            <a:r>
              <a:rPr lang="en-US" sz="1200" b="1" i="1" dirty="0" err="1">
                <a:latin typeface="Arial"/>
                <a:ea typeface="+mn-ea"/>
                <a:cs typeface="+mn-cs"/>
              </a:rPr>
              <a:t>конечные</a:t>
            </a:r>
            <a:r>
              <a:rPr lang="en-US" sz="1200" b="1" i="1" dirty="0">
                <a:latin typeface="Arial"/>
                <a:ea typeface="+mn-ea"/>
                <a:cs typeface="+mn-cs"/>
              </a:rPr>
              <a:t> </a:t>
            </a:r>
            <a:r>
              <a:rPr lang="en-US" sz="1200" b="1" i="1" dirty="0" err="1" smtClean="0">
                <a:latin typeface="Arial"/>
                <a:ea typeface="+mn-ea"/>
                <a:cs typeface="+mn-cs"/>
              </a:rPr>
              <a:t>пользователи</a:t>
            </a:r>
            <a:r>
              <a:rPr lang="ru-RU" sz="1200" b="1" i="1" dirty="0" smtClean="0">
                <a:latin typeface="Arial"/>
                <a:ea typeface="+mn-ea"/>
                <a:cs typeface="+mn-cs"/>
              </a:rPr>
              <a:t> </a:t>
            </a:r>
            <a:r>
              <a:rPr lang="en-US" sz="1200" b="0" i="0" dirty="0" err="1" smtClean="0">
                <a:latin typeface="Arial"/>
                <a:ea typeface="+mn-ea"/>
                <a:cs typeface="+mn-cs"/>
              </a:rPr>
              <a:t>своевременно</a:t>
            </a:r>
            <a:r>
              <a:rPr lang="en-US" sz="1200" b="0" i="0" dirty="0" smtClean="0">
                <a:latin typeface="Arial"/>
                <a:ea typeface="+mn-ea"/>
                <a:cs typeface="+mn-cs"/>
              </a:rPr>
              <a:t> </a:t>
            </a:r>
            <a:r>
              <a:rPr lang="en-US" sz="1200" b="0" i="0" dirty="0" err="1">
                <a:latin typeface="Arial"/>
                <a:ea typeface="+mn-ea"/>
                <a:cs typeface="+mn-cs"/>
              </a:rPr>
              <a:t>собирают</a:t>
            </a:r>
            <a:r>
              <a:rPr lang="en-US" sz="1200" b="0" i="0" dirty="0">
                <a:latin typeface="Arial"/>
                <a:ea typeface="+mn-ea"/>
                <a:cs typeface="+mn-cs"/>
              </a:rPr>
              <a:t> </a:t>
            </a:r>
            <a:r>
              <a:rPr lang="en-US" sz="1200" b="0" i="0" dirty="0" smtClean="0">
                <a:latin typeface="Arial"/>
                <a:ea typeface="+mn-ea"/>
                <a:cs typeface="+mn-cs"/>
              </a:rPr>
              <a:t>и</a:t>
            </a:r>
            <a:r>
              <a:rPr lang="ru-RU" sz="1200" b="0" i="0" dirty="0" smtClean="0">
                <a:latin typeface="Arial"/>
                <a:ea typeface="+mn-ea"/>
                <a:cs typeface="+mn-cs"/>
              </a:rPr>
              <a:t> </a:t>
            </a:r>
            <a:r>
              <a:rPr lang="en-US" sz="1200" b="0" i="0" dirty="0" err="1" smtClean="0">
                <a:latin typeface="Arial"/>
                <a:ea typeface="+mn-ea"/>
                <a:cs typeface="+mn-cs"/>
              </a:rPr>
              <a:t>распространяют</a:t>
            </a:r>
            <a:r>
              <a:rPr lang="en-US" sz="1200" b="0" i="0" dirty="0" smtClean="0">
                <a:latin typeface="Arial"/>
                <a:ea typeface="+mn-ea"/>
                <a:cs typeface="+mn-cs"/>
              </a:rPr>
              <a:t> </a:t>
            </a:r>
            <a:r>
              <a:rPr lang="en-US" sz="1200" b="0" i="0" dirty="0" err="1" smtClean="0">
                <a:latin typeface="Arial"/>
                <a:ea typeface="+mn-ea"/>
                <a:cs typeface="+mn-cs"/>
              </a:rPr>
              <a:t>информацию</a:t>
            </a:r>
            <a:endParaRPr lang="en-US" sz="11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25"/>
                                        </p:tgtEl>
                                        <p:attrNameLst>
                                          <p:attrName>style.visibility</p:attrName>
                                        </p:attrNameLst>
                                      </p:cBhvr>
                                      <p:to>
                                        <p:strVal val="visible"/>
                                      </p:to>
                                    </p:set>
                                    <p:animEffect transition="in" filter="fade">
                                      <p:cBhvr>
                                        <p:cTn id="7" dur="1000"/>
                                        <p:tgtEl>
                                          <p:spTgt spid="922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161"/>
                                        </p:tgtEl>
                                        <p:attrNameLst>
                                          <p:attrName>style.visibility</p:attrName>
                                        </p:attrNameLst>
                                      </p:cBhvr>
                                      <p:to>
                                        <p:strVal val="visible"/>
                                      </p:to>
                                    </p:set>
                                    <p:animEffect transition="in" filter="fade">
                                      <p:cBhvr>
                                        <p:cTn id="16" dur="1000"/>
                                        <p:tgtEl>
                                          <p:spTgt spid="47161"/>
                                        </p:tgtEl>
                                      </p:cBhvr>
                                    </p:animEffect>
                                  </p:childTnLst>
                                </p:cTn>
                              </p:par>
                            </p:childTnLst>
                          </p:cTn>
                        </p:par>
                      </p:childTnLst>
                    </p:cTn>
                  </p:par>
                  <p:par>
                    <p:cTn id="17" fill="hold">
                      <p:stCondLst>
                        <p:cond delay="indefinite"/>
                      </p:stCondLst>
                      <p:childTnLst>
                        <p:par>
                          <p:cTn id="18" fill="hold">
                            <p:stCondLst>
                              <p:cond delay="0"/>
                            </p:stCondLst>
                            <p:childTnLst>
                              <p:par>
                                <p:cTn id="19" presetID="63" presetClass="path" presetSubtype="0" accel="50000" decel="50000" fill="hold" nodeType="clickEffect">
                                  <p:stCondLst>
                                    <p:cond delay="0"/>
                                  </p:stCondLst>
                                  <p:childTnLst>
                                    <p:animMotion origin="layout" path="M 8.33333E-7 2.59259E-6 L -0.03351 2.59259E-6 " pathEditMode="relative" rAng="0" ptsTypes="AA">
                                      <p:cBhvr>
                                        <p:cTn id="20" dur="2000" fill="hold"/>
                                        <p:tgtEl>
                                          <p:spTgt spid="3"/>
                                        </p:tgtEl>
                                        <p:attrNameLst>
                                          <p:attrName>ppt_x</p:attrName>
                                          <p:attrName>ppt_y</p:attrName>
                                        </p:attrNameLst>
                                      </p:cBhvr>
                                      <p:rCtr x="-17" y="0"/>
                                    </p:animMotion>
                                  </p:childTnLst>
                                </p:cTn>
                              </p:par>
                              <p:par>
                                <p:cTn id="21" presetID="63" presetClass="path" presetSubtype="0" accel="50000" decel="50000" fill="hold" nodeType="withEffect">
                                  <p:stCondLst>
                                    <p:cond delay="0"/>
                                  </p:stCondLst>
                                  <p:childTnLst>
                                    <p:animMotion origin="layout" path="M 4.72222E-6 2.59259E-6 L 0.03316 2.59259E-6 " pathEditMode="relative" rAng="0" ptsTypes="AA">
                                      <p:cBhvr>
                                        <p:cTn id="22" dur="2000" fill="hold"/>
                                        <p:tgtEl>
                                          <p:spTgt spid="4"/>
                                        </p:tgtEl>
                                        <p:attrNameLst>
                                          <p:attrName>ppt_x</p:attrName>
                                          <p:attrName>ppt_y</p:attrName>
                                        </p:attrNameLst>
                                      </p:cBhvr>
                                      <p:rCtr x="16" y="0"/>
                                    </p:animMotion>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fade">
                                      <p:cBhvr>
                                        <p:cTn id="26" dur="500"/>
                                        <p:tgtEl>
                                          <p:spTgt spid="71"/>
                                        </p:tgtEl>
                                      </p:cBhvr>
                                    </p:animEffect>
                                  </p:childTnLst>
                                </p:cTn>
                              </p:par>
                              <p:par>
                                <p:cTn id="27" presetID="64" presetClass="path" presetSubtype="0" accel="50000" decel="50000" fill="hold" nodeType="withEffect">
                                  <p:stCondLst>
                                    <p:cond delay="0"/>
                                  </p:stCondLst>
                                  <p:childTnLst>
                                    <p:animMotion origin="layout" path="M -0.07865 0.3243 L -0.03073 2.59259E-6 " pathEditMode="relative" rAng="0" ptsTypes="AA">
                                      <p:cBhvr>
                                        <p:cTn id="28" dur="2000" fill="hold"/>
                                        <p:tgtEl>
                                          <p:spTgt spid="71"/>
                                        </p:tgtEl>
                                        <p:attrNameLst>
                                          <p:attrName>ppt_x</p:attrName>
                                          <p:attrName>ppt_y</p:attrName>
                                        </p:attrNameLst>
                                      </p:cBhvr>
                                      <p:rCtr x="24" y="-162"/>
                                    </p:animMotion>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heckerboard(across)">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animBg="1"/>
      <p:bldP spid="471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l" defTabSz="914400">
              <a:spcBef>
                <a:spcPts val="0"/>
              </a:spcBef>
              <a:buNone/>
            </a:pPr>
            <a:r>
              <a:rPr lang="en-US" sz="4800" b="1" i="0">
                <a:solidFill>
                  <a:srgbClr val="000000"/>
                </a:solidFill>
                <a:latin typeface="Arial"/>
                <a:ea typeface="+mj-ea"/>
                <a:cs typeface="+mj-cs"/>
              </a:rPr>
              <a:t>Существующие возможности</a:t>
            </a:r>
          </a:p>
        </p:txBody>
      </p:sp>
      <p:pic>
        <p:nvPicPr>
          <p:cNvPr id="12" name="Picture Placeholder 11" descr="272371_l_srgb_s_gl.jpg"/>
          <p:cNvPicPr>
            <a:picLocks noGrp="1" noChangeAspect="1"/>
          </p:cNvPicPr>
          <p:nvPr>
            <p:ph type="pic" sz="quarter" idx="11"/>
          </p:nvPr>
        </p:nvPicPr>
        <p:blipFill>
          <a:blip r:embed="rId3" cstate="print"/>
          <a:srcRect t="31148" b="31148"/>
          <a:stretch>
            <a:fillRect/>
          </a:stretch>
        </p:blip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en-US" sz="2400" b="1" i="0">
                <a:solidFill>
                  <a:srgbClr val="666666"/>
                </a:solidFill>
                <a:latin typeface="Arial"/>
                <a:ea typeface="+mj-ea"/>
                <a:cs typeface="+mj-cs"/>
              </a:rPr>
              <a:t>Оркестровка процессов </a:t>
            </a:r>
            <a:br>
              <a:rPr lang="en-US" sz="2400" b="1" i="0">
                <a:solidFill>
                  <a:srgbClr val="666666"/>
                </a:solidFill>
                <a:latin typeface="Arial"/>
                <a:ea typeface="+mj-ea"/>
                <a:cs typeface="+mj-cs"/>
              </a:rPr>
            </a:br>
            <a:r>
              <a:rPr lang="en-US" sz="2000" b="0" i="0">
                <a:solidFill>
                  <a:srgbClr val="666666"/>
                </a:solidFill>
                <a:latin typeface="Arial"/>
                <a:ea typeface="+mj-ea"/>
                <a:cs typeface="+mj-cs"/>
              </a:rPr>
              <a:t>Поддержка всего жизненного цикла и участников процесса</a:t>
            </a:r>
          </a:p>
        </p:txBody>
      </p:sp>
      <p:sp>
        <p:nvSpPr>
          <p:cNvPr id="4" name="Rectangle 2"/>
          <p:cNvSpPr>
            <a:spLocks noChangeArrowheads="1"/>
          </p:cNvSpPr>
          <p:nvPr/>
        </p:nvSpPr>
        <p:spPr bwMode="gray">
          <a:xfrm>
            <a:off x="151002" y="1322344"/>
            <a:ext cx="4353886" cy="2452702"/>
          </a:xfrm>
          <a:prstGeom prst="rect">
            <a:avLst/>
          </a:prstGeom>
          <a:gradFill flip="none" rotWithShape="1">
            <a:gsLst>
              <a:gs pos="0">
                <a:schemeClr val="bg1">
                  <a:lumMod val="95000"/>
                </a:schemeClr>
              </a:gs>
              <a:gs pos="100000">
                <a:schemeClr val="bg1">
                  <a:lumMod val="85000"/>
                </a:schemeClr>
              </a:gs>
            </a:gsLst>
            <a:lin ang="2700000" scaled="1"/>
            <a:tileRect/>
          </a:gradFill>
          <a:ln w="12700">
            <a:solidFill>
              <a:schemeClr val="bg1"/>
            </a:solidFill>
            <a:miter lim="800000"/>
            <a:headEnd/>
            <a:tailEnd/>
          </a:ln>
        </p:spPr>
        <p:txBody>
          <a:bodyPr wrap="none" anchor="ctr"/>
          <a:lstStyle/>
          <a:p>
            <a:pPr marL="233363" indent="-233363" algn="l">
              <a:lnSpc>
                <a:spcPct val="100000"/>
              </a:lnSpc>
              <a:spcBef>
                <a:spcPct val="0"/>
              </a:spcBef>
              <a:buSzTx/>
              <a:buFont typeface="+mj-lt"/>
              <a:buAutoNum type="arabicPeriod"/>
              <a:defRPr/>
            </a:pPr>
            <a:endParaRPr lang="en-US" dirty="0">
              <a:ea typeface="+mn-ea"/>
              <a:cs typeface="+mn-cs"/>
            </a:endParaRPr>
          </a:p>
        </p:txBody>
      </p:sp>
      <p:sp>
        <p:nvSpPr>
          <p:cNvPr id="5" name="Rectangle 2"/>
          <p:cNvSpPr>
            <a:spLocks noChangeArrowheads="1"/>
          </p:cNvSpPr>
          <p:nvPr/>
        </p:nvSpPr>
        <p:spPr bwMode="gray">
          <a:xfrm>
            <a:off x="4572000" y="1322344"/>
            <a:ext cx="4353886" cy="2452702"/>
          </a:xfrm>
          <a:prstGeom prst="rect">
            <a:avLst/>
          </a:prstGeom>
          <a:gradFill flip="none" rotWithShape="1">
            <a:gsLst>
              <a:gs pos="0">
                <a:schemeClr val="bg1">
                  <a:lumMod val="95000"/>
                </a:schemeClr>
              </a:gs>
              <a:gs pos="100000">
                <a:schemeClr val="bg1">
                  <a:lumMod val="85000"/>
                </a:schemeClr>
              </a:gs>
            </a:gsLst>
            <a:lin ang="2700000" scaled="1"/>
            <a:tileRect/>
          </a:gradFill>
          <a:ln w="12700">
            <a:solidFill>
              <a:schemeClr val="bg1"/>
            </a:solidFill>
            <a:miter lim="800000"/>
            <a:headEnd/>
            <a:tailEnd/>
          </a:ln>
        </p:spPr>
        <p:txBody>
          <a:bodyPr wrap="none" anchor="ctr"/>
          <a:lstStyle/>
          <a:p>
            <a:pPr marL="233363" indent="-233363" algn="l">
              <a:lnSpc>
                <a:spcPct val="100000"/>
              </a:lnSpc>
              <a:spcBef>
                <a:spcPct val="0"/>
              </a:spcBef>
              <a:buSzTx/>
              <a:buFont typeface="+mj-lt"/>
              <a:buAutoNum type="arabicPeriod"/>
              <a:defRPr/>
            </a:pPr>
            <a:endParaRPr lang="en-US" dirty="0">
              <a:ea typeface="+mn-ea"/>
              <a:cs typeface="+mn-cs"/>
            </a:endParaRPr>
          </a:p>
        </p:txBody>
      </p:sp>
      <p:sp>
        <p:nvSpPr>
          <p:cNvPr id="6" name="Rectangle 2"/>
          <p:cNvSpPr>
            <a:spLocks noChangeArrowheads="1"/>
          </p:cNvSpPr>
          <p:nvPr/>
        </p:nvSpPr>
        <p:spPr bwMode="gray">
          <a:xfrm>
            <a:off x="151002" y="3802310"/>
            <a:ext cx="4353886" cy="2452702"/>
          </a:xfrm>
          <a:prstGeom prst="rect">
            <a:avLst/>
          </a:prstGeom>
          <a:gradFill flip="none" rotWithShape="1">
            <a:gsLst>
              <a:gs pos="0">
                <a:schemeClr val="bg1">
                  <a:lumMod val="95000"/>
                </a:schemeClr>
              </a:gs>
              <a:gs pos="100000">
                <a:schemeClr val="bg1">
                  <a:lumMod val="85000"/>
                </a:schemeClr>
              </a:gs>
            </a:gsLst>
            <a:lin ang="2700000" scaled="1"/>
            <a:tileRect/>
          </a:gradFill>
          <a:ln w="12700">
            <a:solidFill>
              <a:schemeClr val="bg1"/>
            </a:solidFill>
            <a:miter lim="800000"/>
            <a:headEnd/>
            <a:tailEnd/>
          </a:ln>
        </p:spPr>
        <p:txBody>
          <a:bodyPr wrap="none" anchor="ctr"/>
          <a:lstStyle/>
          <a:p>
            <a:pPr marL="233363" indent="-233363" algn="l">
              <a:lnSpc>
                <a:spcPct val="100000"/>
              </a:lnSpc>
              <a:spcBef>
                <a:spcPct val="0"/>
              </a:spcBef>
              <a:buSzTx/>
              <a:buFont typeface="+mj-lt"/>
              <a:buAutoNum type="arabicPeriod"/>
              <a:defRPr/>
            </a:pPr>
            <a:endParaRPr lang="en-US" dirty="0">
              <a:ea typeface="+mn-ea"/>
              <a:cs typeface="+mn-cs"/>
            </a:endParaRPr>
          </a:p>
        </p:txBody>
      </p:sp>
      <p:sp>
        <p:nvSpPr>
          <p:cNvPr id="7" name="Rectangle 2"/>
          <p:cNvSpPr>
            <a:spLocks noChangeArrowheads="1"/>
          </p:cNvSpPr>
          <p:nvPr/>
        </p:nvSpPr>
        <p:spPr bwMode="gray">
          <a:xfrm>
            <a:off x="4572000" y="3802310"/>
            <a:ext cx="4353886" cy="2452702"/>
          </a:xfrm>
          <a:prstGeom prst="rect">
            <a:avLst/>
          </a:prstGeom>
          <a:gradFill flip="none" rotWithShape="1">
            <a:gsLst>
              <a:gs pos="0">
                <a:schemeClr val="bg1">
                  <a:lumMod val="95000"/>
                </a:schemeClr>
              </a:gs>
              <a:gs pos="100000">
                <a:schemeClr val="bg1">
                  <a:lumMod val="85000"/>
                </a:schemeClr>
              </a:gs>
            </a:gsLst>
            <a:lin ang="2700000" scaled="1"/>
            <a:tileRect/>
          </a:gradFill>
          <a:ln w="12700">
            <a:solidFill>
              <a:schemeClr val="bg1"/>
            </a:solidFill>
            <a:miter lim="800000"/>
            <a:headEnd/>
            <a:tailEnd/>
          </a:ln>
        </p:spPr>
        <p:txBody>
          <a:bodyPr wrap="none" anchor="ctr"/>
          <a:lstStyle/>
          <a:p>
            <a:pPr marL="233363" indent="-233363" algn="l">
              <a:lnSpc>
                <a:spcPct val="100000"/>
              </a:lnSpc>
              <a:spcBef>
                <a:spcPct val="0"/>
              </a:spcBef>
              <a:buSzTx/>
              <a:buFont typeface="+mj-lt"/>
              <a:buAutoNum type="arabicPeriod"/>
              <a:defRPr/>
            </a:pPr>
            <a:endParaRPr lang="en-US" dirty="0">
              <a:ea typeface="+mn-ea"/>
              <a:cs typeface="+mn-cs"/>
            </a:endParaRPr>
          </a:p>
        </p:txBody>
      </p:sp>
      <p:grpSp>
        <p:nvGrpSpPr>
          <p:cNvPr id="8" name="Group 8"/>
          <p:cNvGrpSpPr>
            <a:grpSpLocks/>
          </p:cNvGrpSpPr>
          <p:nvPr/>
        </p:nvGrpSpPr>
        <p:grpSpPr bwMode="gray">
          <a:xfrm rot="2700000">
            <a:off x="4065719" y="3348573"/>
            <a:ext cx="1009324" cy="1011021"/>
            <a:chOff x="1368" y="876"/>
            <a:chExt cx="2841" cy="2849"/>
          </a:xfrm>
        </p:grpSpPr>
        <p:sp>
          <p:nvSpPr>
            <p:cNvPr id="9" name="Freeform 8"/>
            <p:cNvSpPr>
              <a:spLocks/>
            </p:cNvSpPr>
            <p:nvPr/>
          </p:nvSpPr>
          <p:spPr bwMode="gray">
            <a:xfrm>
              <a:off x="1368" y="876"/>
              <a:ext cx="1532" cy="1388"/>
            </a:xfrm>
            <a:custGeom>
              <a:avLst/>
              <a:gdLst/>
              <a:ahLst/>
              <a:cxnLst>
                <a:cxn ang="0">
                  <a:pos x="0" y="1388"/>
                </a:cxn>
                <a:cxn ang="0">
                  <a:pos x="1352" y="0"/>
                </a:cxn>
                <a:cxn ang="0">
                  <a:pos x="1532" y="240"/>
                </a:cxn>
                <a:cxn ang="0">
                  <a:pos x="1352" y="488"/>
                </a:cxn>
                <a:cxn ang="0">
                  <a:pos x="484" y="1388"/>
                </a:cxn>
                <a:cxn ang="0">
                  <a:pos x="240" y="1200"/>
                </a:cxn>
                <a:cxn ang="0">
                  <a:pos x="0" y="1388"/>
                </a:cxn>
              </a:cxnLst>
              <a:rect l="0" t="0" r="r" b="b"/>
              <a:pathLst>
                <a:path w="1532" h="1388">
                  <a:moveTo>
                    <a:pt x="0" y="1388"/>
                  </a:moveTo>
                  <a:cubicBezTo>
                    <a:pt x="0" y="1388"/>
                    <a:pt x="12" y="148"/>
                    <a:pt x="1352" y="0"/>
                  </a:cubicBezTo>
                  <a:cubicBezTo>
                    <a:pt x="1442" y="120"/>
                    <a:pt x="1532" y="240"/>
                    <a:pt x="1532" y="240"/>
                  </a:cubicBezTo>
                  <a:lnTo>
                    <a:pt x="1352" y="488"/>
                  </a:lnTo>
                  <a:cubicBezTo>
                    <a:pt x="1352" y="488"/>
                    <a:pt x="576" y="500"/>
                    <a:pt x="484" y="1388"/>
                  </a:cubicBezTo>
                  <a:cubicBezTo>
                    <a:pt x="362" y="1294"/>
                    <a:pt x="240" y="1200"/>
                    <a:pt x="240" y="1200"/>
                  </a:cubicBezTo>
                  <a:cubicBezTo>
                    <a:pt x="240" y="1200"/>
                    <a:pt x="0" y="1388"/>
                    <a:pt x="0" y="1388"/>
                  </a:cubicBezTo>
                  <a:close/>
                </a:path>
              </a:pathLst>
            </a:custGeom>
            <a:solidFill>
              <a:srgbClr val="44697D"/>
            </a:solidFill>
            <a:ln w="38100" cap="flat" cmpd="sng">
              <a:solidFill>
                <a:schemeClr val="bg1"/>
              </a:solidFill>
              <a:prstDash val="solid"/>
              <a:round/>
              <a:headEnd/>
              <a:tailEnd/>
            </a:ln>
            <a:effectLst/>
          </p:spPr>
          <p:txBody>
            <a:bodyPr wrap="none" lIns="72000" tIns="72000" rIns="72000" bIns="72000" anchor="ctr"/>
            <a:lstStyle/>
            <a:p>
              <a:endParaRPr lang="de-DE"/>
            </a:p>
          </p:txBody>
        </p:sp>
        <p:sp>
          <p:nvSpPr>
            <p:cNvPr id="10" name="Freeform 10"/>
            <p:cNvSpPr>
              <a:spLocks/>
            </p:cNvSpPr>
            <p:nvPr/>
          </p:nvSpPr>
          <p:spPr bwMode="gray">
            <a:xfrm rot="5400000">
              <a:off x="2749" y="948"/>
              <a:ext cx="1532" cy="1388"/>
            </a:xfrm>
            <a:custGeom>
              <a:avLst/>
              <a:gdLst/>
              <a:ahLst/>
              <a:cxnLst>
                <a:cxn ang="0">
                  <a:pos x="0" y="1388"/>
                </a:cxn>
                <a:cxn ang="0">
                  <a:pos x="1352" y="0"/>
                </a:cxn>
                <a:cxn ang="0">
                  <a:pos x="1532" y="240"/>
                </a:cxn>
                <a:cxn ang="0">
                  <a:pos x="1352" y="488"/>
                </a:cxn>
                <a:cxn ang="0">
                  <a:pos x="484" y="1388"/>
                </a:cxn>
                <a:cxn ang="0">
                  <a:pos x="240" y="1200"/>
                </a:cxn>
                <a:cxn ang="0">
                  <a:pos x="0" y="1388"/>
                </a:cxn>
              </a:cxnLst>
              <a:rect l="0" t="0" r="r" b="b"/>
              <a:pathLst>
                <a:path w="1532" h="1388">
                  <a:moveTo>
                    <a:pt x="0" y="1388"/>
                  </a:moveTo>
                  <a:cubicBezTo>
                    <a:pt x="0" y="1388"/>
                    <a:pt x="12" y="148"/>
                    <a:pt x="1352" y="0"/>
                  </a:cubicBezTo>
                  <a:cubicBezTo>
                    <a:pt x="1442" y="120"/>
                    <a:pt x="1532" y="240"/>
                    <a:pt x="1532" y="240"/>
                  </a:cubicBezTo>
                  <a:lnTo>
                    <a:pt x="1352" y="488"/>
                  </a:lnTo>
                  <a:cubicBezTo>
                    <a:pt x="1352" y="488"/>
                    <a:pt x="576" y="500"/>
                    <a:pt x="484" y="1388"/>
                  </a:cubicBezTo>
                  <a:cubicBezTo>
                    <a:pt x="362" y="1294"/>
                    <a:pt x="240" y="1200"/>
                    <a:pt x="240" y="1200"/>
                  </a:cubicBezTo>
                  <a:cubicBezTo>
                    <a:pt x="240" y="1200"/>
                    <a:pt x="0" y="1388"/>
                    <a:pt x="0" y="1388"/>
                  </a:cubicBezTo>
                  <a:close/>
                </a:path>
              </a:pathLst>
            </a:custGeom>
            <a:solidFill>
              <a:srgbClr val="44697D"/>
            </a:solidFill>
            <a:ln w="38100" cap="flat" cmpd="sng">
              <a:solidFill>
                <a:schemeClr val="bg1"/>
              </a:solidFill>
              <a:prstDash val="solid"/>
              <a:round/>
              <a:headEnd/>
              <a:tailEnd/>
            </a:ln>
            <a:effectLst/>
          </p:spPr>
          <p:txBody>
            <a:bodyPr wrap="none" lIns="72000" tIns="72000" rIns="72000" bIns="72000" anchor="ctr"/>
            <a:lstStyle/>
            <a:p>
              <a:endParaRPr lang="de-DE"/>
            </a:p>
          </p:txBody>
        </p:sp>
        <p:sp>
          <p:nvSpPr>
            <p:cNvPr id="11" name="Freeform 11"/>
            <p:cNvSpPr>
              <a:spLocks/>
            </p:cNvSpPr>
            <p:nvPr/>
          </p:nvSpPr>
          <p:spPr bwMode="gray">
            <a:xfrm flipH="1" flipV="1">
              <a:off x="2677" y="2337"/>
              <a:ext cx="1532" cy="1388"/>
            </a:xfrm>
            <a:custGeom>
              <a:avLst/>
              <a:gdLst/>
              <a:ahLst/>
              <a:cxnLst>
                <a:cxn ang="0">
                  <a:pos x="0" y="1388"/>
                </a:cxn>
                <a:cxn ang="0">
                  <a:pos x="1352" y="0"/>
                </a:cxn>
                <a:cxn ang="0">
                  <a:pos x="1532" y="240"/>
                </a:cxn>
                <a:cxn ang="0">
                  <a:pos x="1352" y="488"/>
                </a:cxn>
                <a:cxn ang="0">
                  <a:pos x="484" y="1388"/>
                </a:cxn>
                <a:cxn ang="0">
                  <a:pos x="240" y="1200"/>
                </a:cxn>
                <a:cxn ang="0">
                  <a:pos x="0" y="1388"/>
                </a:cxn>
              </a:cxnLst>
              <a:rect l="0" t="0" r="r" b="b"/>
              <a:pathLst>
                <a:path w="1532" h="1388">
                  <a:moveTo>
                    <a:pt x="0" y="1388"/>
                  </a:moveTo>
                  <a:cubicBezTo>
                    <a:pt x="0" y="1388"/>
                    <a:pt x="12" y="148"/>
                    <a:pt x="1352" y="0"/>
                  </a:cubicBezTo>
                  <a:cubicBezTo>
                    <a:pt x="1442" y="120"/>
                    <a:pt x="1532" y="240"/>
                    <a:pt x="1532" y="240"/>
                  </a:cubicBezTo>
                  <a:lnTo>
                    <a:pt x="1352" y="488"/>
                  </a:lnTo>
                  <a:cubicBezTo>
                    <a:pt x="1352" y="488"/>
                    <a:pt x="576" y="500"/>
                    <a:pt x="484" y="1388"/>
                  </a:cubicBezTo>
                  <a:cubicBezTo>
                    <a:pt x="362" y="1294"/>
                    <a:pt x="240" y="1200"/>
                    <a:pt x="240" y="1200"/>
                  </a:cubicBezTo>
                  <a:cubicBezTo>
                    <a:pt x="240" y="1200"/>
                    <a:pt x="0" y="1388"/>
                    <a:pt x="0" y="1388"/>
                  </a:cubicBezTo>
                  <a:close/>
                </a:path>
              </a:pathLst>
            </a:custGeom>
            <a:solidFill>
              <a:srgbClr val="44697D"/>
            </a:solidFill>
            <a:ln w="38100" cap="flat" cmpd="sng">
              <a:solidFill>
                <a:schemeClr val="bg1"/>
              </a:solidFill>
              <a:prstDash val="solid"/>
              <a:round/>
              <a:headEnd/>
              <a:tailEnd/>
            </a:ln>
            <a:effectLst/>
          </p:spPr>
          <p:txBody>
            <a:bodyPr wrap="none" lIns="72000" tIns="72000" rIns="72000" bIns="72000" anchor="ctr"/>
            <a:lstStyle/>
            <a:p>
              <a:endParaRPr lang="de-DE"/>
            </a:p>
          </p:txBody>
        </p:sp>
        <p:sp>
          <p:nvSpPr>
            <p:cNvPr id="12" name="Freeform 12"/>
            <p:cNvSpPr>
              <a:spLocks/>
            </p:cNvSpPr>
            <p:nvPr/>
          </p:nvSpPr>
          <p:spPr bwMode="gray">
            <a:xfrm rot="5400000" flipH="1" flipV="1">
              <a:off x="1296" y="2261"/>
              <a:ext cx="1532" cy="1388"/>
            </a:xfrm>
            <a:custGeom>
              <a:avLst/>
              <a:gdLst/>
              <a:ahLst/>
              <a:cxnLst>
                <a:cxn ang="0">
                  <a:pos x="0" y="1388"/>
                </a:cxn>
                <a:cxn ang="0">
                  <a:pos x="1352" y="0"/>
                </a:cxn>
                <a:cxn ang="0">
                  <a:pos x="1532" y="240"/>
                </a:cxn>
                <a:cxn ang="0">
                  <a:pos x="1352" y="488"/>
                </a:cxn>
                <a:cxn ang="0">
                  <a:pos x="484" y="1388"/>
                </a:cxn>
                <a:cxn ang="0">
                  <a:pos x="240" y="1200"/>
                </a:cxn>
                <a:cxn ang="0">
                  <a:pos x="0" y="1388"/>
                </a:cxn>
              </a:cxnLst>
              <a:rect l="0" t="0" r="r" b="b"/>
              <a:pathLst>
                <a:path w="1532" h="1388">
                  <a:moveTo>
                    <a:pt x="0" y="1388"/>
                  </a:moveTo>
                  <a:cubicBezTo>
                    <a:pt x="0" y="1388"/>
                    <a:pt x="12" y="148"/>
                    <a:pt x="1352" y="0"/>
                  </a:cubicBezTo>
                  <a:cubicBezTo>
                    <a:pt x="1442" y="120"/>
                    <a:pt x="1532" y="240"/>
                    <a:pt x="1532" y="240"/>
                  </a:cubicBezTo>
                  <a:lnTo>
                    <a:pt x="1352" y="488"/>
                  </a:lnTo>
                  <a:cubicBezTo>
                    <a:pt x="1352" y="488"/>
                    <a:pt x="576" y="500"/>
                    <a:pt x="484" y="1388"/>
                  </a:cubicBezTo>
                  <a:cubicBezTo>
                    <a:pt x="362" y="1294"/>
                    <a:pt x="240" y="1200"/>
                    <a:pt x="240" y="1200"/>
                  </a:cubicBezTo>
                  <a:cubicBezTo>
                    <a:pt x="240" y="1200"/>
                    <a:pt x="0" y="1388"/>
                    <a:pt x="0" y="1388"/>
                  </a:cubicBezTo>
                  <a:close/>
                </a:path>
              </a:pathLst>
            </a:custGeom>
            <a:solidFill>
              <a:srgbClr val="44697D"/>
            </a:solidFill>
            <a:ln w="38100" cap="flat" cmpd="sng">
              <a:solidFill>
                <a:schemeClr val="bg1"/>
              </a:solidFill>
              <a:prstDash val="solid"/>
              <a:round/>
              <a:headEnd/>
              <a:tailEnd/>
            </a:ln>
            <a:effectLst/>
          </p:spPr>
          <p:txBody>
            <a:bodyPr wrap="none" lIns="72000" tIns="72000" rIns="72000" bIns="72000" anchor="ctr"/>
            <a:lstStyle/>
            <a:p>
              <a:endParaRPr lang="de-DE"/>
            </a:p>
          </p:txBody>
        </p:sp>
      </p:grpSp>
      <p:sp>
        <p:nvSpPr>
          <p:cNvPr id="13" name="Oval 7"/>
          <p:cNvSpPr>
            <a:spLocks noChangeArrowheads="1"/>
          </p:cNvSpPr>
          <p:nvPr/>
        </p:nvSpPr>
        <p:spPr bwMode="gray">
          <a:xfrm>
            <a:off x="3995641" y="3271706"/>
            <a:ext cx="1097419" cy="1098958"/>
          </a:xfrm>
          <a:prstGeom prst="ellipse">
            <a:avLst/>
          </a:prstGeom>
          <a:solidFill>
            <a:schemeClr val="bg1"/>
          </a:solidFill>
          <a:ln w="38100" algn="ctr">
            <a:solidFill>
              <a:schemeClr val="bg1"/>
            </a:solidFill>
            <a:round/>
            <a:headEnd/>
            <a:tailEnd/>
          </a:ln>
          <a:effectLst/>
        </p:spPr>
        <p:txBody>
          <a:bodyPr wrap="none" lIns="72000" tIns="54000" rIns="72000" bIns="54000" anchor="ctr"/>
          <a:lstStyle/>
          <a:p>
            <a:endParaRPr lang="de-DE"/>
          </a:p>
        </p:txBody>
      </p:sp>
      <p:grpSp>
        <p:nvGrpSpPr>
          <p:cNvPr id="14" name="Group 8"/>
          <p:cNvGrpSpPr>
            <a:grpSpLocks/>
          </p:cNvGrpSpPr>
          <p:nvPr/>
        </p:nvGrpSpPr>
        <p:grpSpPr bwMode="gray">
          <a:xfrm rot="2700000">
            <a:off x="4032124" y="3317181"/>
            <a:ext cx="1009324" cy="1011021"/>
            <a:chOff x="1368" y="876"/>
            <a:chExt cx="2841" cy="2849"/>
          </a:xfrm>
        </p:grpSpPr>
        <p:sp>
          <p:nvSpPr>
            <p:cNvPr id="15" name="Freeform 14"/>
            <p:cNvSpPr>
              <a:spLocks/>
            </p:cNvSpPr>
            <p:nvPr/>
          </p:nvSpPr>
          <p:spPr bwMode="gray">
            <a:xfrm>
              <a:off x="1368" y="876"/>
              <a:ext cx="1532" cy="1388"/>
            </a:xfrm>
            <a:custGeom>
              <a:avLst/>
              <a:gdLst/>
              <a:ahLst/>
              <a:cxnLst>
                <a:cxn ang="0">
                  <a:pos x="0" y="1388"/>
                </a:cxn>
                <a:cxn ang="0">
                  <a:pos x="1352" y="0"/>
                </a:cxn>
                <a:cxn ang="0">
                  <a:pos x="1532" y="240"/>
                </a:cxn>
                <a:cxn ang="0">
                  <a:pos x="1352" y="488"/>
                </a:cxn>
                <a:cxn ang="0">
                  <a:pos x="484" y="1388"/>
                </a:cxn>
                <a:cxn ang="0">
                  <a:pos x="240" y="1200"/>
                </a:cxn>
                <a:cxn ang="0">
                  <a:pos x="0" y="1388"/>
                </a:cxn>
              </a:cxnLst>
              <a:rect l="0" t="0" r="r" b="b"/>
              <a:pathLst>
                <a:path w="1532" h="1388">
                  <a:moveTo>
                    <a:pt x="0" y="1388"/>
                  </a:moveTo>
                  <a:cubicBezTo>
                    <a:pt x="0" y="1388"/>
                    <a:pt x="12" y="148"/>
                    <a:pt x="1352" y="0"/>
                  </a:cubicBezTo>
                  <a:cubicBezTo>
                    <a:pt x="1442" y="120"/>
                    <a:pt x="1532" y="240"/>
                    <a:pt x="1532" y="240"/>
                  </a:cubicBezTo>
                  <a:lnTo>
                    <a:pt x="1352" y="488"/>
                  </a:lnTo>
                  <a:cubicBezTo>
                    <a:pt x="1352" y="488"/>
                    <a:pt x="576" y="500"/>
                    <a:pt x="484" y="1388"/>
                  </a:cubicBezTo>
                  <a:cubicBezTo>
                    <a:pt x="362" y="1294"/>
                    <a:pt x="240" y="1200"/>
                    <a:pt x="240" y="1200"/>
                  </a:cubicBezTo>
                  <a:cubicBezTo>
                    <a:pt x="240" y="1200"/>
                    <a:pt x="0" y="1388"/>
                    <a:pt x="0" y="1388"/>
                  </a:cubicBezTo>
                  <a:close/>
                </a:path>
              </a:pathLst>
            </a:custGeom>
            <a:gradFill rotWithShape="1">
              <a:gsLst>
                <a:gs pos="0">
                  <a:srgbClr val="97B5C3"/>
                </a:gs>
                <a:gs pos="100000">
                  <a:srgbClr val="44697D"/>
                </a:gs>
              </a:gsLst>
              <a:lin ang="2700000" scaled="1"/>
            </a:gradFill>
            <a:ln w="12700" algn="ctr">
              <a:solidFill>
                <a:srgbClr val="C6C6C6"/>
              </a:solidFill>
              <a:round/>
              <a:headEnd/>
              <a:tailEnd/>
            </a:ln>
            <a:effectLst>
              <a:outerShdw blurRad="25400" dist="12700" dir="2700000" algn="tl" rotWithShape="0">
                <a:prstClr val="black">
                  <a:alpha val="40000"/>
                </a:prstClr>
              </a:outerShdw>
            </a:effectLst>
          </p:spPr>
          <p:txBody>
            <a:bodyPr tIns="91440" bIns="91440" anchor="ctr"/>
            <a:lstStyle/>
            <a:p>
              <a:pPr>
                <a:lnSpc>
                  <a:spcPct val="100000"/>
                </a:lnSpc>
                <a:spcBef>
                  <a:spcPct val="0"/>
                </a:spcBef>
                <a:buNone/>
                <a:defRPr/>
              </a:pPr>
              <a:endParaRPr lang="de-DE" sz="1400" b="1">
                <a:solidFill>
                  <a:schemeClr val="bg1"/>
                </a:solidFill>
                <a:latin typeface="Arial" charset="0"/>
              </a:endParaRPr>
            </a:p>
          </p:txBody>
        </p:sp>
        <p:sp>
          <p:nvSpPr>
            <p:cNvPr id="16" name="Freeform 10"/>
            <p:cNvSpPr>
              <a:spLocks/>
            </p:cNvSpPr>
            <p:nvPr/>
          </p:nvSpPr>
          <p:spPr bwMode="gray">
            <a:xfrm rot="5400000">
              <a:off x="2749" y="948"/>
              <a:ext cx="1532" cy="1388"/>
            </a:xfrm>
            <a:custGeom>
              <a:avLst/>
              <a:gdLst/>
              <a:ahLst/>
              <a:cxnLst>
                <a:cxn ang="0">
                  <a:pos x="0" y="1388"/>
                </a:cxn>
                <a:cxn ang="0">
                  <a:pos x="1352" y="0"/>
                </a:cxn>
                <a:cxn ang="0">
                  <a:pos x="1532" y="240"/>
                </a:cxn>
                <a:cxn ang="0">
                  <a:pos x="1352" y="488"/>
                </a:cxn>
                <a:cxn ang="0">
                  <a:pos x="484" y="1388"/>
                </a:cxn>
                <a:cxn ang="0">
                  <a:pos x="240" y="1200"/>
                </a:cxn>
                <a:cxn ang="0">
                  <a:pos x="0" y="1388"/>
                </a:cxn>
              </a:cxnLst>
              <a:rect l="0" t="0" r="r" b="b"/>
              <a:pathLst>
                <a:path w="1532" h="1388">
                  <a:moveTo>
                    <a:pt x="0" y="1388"/>
                  </a:moveTo>
                  <a:cubicBezTo>
                    <a:pt x="0" y="1388"/>
                    <a:pt x="12" y="148"/>
                    <a:pt x="1352" y="0"/>
                  </a:cubicBezTo>
                  <a:cubicBezTo>
                    <a:pt x="1442" y="120"/>
                    <a:pt x="1532" y="240"/>
                    <a:pt x="1532" y="240"/>
                  </a:cubicBezTo>
                  <a:lnTo>
                    <a:pt x="1352" y="488"/>
                  </a:lnTo>
                  <a:cubicBezTo>
                    <a:pt x="1352" y="488"/>
                    <a:pt x="576" y="500"/>
                    <a:pt x="484" y="1388"/>
                  </a:cubicBezTo>
                  <a:cubicBezTo>
                    <a:pt x="362" y="1294"/>
                    <a:pt x="240" y="1200"/>
                    <a:pt x="240" y="1200"/>
                  </a:cubicBezTo>
                  <a:cubicBezTo>
                    <a:pt x="240" y="1200"/>
                    <a:pt x="0" y="1388"/>
                    <a:pt x="0" y="1388"/>
                  </a:cubicBezTo>
                  <a:close/>
                </a:path>
              </a:pathLst>
            </a:custGeom>
            <a:gradFill rotWithShape="1">
              <a:gsLst>
                <a:gs pos="0">
                  <a:srgbClr val="97B5C3"/>
                </a:gs>
                <a:gs pos="100000">
                  <a:srgbClr val="44697D"/>
                </a:gs>
              </a:gsLst>
              <a:lin ang="2700000" scaled="1"/>
            </a:gradFill>
            <a:ln w="12700" algn="ctr">
              <a:solidFill>
                <a:srgbClr val="C6C6C6"/>
              </a:solidFill>
              <a:round/>
              <a:headEnd/>
              <a:tailEnd/>
            </a:ln>
            <a:effectLst>
              <a:outerShdw blurRad="25400" dist="12700" dir="2700000" algn="tl" rotWithShape="0">
                <a:prstClr val="black">
                  <a:alpha val="40000"/>
                </a:prstClr>
              </a:outerShdw>
            </a:effectLst>
          </p:spPr>
          <p:txBody>
            <a:bodyPr tIns="91440" bIns="91440" anchor="ctr"/>
            <a:lstStyle/>
            <a:p>
              <a:pPr>
                <a:lnSpc>
                  <a:spcPct val="100000"/>
                </a:lnSpc>
                <a:spcBef>
                  <a:spcPct val="0"/>
                </a:spcBef>
                <a:buNone/>
                <a:defRPr/>
              </a:pPr>
              <a:endParaRPr lang="de-DE" sz="1400" b="1">
                <a:solidFill>
                  <a:schemeClr val="bg1"/>
                </a:solidFill>
                <a:latin typeface="Arial" charset="0"/>
              </a:endParaRPr>
            </a:p>
          </p:txBody>
        </p:sp>
        <p:sp>
          <p:nvSpPr>
            <p:cNvPr id="17" name="Freeform 11"/>
            <p:cNvSpPr>
              <a:spLocks/>
            </p:cNvSpPr>
            <p:nvPr/>
          </p:nvSpPr>
          <p:spPr bwMode="gray">
            <a:xfrm flipH="1" flipV="1">
              <a:off x="2677" y="2337"/>
              <a:ext cx="1532" cy="1388"/>
            </a:xfrm>
            <a:custGeom>
              <a:avLst/>
              <a:gdLst/>
              <a:ahLst/>
              <a:cxnLst>
                <a:cxn ang="0">
                  <a:pos x="0" y="1388"/>
                </a:cxn>
                <a:cxn ang="0">
                  <a:pos x="1352" y="0"/>
                </a:cxn>
                <a:cxn ang="0">
                  <a:pos x="1532" y="240"/>
                </a:cxn>
                <a:cxn ang="0">
                  <a:pos x="1352" y="488"/>
                </a:cxn>
                <a:cxn ang="0">
                  <a:pos x="484" y="1388"/>
                </a:cxn>
                <a:cxn ang="0">
                  <a:pos x="240" y="1200"/>
                </a:cxn>
                <a:cxn ang="0">
                  <a:pos x="0" y="1388"/>
                </a:cxn>
              </a:cxnLst>
              <a:rect l="0" t="0" r="r" b="b"/>
              <a:pathLst>
                <a:path w="1532" h="1388">
                  <a:moveTo>
                    <a:pt x="0" y="1388"/>
                  </a:moveTo>
                  <a:cubicBezTo>
                    <a:pt x="0" y="1388"/>
                    <a:pt x="12" y="148"/>
                    <a:pt x="1352" y="0"/>
                  </a:cubicBezTo>
                  <a:cubicBezTo>
                    <a:pt x="1442" y="120"/>
                    <a:pt x="1532" y="240"/>
                    <a:pt x="1532" y="240"/>
                  </a:cubicBezTo>
                  <a:lnTo>
                    <a:pt x="1352" y="488"/>
                  </a:lnTo>
                  <a:cubicBezTo>
                    <a:pt x="1352" y="488"/>
                    <a:pt x="576" y="500"/>
                    <a:pt x="484" y="1388"/>
                  </a:cubicBezTo>
                  <a:cubicBezTo>
                    <a:pt x="362" y="1294"/>
                    <a:pt x="240" y="1200"/>
                    <a:pt x="240" y="1200"/>
                  </a:cubicBezTo>
                  <a:cubicBezTo>
                    <a:pt x="240" y="1200"/>
                    <a:pt x="0" y="1388"/>
                    <a:pt x="0" y="1388"/>
                  </a:cubicBezTo>
                  <a:close/>
                </a:path>
              </a:pathLst>
            </a:custGeom>
            <a:gradFill rotWithShape="1">
              <a:gsLst>
                <a:gs pos="0">
                  <a:srgbClr val="97B5C3"/>
                </a:gs>
                <a:gs pos="100000">
                  <a:srgbClr val="44697D"/>
                </a:gs>
              </a:gsLst>
              <a:lin ang="2700000" scaled="1"/>
            </a:gradFill>
            <a:ln w="12700" algn="ctr">
              <a:solidFill>
                <a:srgbClr val="C6C6C6"/>
              </a:solidFill>
              <a:round/>
              <a:headEnd/>
              <a:tailEnd/>
            </a:ln>
            <a:effectLst>
              <a:outerShdw blurRad="25400" dist="12700" dir="2700000" algn="tl" rotWithShape="0">
                <a:prstClr val="black">
                  <a:alpha val="40000"/>
                </a:prstClr>
              </a:outerShdw>
            </a:effectLst>
          </p:spPr>
          <p:txBody>
            <a:bodyPr tIns="91440" bIns="91440" anchor="ctr"/>
            <a:lstStyle/>
            <a:p>
              <a:pPr>
                <a:lnSpc>
                  <a:spcPct val="100000"/>
                </a:lnSpc>
                <a:spcBef>
                  <a:spcPct val="0"/>
                </a:spcBef>
                <a:buNone/>
                <a:defRPr/>
              </a:pPr>
              <a:endParaRPr lang="de-DE" sz="1400" b="1">
                <a:solidFill>
                  <a:schemeClr val="bg1"/>
                </a:solidFill>
                <a:latin typeface="Arial" charset="0"/>
              </a:endParaRPr>
            </a:p>
          </p:txBody>
        </p:sp>
        <p:sp>
          <p:nvSpPr>
            <p:cNvPr id="18" name="Freeform 12"/>
            <p:cNvSpPr>
              <a:spLocks/>
            </p:cNvSpPr>
            <p:nvPr/>
          </p:nvSpPr>
          <p:spPr bwMode="gray">
            <a:xfrm rot="5400000" flipH="1" flipV="1">
              <a:off x="1296" y="2261"/>
              <a:ext cx="1532" cy="1388"/>
            </a:xfrm>
            <a:custGeom>
              <a:avLst/>
              <a:gdLst/>
              <a:ahLst/>
              <a:cxnLst>
                <a:cxn ang="0">
                  <a:pos x="0" y="1388"/>
                </a:cxn>
                <a:cxn ang="0">
                  <a:pos x="1352" y="0"/>
                </a:cxn>
                <a:cxn ang="0">
                  <a:pos x="1532" y="240"/>
                </a:cxn>
                <a:cxn ang="0">
                  <a:pos x="1352" y="488"/>
                </a:cxn>
                <a:cxn ang="0">
                  <a:pos x="484" y="1388"/>
                </a:cxn>
                <a:cxn ang="0">
                  <a:pos x="240" y="1200"/>
                </a:cxn>
                <a:cxn ang="0">
                  <a:pos x="0" y="1388"/>
                </a:cxn>
              </a:cxnLst>
              <a:rect l="0" t="0" r="r" b="b"/>
              <a:pathLst>
                <a:path w="1532" h="1388">
                  <a:moveTo>
                    <a:pt x="0" y="1388"/>
                  </a:moveTo>
                  <a:cubicBezTo>
                    <a:pt x="0" y="1388"/>
                    <a:pt x="12" y="148"/>
                    <a:pt x="1352" y="0"/>
                  </a:cubicBezTo>
                  <a:cubicBezTo>
                    <a:pt x="1442" y="120"/>
                    <a:pt x="1532" y="240"/>
                    <a:pt x="1532" y="240"/>
                  </a:cubicBezTo>
                  <a:lnTo>
                    <a:pt x="1352" y="488"/>
                  </a:lnTo>
                  <a:cubicBezTo>
                    <a:pt x="1352" y="488"/>
                    <a:pt x="576" y="500"/>
                    <a:pt x="484" y="1388"/>
                  </a:cubicBezTo>
                  <a:cubicBezTo>
                    <a:pt x="362" y="1294"/>
                    <a:pt x="240" y="1200"/>
                    <a:pt x="240" y="1200"/>
                  </a:cubicBezTo>
                  <a:cubicBezTo>
                    <a:pt x="240" y="1200"/>
                    <a:pt x="0" y="1388"/>
                    <a:pt x="0" y="1388"/>
                  </a:cubicBezTo>
                  <a:close/>
                </a:path>
              </a:pathLst>
            </a:custGeom>
            <a:gradFill rotWithShape="1">
              <a:gsLst>
                <a:gs pos="0">
                  <a:srgbClr val="97B5C3"/>
                </a:gs>
                <a:gs pos="100000">
                  <a:srgbClr val="44697D"/>
                </a:gs>
              </a:gsLst>
              <a:lin ang="2700000" scaled="1"/>
            </a:gradFill>
            <a:ln w="12700" algn="ctr">
              <a:solidFill>
                <a:srgbClr val="C6C6C6"/>
              </a:solidFill>
              <a:round/>
              <a:headEnd/>
              <a:tailEnd/>
            </a:ln>
            <a:effectLst>
              <a:outerShdw blurRad="25400" dist="12700" dir="2700000" algn="tl" rotWithShape="0">
                <a:prstClr val="black">
                  <a:alpha val="40000"/>
                </a:prstClr>
              </a:outerShdw>
            </a:effectLst>
          </p:spPr>
          <p:txBody>
            <a:bodyPr tIns="91440" bIns="91440" anchor="ctr"/>
            <a:lstStyle/>
            <a:p>
              <a:pPr>
                <a:lnSpc>
                  <a:spcPct val="100000"/>
                </a:lnSpc>
                <a:spcBef>
                  <a:spcPct val="0"/>
                </a:spcBef>
                <a:buNone/>
                <a:defRPr/>
              </a:pPr>
              <a:endParaRPr lang="de-DE" sz="1400" b="1">
                <a:solidFill>
                  <a:schemeClr val="bg1"/>
                </a:solidFill>
                <a:latin typeface="Arial" charset="0"/>
              </a:endParaRPr>
            </a:p>
          </p:txBody>
        </p:sp>
      </p:grpSp>
      <p:sp>
        <p:nvSpPr>
          <p:cNvPr id="19" name="Text Box 38"/>
          <p:cNvSpPr txBox="1">
            <a:spLocks noChangeArrowheads="1"/>
          </p:cNvSpPr>
          <p:nvPr/>
        </p:nvSpPr>
        <p:spPr bwMode="gray">
          <a:xfrm>
            <a:off x="228965" y="2466364"/>
            <a:ext cx="1760609" cy="881780"/>
          </a:xfrm>
          <a:prstGeom prst="rect">
            <a:avLst/>
          </a:prstGeom>
          <a:noFill/>
          <a:ln w="9525">
            <a:noFill/>
            <a:miter lim="800000"/>
            <a:headEnd/>
            <a:tailEnd/>
          </a:ln>
          <a:effectLst>
            <a:prstShdw prst="shdw17" dist="17961" dir="2700000">
              <a:srgbClr val="EAEAEA">
                <a:gamma/>
                <a:shade val="60000"/>
                <a:invGamma/>
              </a:srgbClr>
            </a:prstShdw>
          </a:effectLst>
        </p:spPr>
        <p:txBody>
          <a:bodyPr wrap="square">
            <a:spAutoFit/>
          </a:bodyPr>
          <a:lstStyle/>
          <a:p>
            <a:pPr algn="l" defTabSz="914400">
              <a:lnSpc>
                <a:spcPct val="95000"/>
              </a:lnSpc>
              <a:buNone/>
            </a:pPr>
            <a:r>
              <a:rPr lang="en-US" sz="600" b="1" i="0" dirty="0" err="1">
                <a:latin typeface="Courier New"/>
                <a:ea typeface="+mn-ea"/>
                <a:cs typeface="+mn-cs"/>
              </a:rPr>
              <a:t>Функция</a:t>
            </a:r>
            <a:r>
              <a:rPr lang="en-US" sz="600" b="1" i="0" dirty="0">
                <a:latin typeface="Courier New"/>
                <a:ea typeface="+mn-ea"/>
                <a:cs typeface="+mn-cs"/>
              </a:rPr>
              <a:t> </a:t>
            </a:r>
            <a:r>
              <a:rPr lang="en-US" sz="600" b="1" i="0" dirty="0" err="1">
                <a:latin typeface="Courier New"/>
                <a:ea typeface="+mn-ea"/>
                <a:cs typeface="+mn-cs"/>
              </a:rPr>
              <a:t>расчета</a:t>
            </a:r>
            <a:r>
              <a:rPr lang="en-US" sz="600" b="1" i="0" dirty="0">
                <a:latin typeface="Courier New"/>
                <a:ea typeface="+mn-ea"/>
                <a:cs typeface="+mn-cs"/>
              </a:rPr>
              <a:t> </a:t>
            </a:r>
            <a:r>
              <a:rPr lang="en-US" sz="600" b="1" i="0" dirty="0" err="1">
                <a:latin typeface="Courier New"/>
                <a:ea typeface="+mn-ea"/>
                <a:cs typeface="+mn-cs"/>
              </a:rPr>
              <a:t>бонуса</a:t>
            </a:r>
            <a:endParaRPr lang="en-US" sz="600" b="1" i="0" dirty="0">
              <a:latin typeface="Courier New"/>
              <a:ea typeface="+mn-ea"/>
              <a:cs typeface="+mn-cs"/>
            </a:endParaRPr>
          </a:p>
          <a:p>
            <a:pPr algn="l" defTabSz="914400">
              <a:lnSpc>
                <a:spcPct val="95000"/>
              </a:lnSpc>
              <a:buNone/>
            </a:pPr>
            <a:r>
              <a:rPr lang="en-US" sz="600" b="1" i="0" dirty="0" err="1">
                <a:latin typeface="Courier New"/>
                <a:ea typeface="+mn-ea"/>
                <a:cs typeface="+mn-cs"/>
              </a:rPr>
              <a:t>Входные</a:t>
            </a:r>
            <a:r>
              <a:rPr lang="en-US" sz="600" b="1" i="0" dirty="0">
                <a:latin typeface="Courier New"/>
                <a:ea typeface="+mn-ea"/>
                <a:cs typeface="+mn-cs"/>
              </a:rPr>
              <a:t> </a:t>
            </a:r>
            <a:r>
              <a:rPr lang="en-US" sz="600" b="1" i="0" dirty="0" err="1">
                <a:latin typeface="Courier New"/>
                <a:ea typeface="+mn-ea"/>
                <a:cs typeface="+mn-cs"/>
              </a:rPr>
              <a:t>параметры</a:t>
            </a:r>
            <a:r>
              <a:rPr lang="en-US" sz="600" b="1" i="0" dirty="0">
                <a:latin typeface="Courier New"/>
                <a:ea typeface="+mn-ea"/>
                <a:cs typeface="+mn-cs"/>
              </a:rPr>
              <a:t>: Designation CHAR*10, Performance INTEGER, </a:t>
            </a:r>
          </a:p>
          <a:p>
            <a:pPr algn="l" defTabSz="914400">
              <a:lnSpc>
                <a:spcPct val="95000"/>
              </a:lnSpc>
              <a:buNone/>
            </a:pPr>
            <a:r>
              <a:rPr lang="en-US" sz="600" b="1" i="0" dirty="0" err="1">
                <a:latin typeface="Courier New"/>
                <a:ea typeface="+mn-ea"/>
                <a:cs typeface="+mn-cs"/>
              </a:rPr>
              <a:t>Выходные</a:t>
            </a:r>
            <a:r>
              <a:rPr lang="en-US" sz="600" b="1" i="0" dirty="0">
                <a:latin typeface="Courier New"/>
                <a:ea typeface="+mn-ea"/>
                <a:cs typeface="+mn-cs"/>
              </a:rPr>
              <a:t> </a:t>
            </a:r>
            <a:r>
              <a:rPr lang="en-US" sz="600" b="1" i="0" dirty="0" err="1">
                <a:latin typeface="Courier New"/>
                <a:ea typeface="+mn-ea"/>
                <a:cs typeface="+mn-cs"/>
              </a:rPr>
              <a:t>параметры</a:t>
            </a:r>
            <a:r>
              <a:rPr lang="en-US" sz="600" b="1" i="0" dirty="0">
                <a:latin typeface="Courier New"/>
                <a:ea typeface="+mn-ea"/>
                <a:cs typeface="+mn-cs"/>
              </a:rPr>
              <a:t>: Bonus INTEGER</a:t>
            </a:r>
          </a:p>
          <a:p>
            <a:pPr algn="l" defTabSz="914400">
              <a:lnSpc>
                <a:spcPct val="95000"/>
              </a:lnSpc>
              <a:buNone/>
            </a:pPr>
            <a:r>
              <a:rPr lang="en-US" sz="600" b="1" i="0" dirty="0">
                <a:latin typeface="Courier New"/>
                <a:ea typeface="+mn-ea"/>
                <a:cs typeface="+mn-cs"/>
              </a:rPr>
              <a:t>IF Designation = “Manager”</a:t>
            </a:r>
          </a:p>
          <a:p>
            <a:pPr algn="l" defTabSz="914400">
              <a:lnSpc>
                <a:spcPct val="95000"/>
              </a:lnSpc>
              <a:buNone/>
            </a:pPr>
            <a:r>
              <a:rPr lang="en-US" sz="600" b="1" i="0" dirty="0">
                <a:latin typeface="Courier New"/>
                <a:ea typeface="+mn-ea"/>
                <a:cs typeface="+mn-cs"/>
              </a:rPr>
              <a:t>THEN</a:t>
            </a:r>
          </a:p>
          <a:p>
            <a:pPr algn="l" defTabSz="914400">
              <a:lnSpc>
                <a:spcPct val="95000"/>
              </a:lnSpc>
              <a:buNone/>
              <a:tabLst>
                <a:tab pos="177800" algn="l"/>
              </a:tabLst>
            </a:pPr>
            <a:r>
              <a:rPr lang="en-US" sz="600" b="1" i="0" dirty="0" smtClean="0">
                <a:latin typeface="Courier New"/>
                <a:ea typeface="+mn-ea"/>
                <a:cs typeface="+mn-cs"/>
              </a:rPr>
              <a:t>	IF </a:t>
            </a:r>
            <a:r>
              <a:rPr lang="en-US" sz="600" b="1" i="0" dirty="0">
                <a:latin typeface="Courier New"/>
                <a:ea typeface="+mn-ea"/>
                <a:cs typeface="+mn-cs"/>
              </a:rPr>
              <a:t>Performance = 1</a:t>
            </a:r>
          </a:p>
          <a:p>
            <a:pPr algn="l" defTabSz="914400">
              <a:lnSpc>
                <a:spcPct val="95000"/>
              </a:lnSpc>
              <a:buNone/>
              <a:tabLst>
                <a:tab pos="177800" algn="l"/>
              </a:tabLst>
            </a:pPr>
            <a:r>
              <a:rPr lang="en-US" sz="600" b="1" i="0" dirty="0">
                <a:latin typeface="Courier New"/>
                <a:ea typeface="+mn-ea"/>
                <a:cs typeface="+mn-cs"/>
              </a:rPr>
              <a:t>	THEN Bonus = 15 ELSE Bonus = 10 END-IF</a:t>
            </a:r>
          </a:p>
        </p:txBody>
      </p:sp>
      <p:sp>
        <p:nvSpPr>
          <p:cNvPr id="20" name="TextBox 19"/>
          <p:cNvSpPr txBox="1"/>
          <p:nvPr/>
        </p:nvSpPr>
        <p:spPr bwMode="gray">
          <a:xfrm>
            <a:off x="1759756" y="3019501"/>
            <a:ext cx="412292" cy="278538"/>
          </a:xfrm>
          <a:prstGeom prst="rect">
            <a:avLst/>
          </a:prstGeom>
          <a:noFill/>
        </p:spPr>
        <p:txBody>
          <a:bodyPr wrap="none" rtlCol="0">
            <a:spAutoFit/>
          </a:bodyPr>
          <a:lstStyle/>
          <a:p>
            <a:pPr algn="l" defTabSz="914400">
              <a:buNone/>
            </a:pPr>
            <a:r>
              <a:rPr lang="en-US" sz="1050" b="1" i="1">
                <a:latin typeface="Arial"/>
                <a:ea typeface="+mn-ea"/>
                <a:cs typeface="+mn-cs"/>
              </a:rPr>
              <a:t>ЛИБО</a:t>
            </a:r>
          </a:p>
        </p:txBody>
      </p:sp>
      <p:sp>
        <p:nvSpPr>
          <p:cNvPr id="21" name="Rectangle 20"/>
          <p:cNvSpPr/>
          <p:nvPr/>
        </p:nvSpPr>
        <p:spPr bwMode="gray">
          <a:xfrm>
            <a:off x="4685251" y="1457969"/>
            <a:ext cx="1656826" cy="523220"/>
          </a:xfrm>
          <a:prstGeom prst="rect">
            <a:avLst/>
          </a:prstGeom>
        </p:spPr>
        <p:txBody>
          <a:bodyPr wrap="square">
            <a:spAutoFit/>
          </a:bodyPr>
          <a:lstStyle/>
          <a:p>
            <a:pPr marL="182880" indent="-182880" algn="l" defTabSz="914400">
              <a:lnSpc>
                <a:spcPct val="70000"/>
              </a:lnSpc>
              <a:spcBef>
                <a:spcPts val="1080"/>
              </a:spcBef>
              <a:buNone/>
            </a:pPr>
            <a:r>
              <a:rPr lang="en-US" sz="1800" b="1" i="0" dirty="0" err="1">
                <a:solidFill>
                  <a:srgbClr val="0076CB"/>
                </a:solidFill>
                <a:latin typeface="Arial"/>
                <a:ea typeface="+mn-ea"/>
                <a:cs typeface="+mn-cs"/>
              </a:rPr>
              <a:t>Внедрение</a:t>
            </a:r>
            <a:endParaRPr lang="en-US" sz="1800" b="1" i="0" dirty="0">
              <a:solidFill>
                <a:srgbClr val="0076CB"/>
              </a:solidFill>
              <a:latin typeface="Arial"/>
              <a:ea typeface="+mn-ea"/>
              <a:cs typeface="+mn-cs"/>
            </a:endParaRPr>
          </a:p>
          <a:p>
            <a:pPr marL="182880" indent="-182880" algn="l" defTabSz="914400">
              <a:lnSpc>
                <a:spcPct val="70000"/>
              </a:lnSpc>
              <a:spcBef>
                <a:spcPts val="840"/>
              </a:spcBef>
              <a:buNone/>
            </a:pPr>
            <a:r>
              <a:rPr lang="en-US" sz="1200" b="0" i="0" dirty="0">
                <a:solidFill>
                  <a:srgbClr val="000000"/>
                </a:solidFill>
                <a:latin typeface="Arial"/>
                <a:ea typeface="+mn-ea"/>
                <a:cs typeface="+mn-cs"/>
              </a:rPr>
              <a:t>ИТ/</a:t>
            </a:r>
            <a:r>
              <a:rPr lang="en-US" sz="1200" b="0" i="0" dirty="0" err="1">
                <a:solidFill>
                  <a:srgbClr val="000000"/>
                </a:solidFill>
                <a:latin typeface="Arial"/>
                <a:ea typeface="+mn-ea"/>
                <a:cs typeface="+mn-cs"/>
              </a:rPr>
              <a:t>разработчик</a:t>
            </a:r>
            <a:endParaRPr lang="en-US" sz="1200" b="0" i="0" dirty="0">
              <a:solidFill>
                <a:srgbClr val="000000"/>
              </a:solidFill>
              <a:latin typeface="Arial"/>
              <a:ea typeface="+mn-ea"/>
              <a:cs typeface="+mn-cs"/>
            </a:endParaRPr>
          </a:p>
        </p:txBody>
      </p:sp>
      <p:sp>
        <p:nvSpPr>
          <p:cNvPr id="22" name="Rectangle 21"/>
          <p:cNvSpPr/>
          <p:nvPr/>
        </p:nvSpPr>
        <p:spPr bwMode="gray">
          <a:xfrm>
            <a:off x="205531" y="1457969"/>
            <a:ext cx="2126609" cy="523220"/>
          </a:xfrm>
          <a:prstGeom prst="rect">
            <a:avLst/>
          </a:prstGeom>
        </p:spPr>
        <p:txBody>
          <a:bodyPr wrap="square">
            <a:spAutoFit/>
          </a:bodyPr>
          <a:lstStyle/>
          <a:p>
            <a:pPr marL="182880" indent="-182880" algn="l" defTabSz="914400">
              <a:lnSpc>
                <a:spcPct val="70000"/>
              </a:lnSpc>
              <a:spcBef>
                <a:spcPts val="1080"/>
              </a:spcBef>
              <a:buNone/>
            </a:pPr>
            <a:r>
              <a:rPr lang="en-US" sz="1800" b="1" i="0" dirty="0" err="1">
                <a:solidFill>
                  <a:srgbClr val="0076CB"/>
                </a:solidFill>
                <a:latin typeface="Arial"/>
                <a:ea typeface="+mn-ea"/>
                <a:cs typeface="+mn-cs"/>
              </a:rPr>
              <a:t>Моделирование</a:t>
            </a:r>
            <a:endParaRPr lang="en-US" sz="1800" b="1" i="0" dirty="0">
              <a:solidFill>
                <a:srgbClr val="0076CB"/>
              </a:solidFill>
              <a:latin typeface="Arial"/>
              <a:ea typeface="+mn-ea"/>
              <a:cs typeface="+mn-cs"/>
            </a:endParaRPr>
          </a:p>
          <a:p>
            <a:pPr marL="182880" indent="-182880" algn="l" defTabSz="914400">
              <a:lnSpc>
                <a:spcPct val="70000"/>
              </a:lnSpc>
              <a:spcBef>
                <a:spcPts val="840"/>
              </a:spcBef>
              <a:buNone/>
            </a:pPr>
            <a:r>
              <a:rPr lang="en-US" sz="1200" b="0" i="0" dirty="0" err="1">
                <a:solidFill>
                  <a:srgbClr val="000000"/>
                </a:solidFill>
                <a:latin typeface="Arial"/>
                <a:ea typeface="+mn-ea"/>
                <a:cs typeface="+mn-cs"/>
              </a:rPr>
              <a:t>Бизнес-аналитик</a:t>
            </a:r>
            <a:endParaRPr lang="en-US" sz="1200" b="0" i="0" dirty="0">
              <a:solidFill>
                <a:srgbClr val="000000"/>
              </a:solidFill>
              <a:latin typeface="Arial"/>
              <a:ea typeface="+mn-ea"/>
              <a:cs typeface="+mn-cs"/>
            </a:endParaRPr>
          </a:p>
        </p:txBody>
      </p:sp>
      <p:sp>
        <p:nvSpPr>
          <p:cNvPr id="23" name="Rectangle 22"/>
          <p:cNvSpPr/>
          <p:nvPr/>
        </p:nvSpPr>
        <p:spPr bwMode="gray">
          <a:xfrm>
            <a:off x="205530" y="3932722"/>
            <a:ext cx="2424900" cy="518091"/>
          </a:xfrm>
          <a:prstGeom prst="rect">
            <a:avLst/>
          </a:prstGeom>
        </p:spPr>
        <p:txBody>
          <a:bodyPr wrap="square">
            <a:spAutoFit/>
          </a:bodyPr>
          <a:lstStyle/>
          <a:p>
            <a:pPr marL="182880" indent="-182880" algn="l" defTabSz="914400">
              <a:lnSpc>
                <a:spcPct val="70000"/>
              </a:lnSpc>
              <a:spcBef>
                <a:spcPts val="1080"/>
              </a:spcBef>
              <a:buNone/>
            </a:pPr>
            <a:r>
              <a:rPr lang="en-US" sz="1800" b="1" i="0" dirty="0" err="1">
                <a:solidFill>
                  <a:srgbClr val="0076CB"/>
                </a:solidFill>
                <a:latin typeface="Arial"/>
                <a:ea typeface="+mn-ea"/>
                <a:cs typeface="+mn-cs"/>
              </a:rPr>
              <a:t>Оптимизация</a:t>
            </a:r>
            <a:endParaRPr lang="en-US" sz="1800" b="1" i="0" dirty="0">
              <a:solidFill>
                <a:srgbClr val="0076CB"/>
              </a:solidFill>
              <a:latin typeface="Arial"/>
              <a:ea typeface="+mn-ea"/>
              <a:cs typeface="+mn-cs"/>
            </a:endParaRPr>
          </a:p>
          <a:p>
            <a:pPr algn="l" defTabSz="914400">
              <a:lnSpc>
                <a:spcPct val="70000"/>
              </a:lnSpc>
              <a:spcBef>
                <a:spcPts val="840"/>
              </a:spcBef>
              <a:buNone/>
            </a:pPr>
            <a:r>
              <a:rPr lang="en-US" sz="1200" b="0" i="0" dirty="0" err="1">
                <a:solidFill>
                  <a:srgbClr val="000000"/>
                </a:solidFill>
                <a:latin typeface="Arial"/>
                <a:ea typeface="+mn-ea"/>
                <a:cs typeface="+mn-cs"/>
              </a:rPr>
              <a:t>Владельцы</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процессов</a:t>
            </a:r>
            <a:endParaRPr lang="en-US" sz="1200" b="0" i="0" dirty="0">
              <a:solidFill>
                <a:srgbClr val="000000"/>
              </a:solidFill>
              <a:latin typeface="Arial"/>
              <a:ea typeface="+mn-ea"/>
              <a:cs typeface="+mn-cs"/>
            </a:endParaRPr>
          </a:p>
        </p:txBody>
      </p:sp>
      <p:sp>
        <p:nvSpPr>
          <p:cNvPr id="24" name="Rectangle 23"/>
          <p:cNvSpPr/>
          <p:nvPr/>
        </p:nvSpPr>
        <p:spPr bwMode="gray">
          <a:xfrm>
            <a:off x="4987584" y="3908514"/>
            <a:ext cx="2148890" cy="981807"/>
          </a:xfrm>
          <a:prstGeom prst="rect">
            <a:avLst/>
          </a:prstGeom>
        </p:spPr>
        <p:txBody>
          <a:bodyPr wrap="square">
            <a:spAutoFit/>
          </a:bodyPr>
          <a:lstStyle/>
          <a:p>
            <a:pPr marL="182880" indent="-182880" algn="l" defTabSz="914400">
              <a:lnSpc>
                <a:spcPct val="70000"/>
              </a:lnSpc>
              <a:spcBef>
                <a:spcPts val="1080"/>
              </a:spcBef>
              <a:buNone/>
            </a:pPr>
            <a:r>
              <a:rPr lang="en-US" sz="1800" b="1" i="0" dirty="0" err="1">
                <a:solidFill>
                  <a:srgbClr val="0076CB"/>
                </a:solidFill>
                <a:latin typeface="Arial"/>
                <a:ea typeface="+mn-ea"/>
                <a:cs typeface="+mn-cs"/>
              </a:rPr>
              <a:t>Выполнение</a:t>
            </a:r>
            <a:endParaRPr lang="en-US" sz="1800" b="1" i="0" dirty="0">
              <a:solidFill>
                <a:srgbClr val="0076CB"/>
              </a:solidFill>
              <a:latin typeface="Arial"/>
              <a:ea typeface="+mn-ea"/>
              <a:cs typeface="+mn-cs"/>
            </a:endParaRPr>
          </a:p>
          <a:p>
            <a:pPr algn="l" defTabSz="914400">
              <a:lnSpc>
                <a:spcPct val="70000"/>
              </a:lnSpc>
              <a:spcBef>
                <a:spcPts val="840"/>
              </a:spcBef>
              <a:buNone/>
            </a:pPr>
            <a:r>
              <a:rPr lang="en-US" sz="1200" b="0" i="0" dirty="0" err="1">
                <a:solidFill>
                  <a:srgbClr val="000000"/>
                </a:solidFill>
                <a:latin typeface="Arial"/>
                <a:ea typeface="+mn-ea"/>
                <a:cs typeface="+mn-cs"/>
              </a:rPr>
              <a:t>Владельцы</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процессов</a:t>
            </a:r>
            <a:endParaRPr lang="en-US" sz="1200" b="0" i="0" dirty="0">
              <a:solidFill>
                <a:srgbClr val="000000"/>
              </a:solidFill>
              <a:latin typeface="Arial"/>
              <a:ea typeface="+mn-ea"/>
              <a:cs typeface="+mn-cs"/>
            </a:endParaRPr>
          </a:p>
          <a:p>
            <a:pPr algn="l" defTabSz="914400">
              <a:lnSpc>
                <a:spcPct val="70000"/>
              </a:lnSpc>
              <a:spcBef>
                <a:spcPts val="840"/>
              </a:spcBef>
              <a:buNone/>
            </a:pPr>
            <a:r>
              <a:rPr lang="en-US" sz="1200" b="0" i="0" dirty="0">
                <a:solidFill>
                  <a:srgbClr val="000000"/>
                </a:solidFill>
                <a:latin typeface="Arial"/>
                <a:ea typeface="+mn-ea"/>
                <a:cs typeface="+mn-cs"/>
              </a:rPr>
              <a:t>ИТ-</a:t>
            </a:r>
            <a:r>
              <a:rPr lang="en-US" sz="1200" b="0" i="0" dirty="0" err="1">
                <a:solidFill>
                  <a:srgbClr val="000000"/>
                </a:solidFill>
                <a:latin typeface="Arial"/>
                <a:ea typeface="+mn-ea"/>
                <a:cs typeface="+mn-cs"/>
              </a:rPr>
              <a:t>администратор</a:t>
            </a:r>
            <a:endParaRPr lang="en-US" sz="1200" b="0" i="0" dirty="0">
              <a:solidFill>
                <a:srgbClr val="000000"/>
              </a:solidFill>
              <a:latin typeface="Arial"/>
              <a:ea typeface="+mn-ea"/>
              <a:cs typeface="+mn-cs"/>
            </a:endParaRPr>
          </a:p>
          <a:p>
            <a:pPr algn="l" defTabSz="914400">
              <a:lnSpc>
                <a:spcPct val="70000"/>
              </a:lnSpc>
              <a:spcBef>
                <a:spcPts val="840"/>
              </a:spcBef>
              <a:buNone/>
            </a:pPr>
            <a:r>
              <a:rPr lang="en-US" sz="1200" b="0" i="0" dirty="0" err="1">
                <a:solidFill>
                  <a:srgbClr val="000000"/>
                </a:solidFill>
                <a:latin typeface="Arial"/>
                <a:ea typeface="+mn-ea"/>
                <a:cs typeface="+mn-cs"/>
              </a:rPr>
              <a:t>Конечный</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пользователь</a:t>
            </a:r>
            <a:endParaRPr lang="en-US" sz="1200" b="0" i="0" dirty="0">
              <a:solidFill>
                <a:srgbClr val="000000"/>
              </a:solidFill>
              <a:latin typeface="Arial"/>
              <a:ea typeface="+mn-ea"/>
              <a:cs typeface="+mn-cs"/>
            </a:endParaRPr>
          </a:p>
        </p:txBody>
      </p:sp>
      <p:grpSp>
        <p:nvGrpSpPr>
          <p:cNvPr id="25" name="Group 291"/>
          <p:cNvGrpSpPr/>
          <p:nvPr/>
        </p:nvGrpSpPr>
        <p:grpSpPr bwMode="gray">
          <a:xfrm>
            <a:off x="6903879" y="4084637"/>
            <a:ext cx="1948021" cy="564674"/>
            <a:chOff x="6644081" y="3956364"/>
            <a:chExt cx="2249283" cy="652001"/>
          </a:xfrm>
        </p:grpSpPr>
        <p:pic>
          <p:nvPicPr>
            <p:cNvPr id="26" name="Picture 10" descr="banner_2grids.jpg"/>
            <p:cNvPicPr>
              <a:picLocks noChangeAspect="1"/>
            </p:cNvPicPr>
            <p:nvPr/>
          </p:nvPicPr>
          <p:blipFill>
            <a:blip r:embed="rId3" cstate="print"/>
            <a:srcRect l="5538" t="17185" r="16793" b="41270"/>
            <a:stretch>
              <a:fillRect/>
            </a:stretch>
          </p:blipFill>
          <p:spPr bwMode="gray">
            <a:xfrm>
              <a:off x="7442764" y="3956364"/>
              <a:ext cx="697896" cy="651850"/>
            </a:xfrm>
            <a:prstGeom prst="rect">
              <a:avLst/>
            </a:prstGeom>
            <a:gradFill rotWithShape="1">
              <a:gsLst>
                <a:gs pos="0">
                  <a:srgbClr val="FFE8AF"/>
                </a:gs>
                <a:gs pos="100000">
                  <a:srgbClr val="FFBC13"/>
                </a:gs>
              </a:gsLst>
              <a:lin ang="2700000" scaled="1"/>
            </a:gradFill>
            <a:ln w="12700" algn="ctr">
              <a:solidFill>
                <a:srgbClr val="DBDBDB"/>
              </a:solidFill>
              <a:round/>
              <a:headEnd/>
              <a:tailEnd/>
            </a:ln>
            <a:effectLst>
              <a:outerShdw blurRad="25400" dist="12700" dir="2700000" algn="tl" rotWithShape="0">
                <a:prstClr val="black">
                  <a:alpha val="40000"/>
                </a:prstClr>
              </a:outerShdw>
            </a:effectLst>
          </p:spPr>
        </p:pic>
        <p:pic>
          <p:nvPicPr>
            <p:cNvPr id="27" name="Picture 71" descr="download"/>
            <p:cNvPicPr>
              <a:picLocks noChangeAspect="1" noChangeArrowheads="1"/>
            </p:cNvPicPr>
            <p:nvPr/>
          </p:nvPicPr>
          <p:blipFill>
            <a:blip r:embed="rId4" cstate="print"/>
            <a:srcRect l="36246" r="26366"/>
            <a:stretch>
              <a:fillRect/>
            </a:stretch>
          </p:blipFill>
          <p:spPr bwMode="gray">
            <a:xfrm>
              <a:off x="6644081" y="3956364"/>
              <a:ext cx="755009" cy="652001"/>
            </a:xfrm>
            <a:prstGeom prst="rect">
              <a:avLst/>
            </a:prstGeom>
            <a:gradFill rotWithShape="1">
              <a:gsLst>
                <a:gs pos="0">
                  <a:srgbClr val="FFE8AF"/>
                </a:gs>
                <a:gs pos="100000">
                  <a:srgbClr val="FFBC13"/>
                </a:gs>
              </a:gsLst>
              <a:lin ang="2700000" scaled="1"/>
            </a:gradFill>
            <a:ln w="12700" algn="ctr">
              <a:solidFill>
                <a:srgbClr val="DBDBDB"/>
              </a:solidFill>
              <a:round/>
              <a:headEnd/>
              <a:tailEnd/>
            </a:ln>
            <a:effectLst>
              <a:outerShdw blurRad="25400" dist="12700" dir="2700000" algn="tl" rotWithShape="0">
                <a:prstClr val="black">
                  <a:alpha val="40000"/>
                </a:prstClr>
              </a:outerShdw>
            </a:effectLst>
          </p:spPr>
        </p:pic>
        <p:pic>
          <p:nvPicPr>
            <p:cNvPr id="28" name="Picture 56" descr="132552_l_srgb_s_gl"/>
            <p:cNvPicPr>
              <a:picLocks noChangeAspect="1" noChangeArrowheads="1"/>
            </p:cNvPicPr>
            <p:nvPr/>
          </p:nvPicPr>
          <p:blipFill>
            <a:blip r:embed="rId5" cstate="print"/>
            <a:srcRect l="36693" t="18020" r="27283" b="43196"/>
            <a:stretch>
              <a:fillRect/>
            </a:stretch>
          </p:blipFill>
          <p:spPr bwMode="gray">
            <a:xfrm>
              <a:off x="8184334" y="3956364"/>
              <a:ext cx="709030" cy="651850"/>
            </a:xfrm>
            <a:prstGeom prst="rect">
              <a:avLst/>
            </a:prstGeom>
            <a:gradFill rotWithShape="1">
              <a:gsLst>
                <a:gs pos="0">
                  <a:srgbClr val="FFE8AF"/>
                </a:gs>
                <a:gs pos="100000">
                  <a:srgbClr val="FFBC13"/>
                </a:gs>
              </a:gsLst>
              <a:lin ang="2700000" scaled="1"/>
            </a:gradFill>
            <a:ln w="12700" algn="ctr">
              <a:solidFill>
                <a:srgbClr val="DBDBDB"/>
              </a:solidFill>
              <a:round/>
              <a:headEnd/>
              <a:tailEnd/>
            </a:ln>
            <a:effectLst>
              <a:outerShdw blurRad="25400" dist="12700" dir="2700000" algn="tl" rotWithShape="0">
                <a:prstClr val="black">
                  <a:alpha val="40000"/>
                </a:prstClr>
              </a:outerShdw>
            </a:effectLst>
          </p:spPr>
        </p:pic>
      </p:grpSp>
      <p:pic>
        <p:nvPicPr>
          <p:cNvPr id="29" name="Picture 71" descr="загрузить"/>
          <p:cNvPicPr>
            <a:picLocks noChangeAspect="1" noChangeArrowheads="1"/>
          </p:cNvPicPr>
          <p:nvPr/>
        </p:nvPicPr>
        <p:blipFill>
          <a:blip r:embed="rId4" cstate="print"/>
          <a:srcRect l="36246" r="26366"/>
          <a:stretch>
            <a:fillRect/>
          </a:stretch>
        </p:blipFill>
        <p:spPr bwMode="gray">
          <a:xfrm>
            <a:off x="3180826" y="3876959"/>
            <a:ext cx="755009" cy="652001"/>
          </a:xfrm>
          <a:prstGeom prst="rect">
            <a:avLst/>
          </a:prstGeom>
          <a:gradFill rotWithShape="1">
            <a:gsLst>
              <a:gs pos="0">
                <a:srgbClr val="FFE8AF"/>
              </a:gs>
              <a:gs pos="100000">
                <a:srgbClr val="FFBC13"/>
              </a:gs>
            </a:gsLst>
            <a:lin ang="2700000" scaled="1"/>
          </a:gradFill>
          <a:ln w="12700" algn="ctr">
            <a:solidFill>
              <a:srgbClr val="DBDBDB"/>
            </a:solidFill>
            <a:round/>
            <a:headEnd/>
            <a:tailEnd/>
          </a:ln>
          <a:effectLst>
            <a:outerShdw blurRad="25400" dist="12700" dir="2700000" algn="tl" rotWithShape="0">
              <a:prstClr val="black">
                <a:alpha val="40000"/>
              </a:prstClr>
            </a:outerShdw>
          </a:effectLst>
        </p:spPr>
      </p:pic>
      <p:pic>
        <p:nvPicPr>
          <p:cNvPr id="30" name="Picture 31" descr="132558_l_srgb_s_gl"/>
          <p:cNvPicPr>
            <a:picLocks noChangeAspect="1" noChangeArrowheads="1"/>
          </p:cNvPicPr>
          <p:nvPr/>
        </p:nvPicPr>
        <p:blipFill>
          <a:blip r:embed="rId6" cstate="print"/>
          <a:srcRect l="46265" t="5292" r="18229" b="53056"/>
          <a:stretch>
            <a:fillRect/>
          </a:stretch>
        </p:blipFill>
        <p:spPr bwMode="gray">
          <a:xfrm>
            <a:off x="3633832" y="1396855"/>
            <a:ext cx="776884" cy="683615"/>
          </a:xfrm>
          <a:prstGeom prst="rect">
            <a:avLst/>
          </a:prstGeom>
          <a:gradFill rotWithShape="1">
            <a:gsLst>
              <a:gs pos="0">
                <a:srgbClr val="FFE8AF"/>
              </a:gs>
              <a:gs pos="100000">
                <a:srgbClr val="FFBC13"/>
              </a:gs>
            </a:gsLst>
            <a:lin ang="2700000" scaled="1"/>
          </a:gradFill>
          <a:ln w="12700" algn="ctr">
            <a:solidFill>
              <a:srgbClr val="DBDBDB"/>
            </a:solidFill>
            <a:round/>
            <a:headEnd/>
            <a:tailEnd/>
          </a:ln>
          <a:effectLst>
            <a:outerShdw blurRad="25400" dist="12700" dir="2700000" algn="tl" rotWithShape="0">
              <a:prstClr val="black">
                <a:alpha val="40000"/>
              </a:prstClr>
            </a:outerShdw>
          </a:effectLst>
        </p:spPr>
      </p:pic>
      <p:pic>
        <p:nvPicPr>
          <p:cNvPr id="31" name="Picture 53" descr="132559_l_srgb_s_gl"/>
          <p:cNvPicPr>
            <a:picLocks noChangeAspect="1" noChangeArrowheads="1"/>
          </p:cNvPicPr>
          <p:nvPr/>
        </p:nvPicPr>
        <p:blipFill>
          <a:blip r:embed="rId7" cstate="print"/>
          <a:srcRect l="29500" t="11613" r="10788" b="34972"/>
          <a:stretch>
            <a:fillRect/>
          </a:stretch>
        </p:blipFill>
        <p:spPr bwMode="gray">
          <a:xfrm>
            <a:off x="7999413" y="1396855"/>
            <a:ext cx="830009" cy="683615"/>
          </a:xfrm>
          <a:prstGeom prst="rect">
            <a:avLst/>
          </a:prstGeom>
          <a:gradFill rotWithShape="1">
            <a:gsLst>
              <a:gs pos="0">
                <a:srgbClr val="FFE8AF"/>
              </a:gs>
              <a:gs pos="100000">
                <a:srgbClr val="FFBC13"/>
              </a:gs>
            </a:gsLst>
            <a:lin ang="2700000" scaled="1"/>
          </a:gradFill>
          <a:ln w="12700" algn="ctr">
            <a:solidFill>
              <a:srgbClr val="DBDBDB"/>
            </a:solidFill>
            <a:round/>
            <a:headEnd/>
            <a:tailEnd/>
          </a:ln>
          <a:effectLst>
            <a:outerShdw blurRad="25400" dist="12700" dir="2700000" algn="tl" rotWithShape="0">
              <a:prstClr val="black">
                <a:alpha val="40000"/>
              </a:prstClr>
            </a:outerShdw>
          </a:effectLst>
        </p:spPr>
      </p:pic>
      <p:pic>
        <p:nvPicPr>
          <p:cNvPr id="33" name="Picture 5"/>
          <p:cNvPicPr>
            <a:picLocks noChangeAspect="1" noChangeArrowheads="1"/>
          </p:cNvPicPr>
          <p:nvPr/>
        </p:nvPicPr>
        <p:blipFill>
          <a:blip r:embed="rId8" cstate="email"/>
          <a:srcRect/>
          <a:stretch>
            <a:fillRect/>
          </a:stretch>
        </p:blipFill>
        <p:spPr bwMode="gray">
          <a:xfrm>
            <a:off x="1833502" y="1996450"/>
            <a:ext cx="1276199" cy="821202"/>
          </a:xfrm>
          <a:prstGeom prst="rect">
            <a:avLst/>
          </a:prstGeom>
          <a:noFill/>
          <a:ln w="9525">
            <a:noFill/>
            <a:miter lim="800000"/>
            <a:headEnd/>
            <a:tailEnd/>
          </a:ln>
        </p:spPr>
      </p:pic>
      <p:grpSp>
        <p:nvGrpSpPr>
          <p:cNvPr id="36" name="Group 280"/>
          <p:cNvGrpSpPr/>
          <p:nvPr/>
        </p:nvGrpSpPr>
        <p:grpSpPr bwMode="gray">
          <a:xfrm>
            <a:off x="2339095" y="2649898"/>
            <a:ext cx="1601160" cy="868814"/>
            <a:chOff x="2238427" y="2876401"/>
            <a:chExt cx="1601160" cy="868814"/>
          </a:xfrm>
        </p:grpSpPr>
        <p:sp>
          <p:nvSpPr>
            <p:cNvPr id="38" name="Rectangle 14"/>
            <p:cNvSpPr>
              <a:spLocks noChangeArrowheads="1"/>
            </p:cNvSpPr>
            <p:nvPr/>
          </p:nvSpPr>
          <p:spPr bwMode="gray">
            <a:xfrm>
              <a:off x="2808223" y="2876401"/>
              <a:ext cx="603352" cy="130322"/>
            </a:xfrm>
            <a:prstGeom prst="rect">
              <a:avLst/>
            </a:prstGeom>
            <a:solidFill>
              <a:srgbClr val="44697D"/>
            </a:solidFill>
            <a:ln w="9525" algn="ctr">
              <a:solidFill>
                <a:schemeClr val="bg1"/>
              </a:solidFill>
              <a:miter lim="800000"/>
              <a:headEnd type="none" w="sm" len="sm"/>
              <a:tailEnd type="none" w="sm" len="sm"/>
            </a:ln>
            <a:effectLst/>
          </p:spPr>
          <p:txBody>
            <a:bodyPr lIns="0" tIns="72000" rIns="0" bIns="72000" anchor="ctr"/>
            <a:lstStyle/>
            <a:p>
              <a:pPr algn="ctr" defTabSz="914400">
                <a:spcBef>
                  <a:spcPts val="144"/>
                </a:spcBef>
                <a:buNone/>
              </a:pPr>
              <a:r>
                <a:rPr lang="en-US" sz="400" b="1" i="0" dirty="0" err="1">
                  <a:solidFill>
                    <a:srgbClr val="FFFFFF"/>
                  </a:solidFill>
                  <a:latin typeface="Arial"/>
                  <a:ea typeface="+mn-ea"/>
                  <a:cs typeface="+mn-cs"/>
                </a:rPr>
                <a:t>Производительность</a:t>
              </a:r>
              <a:endParaRPr lang="en-US" sz="400" b="1" i="0" dirty="0">
                <a:solidFill>
                  <a:srgbClr val="FFFFFF"/>
                </a:solidFill>
                <a:latin typeface="Arial"/>
                <a:ea typeface="+mn-ea"/>
                <a:cs typeface="+mn-cs"/>
              </a:endParaRPr>
            </a:p>
          </p:txBody>
        </p:sp>
        <p:sp>
          <p:nvSpPr>
            <p:cNvPr id="39" name="Rectangle 15"/>
            <p:cNvSpPr>
              <a:spLocks noChangeArrowheads="1"/>
            </p:cNvSpPr>
            <p:nvPr/>
          </p:nvSpPr>
          <p:spPr bwMode="gray">
            <a:xfrm>
              <a:off x="3411576" y="2876401"/>
              <a:ext cx="428011" cy="130322"/>
            </a:xfrm>
            <a:prstGeom prst="rect">
              <a:avLst/>
            </a:prstGeom>
            <a:solidFill>
              <a:srgbClr val="44697D"/>
            </a:solidFill>
            <a:ln w="9525" algn="ctr">
              <a:solidFill>
                <a:schemeClr val="bg1"/>
              </a:solidFill>
              <a:miter lim="800000"/>
              <a:headEnd type="none" w="sm" len="sm"/>
              <a:tailEnd type="none" w="sm" len="sm"/>
            </a:ln>
            <a:effectLst/>
          </p:spPr>
          <p:txBody>
            <a:bodyPr lIns="72000" tIns="72000" rIns="72000" bIns="72000" anchor="ctr"/>
            <a:lstStyle/>
            <a:p>
              <a:pPr algn="l" defTabSz="914400">
                <a:spcBef>
                  <a:spcPts val="144"/>
                </a:spcBef>
                <a:buNone/>
              </a:pPr>
              <a:r>
                <a:rPr lang="en-US" sz="400" b="1" i="0" dirty="0" err="1">
                  <a:solidFill>
                    <a:srgbClr val="FFFFFF"/>
                  </a:solidFill>
                  <a:latin typeface="Arial"/>
                  <a:ea typeface="+mn-ea"/>
                  <a:cs typeface="+mn-cs"/>
                </a:rPr>
                <a:t>Бонус</a:t>
              </a:r>
              <a:endParaRPr lang="en-US" sz="400" b="1" i="0" dirty="0">
                <a:solidFill>
                  <a:srgbClr val="FFFFFF"/>
                </a:solidFill>
                <a:latin typeface="Arial"/>
                <a:ea typeface="+mn-ea"/>
                <a:cs typeface="+mn-cs"/>
              </a:endParaRPr>
            </a:p>
          </p:txBody>
        </p:sp>
        <p:sp>
          <p:nvSpPr>
            <p:cNvPr id="40" name="Rectangle 16"/>
            <p:cNvSpPr>
              <a:spLocks noChangeArrowheads="1"/>
            </p:cNvSpPr>
            <p:nvPr/>
          </p:nvSpPr>
          <p:spPr bwMode="gray">
            <a:xfrm>
              <a:off x="2808223" y="3006723"/>
              <a:ext cx="603352" cy="82356"/>
            </a:xfrm>
            <a:prstGeom prst="rect">
              <a:avLst/>
            </a:prstGeom>
            <a:solidFill>
              <a:srgbClr val="DFDFDF"/>
            </a:solidFill>
            <a:ln w="9525">
              <a:solidFill>
                <a:schemeClr val="bg1"/>
              </a:solidFill>
              <a:miter lim="800000"/>
              <a:headEnd type="none" w="sm" len="sm"/>
              <a:tailEnd type="none" w="sm" len="sm"/>
            </a:ln>
            <a:effectLst/>
          </p:spPr>
          <p:txBody>
            <a:bodyPr lIns="72000" tIns="0" rIns="72000" bIns="0" anchor="ctr"/>
            <a:lstStyle/>
            <a:p>
              <a:pPr algn="l" defTabSz="914400">
                <a:spcBef>
                  <a:spcPts val="144"/>
                </a:spcBef>
                <a:buNone/>
              </a:pPr>
              <a:r>
                <a:rPr lang="en-US" sz="600" b="0" i="0">
                  <a:latin typeface="Arial"/>
                  <a:ea typeface="+mn-ea"/>
                  <a:cs typeface="+mn-cs"/>
                </a:rPr>
                <a:t>Хорошо</a:t>
              </a:r>
            </a:p>
          </p:txBody>
        </p:sp>
        <p:sp>
          <p:nvSpPr>
            <p:cNvPr id="41" name="Rectangle 17"/>
            <p:cNvSpPr>
              <a:spLocks noChangeArrowheads="1"/>
            </p:cNvSpPr>
            <p:nvPr/>
          </p:nvSpPr>
          <p:spPr bwMode="gray">
            <a:xfrm>
              <a:off x="3411576" y="3006723"/>
              <a:ext cx="428011" cy="82356"/>
            </a:xfrm>
            <a:prstGeom prst="rect">
              <a:avLst/>
            </a:prstGeom>
            <a:solidFill>
              <a:srgbClr val="DFDFDF"/>
            </a:solidFill>
            <a:ln w="9525">
              <a:solidFill>
                <a:schemeClr val="bg1"/>
              </a:solidFill>
              <a:miter lim="800000"/>
              <a:headEnd type="none" w="sm" len="sm"/>
              <a:tailEnd type="none" w="sm" len="sm"/>
            </a:ln>
            <a:effectLst/>
          </p:spPr>
          <p:txBody>
            <a:bodyPr lIns="72000" tIns="0" rIns="72000" bIns="0" anchor="ctr"/>
            <a:lstStyle/>
            <a:p>
              <a:pPr algn="l" defTabSz="914400">
                <a:spcBef>
                  <a:spcPts val="144"/>
                </a:spcBef>
                <a:buNone/>
              </a:pPr>
              <a:r>
                <a:rPr lang="en-US" sz="600" b="0" i="0">
                  <a:latin typeface="Arial"/>
                  <a:ea typeface="+mn-ea"/>
                  <a:cs typeface="+mn-cs"/>
                </a:rPr>
                <a:t>20</a:t>
              </a:r>
            </a:p>
          </p:txBody>
        </p:sp>
        <p:sp>
          <p:nvSpPr>
            <p:cNvPr id="42" name="Rectangle 18"/>
            <p:cNvSpPr>
              <a:spLocks noChangeArrowheads="1"/>
            </p:cNvSpPr>
            <p:nvPr/>
          </p:nvSpPr>
          <p:spPr bwMode="gray">
            <a:xfrm>
              <a:off x="2808223" y="3089079"/>
              <a:ext cx="603352" cy="81451"/>
            </a:xfrm>
            <a:prstGeom prst="rect">
              <a:avLst/>
            </a:prstGeom>
            <a:solidFill>
              <a:srgbClr val="DFDFDF"/>
            </a:solidFill>
            <a:ln w="9525">
              <a:solidFill>
                <a:schemeClr val="bg1"/>
              </a:solidFill>
              <a:miter lim="800000"/>
              <a:headEnd type="none" w="sm" len="sm"/>
              <a:tailEnd type="none" w="sm" len="sm"/>
            </a:ln>
            <a:effectLst/>
          </p:spPr>
          <p:txBody>
            <a:bodyPr lIns="72000" tIns="0" rIns="72000" bIns="0" anchor="ctr"/>
            <a:lstStyle/>
            <a:p>
              <a:pPr algn="l" defTabSz="914400">
                <a:spcBef>
                  <a:spcPts val="144"/>
                </a:spcBef>
                <a:buNone/>
              </a:pPr>
              <a:r>
                <a:rPr lang="en-US" sz="600" b="0" i="0" dirty="0" err="1">
                  <a:latin typeface="Arial"/>
                  <a:ea typeface="+mn-ea"/>
                  <a:cs typeface="+mn-cs"/>
                </a:rPr>
                <a:t>Средне</a:t>
              </a:r>
              <a:endParaRPr lang="en-US" sz="600" b="0" i="0" dirty="0">
                <a:latin typeface="Arial"/>
                <a:ea typeface="+mn-ea"/>
                <a:cs typeface="+mn-cs"/>
              </a:endParaRPr>
            </a:p>
          </p:txBody>
        </p:sp>
        <p:sp>
          <p:nvSpPr>
            <p:cNvPr id="43" name="Rectangle 19"/>
            <p:cNvSpPr>
              <a:spLocks noChangeArrowheads="1"/>
            </p:cNvSpPr>
            <p:nvPr/>
          </p:nvSpPr>
          <p:spPr bwMode="gray">
            <a:xfrm>
              <a:off x="3411576" y="3089079"/>
              <a:ext cx="428011" cy="81451"/>
            </a:xfrm>
            <a:prstGeom prst="rect">
              <a:avLst/>
            </a:prstGeom>
            <a:solidFill>
              <a:srgbClr val="DFDFDF"/>
            </a:solidFill>
            <a:ln w="9525">
              <a:solidFill>
                <a:schemeClr val="bg1"/>
              </a:solidFill>
              <a:miter lim="800000"/>
              <a:headEnd type="none" w="sm" len="sm"/>
              <a:tailEnd type="none" w="sm" len="sm"/>
            </a:ln>
            <a:effectLst/>
          </p:spPr>
          <p:txBody>
            <a:bodyPr lIns="72000" tIns="0" rIns="72000" bIns="0" anchor="ctr"/>
            <a:lstStyle/>
            <a:p>
              <a:pPr algn="l" defTabSz="914400">
                <a:spcBef>
                  <a:spcPts val="144"/>
                </a:spcBef>
                <a:buNone/>
              </a:pPr>
              <a:r>
                <a:rPr lang="en-US" sz="600" b="0" i="0">
                  <a:latin typeface="Arial"/>
                  <a:ea typeface="+mn-ea"/>
                  <a:cs typeface="+mn-cs"/>
                </a:rPr>
                <a:t>15</a:t>
              </a:r>
            </a:p>
          </p:txBody>
        </p:sp>
        <p:sp>
          <p:nvSpPr>
            <p:cNvPr id="44" name="Rectangle 20"/>
            <p:cNvSpPr>
              <a:spLocks noChangeArrowheads="1"/>
            </p:cNvSpPr>
            <p:nvPr/>
          </p:nvSpPr>
          <p:spPr bwMode="gray">
            <a:xfrm>
              <a:off x="2808223" y="3170531"/>
              <a:ext cx="603352" cy="82356"/>
            </a:xfrm>
            <a:prstGeom prst="rect">
              <a:avLst/>
            </a:prstGeom>
            <a:solidFill>
              <a:srgbClr val="DFDFDF"/>
            </a:solidFill>
            <a:ln w="9525">
              <a:solidFill>
                <a:schemeClr val="bg1"/>
              </a:solidFill>
              <a:miter lim="800000"/>
              <a:headEnd type="none" w="sm" len="sm"/>
              <a:tailEnd type="none" w="sm" len="sm"/>
            </a:ln>
            <a:effectLst/>
          </p:spPr>
          <p:txBody>
            <a:bodyPr lIns="72000" tIns="0" rIns="72000" bIns="0" anchor="ctr"/>
            <a:lstStyle/>
            <a:p>
              <a:pPr algn="l" defTabSz="914400">
                <a:spcBef>
                  <a:spcPts val="144"/>
                </a:spcBef>
                <a:buNone/>
              </a:pPr>
              <a:r>
                <a:rPr lang="en-US" sz="600" b="0" i="0">
                  <a:latin typeface="Arial"/>
                  <a:ea typeface="+mn-ea"/>
                  <a:cs typeface="+mn-cs"/>
                </a:rPr>
                <a:t>*</a:t>
              </a:r>
            </a:p>
          </p:txBody>
        </p:sp>
        <p:sp>
          <p:nvSpPr>
            <p:cNvPr id="45" name="Rectangle 21"/>
            <p:cNvSpPr>
              <a:spLocks noChangeArrowheads="1"/>
            </p:cNvSpPr>
            <p:nvPr/>
          </p:nvSpPr>
          <p:spPr bwMode="gray">
            <a:xfrm>
              <a:off x="3411576" y="3170531"/>
              <a:ext cx="428011" cy="82356"/>
            </a:xfrm>
            <a:prstGeom prst="rect">
              <a:avLst/>
            </a:prstGeom>
            <a:solidFill>
              <a:srgbClr val="DFDFDF"/>
            </a:solidFill>
            <a:ln w="9525">
              <a:solidFill>
                <a:schemeClr val="bg1"/>
              </a:solidFill>
              <a:miter lim="800000"/>
              <a:headEnd type="none" w="sm" len="sm"/>
              <a:tailEnd type="none" w="sm" len="sm"/>
            </a:ln>
            <a:effectLst/>
          </p:spPr>
          <p:txBody>
            <a:bodyPr lIns="72000" tIns="0" rIns="72000" bIns="0" anchor="ctr"/>
            <a:lstStyle/>
            <a:p>
              <a:pPr algn="l" defTabSz="914400">
                <a:spcBef>
                  <a:spcPts val="144"/>
                </a:spcBef>
                <a:buNone/>
              </a:pPr>
              <a:r>
                <a:rPr lang="en-US" sz="600" b="0" i="0">
                  <a:latin typeface="Arial"/>
                  <a:ea typeface="+mn-ea"/>
                  <a:cs typeface="+mn-cs"/>
                </a:rPr>
                <a:t>10</a:t>
              </a:r>
            </a:p>
          </p:txBody>
        </p:sp>
        <p:sp>
          <p:nvSpPr>
            <p:cNvPr id="46" name="Rectangle 22"/>
            <p:cNvSpPr>
              <a:spLocks noChangeArrowheads="1"/>
            </p:cNvSpPr>
            <p:nvPr/>
          </p:nvSpPr>
          <p:spPr bwMode="gray">
            <a:xfrm>
              <a:off x="2808223" y="3252887"/>
              <a:ext cx="603352" cy="82356"/>
            </a:xfrm>
            <a:prstGeom prst="rect">
              <a:avLst/>
            </a:prstGeom>
            <a:solidFill>
              <a:srgbClr val="DFDFDF"/>
            </a:solidFill>
            <a:ln w="9525">
              <a:solidFill>
                <a:schemeClr val="bg1"/>
              </a:solidFill>
              <a:miter lim="800000"/>
              <a:headEnd type="none" w="sm" len="sm"/>
              <a:tailEnd type="none" w="sm" len="sm"/>
            </a:ln>
            <a:effectLst/>
          </p:spPr>
          <p:txBody>
            <a:bodyPr lIns="72000" tIns="0" rIns="72000" bIns="0" anchor="ctr"/>
            <a:lstStyle/>
            <a:p>
              <a:pPr algn="l" defTabSz="914400">
                <a:spcBef>
                  <a:spcPts val="144"/>
                </a:spcBef>
                <a:buNone/>
              </a:pPr>
              <a:r>
                <a:rPr lang="en-US" sz="600" b="0" i="0">
                  <a:latin typeface="Arial"/>
                  <a:ea typeface="+mn-ea"/>
                  <a:cs typeface="+mn-cs"/>
                </a:rPr>
                <a:t>Хорошо</a:t>
              </a:r>
            </a:p>
          </p:txBody>
        </p:sp>
        <p:sp>
          <p:nvSpPr>
            <p:cNvPr id="47" name="Rectangle 23"/>
            <p:cNvSpPr>
              <a:spLocks noChangeArrowheads="1"/>
            </p:cNvSpPr>
            <p:nvPr/>
          </p:nvSpPr>
          <p:spPr bwMode="gray">
            <a:xfrm>
              <a:off x="3411576" y="3252887"/>
              <a:ext cx="428011" cy="82356"/>
            </a:xfrm>
            <a:prstGeom prst="rect">
              <a:avLst/>
            </a:prstGeom>
            <a:solidFill>
              <a:srgbClr val="DFDFDF"/>
            </a:solidFill>
            <a:ln w="9525">
              <a:solidFill>
                <a:schemeClr val="bg1"/>
              </a:solidFill>
              <a:miter lim="800000"/>
              <a:headEnd type="none" w="sm" len="sm"/>
              <a:tailEnd type="none" w="sm" len="sm"/>
            </a:ln>
            <a:effectLst/>
          </p:spPr>
          <p:txBody>
            <a:bodyPr lIns="72000" tIns="0" rIns="72000" bIns="0" anchor="ctr"/>
            <a:lstStyle/>
            <a:p>
              <a:pPr algn="l" defTabSz="914400">
                <a:spcBef>
                  <a:spcPts val="144"/>
                </a:spcBef>
                <a:buNone/>
              </a:pPr>
              <a:r>
                <a:rPr lang="en-US" sz="600" b="0" i="0">
                  <a:latin typeface="Arial"/>
                  <a:ea typeface="+mn-ea"/>
                  <a:cs typeface="+mn-cs"/>
                </a:rPr>
                <a:t>15</a:t>
              </a:r>
            </a:p>
          </p:txBody>
        </p:sp>
        <p:sp>
          <p:nvSpPr>
            <p:cNvPr id="48" name="Rectangle 24"/>
            <p:cNvSpPr>
              <a:spLocks noChangeArrowheads="1"/>
            </p:cNvSpPr>
            <p:nvPr/>
          </p:nvSpPr>
          <p:spPr bwMode="gray">
            <a:xfrm>
              <a:off x="2808223" y="3335243"/>
              <a:ext cx="603352" cy="82356"/>
            </a:xfrm>
            <a:prstGeom prst="rect">
              <a:avLst/>
            </a:prstGeom>
            <a:solidFill>
              <a:srgbClr val="DFDFDF"/>
            </a:solidFill>
            <a:ln w="9525">
              <a:solidFill>
                <a:schemeClr val="bg1"/>
              </a:solidFill>
              <a:miter lim="800000"/>
              <a:headEnd type="none" w="sm" len="sm"/>
              <a:tailEnd type="none" w="sm" len="sm"/>
            </a:ln>
            <a:effectLst/>
          </p:spPr>
          <p:txBody>
            <a:bodyPr lIns="72000" tIns="0" rIns="72000" bIns="0" anchor="ctr"/>
            <a:lstStyle/>
            <a:p>
              <a:pPr algn="l" defTabSz="914400">
                <a:spcBef>
                  <a:spcPts val="144"/>
                </a:spcBef>
                <a:buNone/>
              </a:pPr>
              <a:r>
                <a:rPr lang="en-US" sz="600" b="0" i="0">
                  <a:latin typeface="Arial"/>
                  <a:ea typeface="+mn-ea"/>
                  <a:cs typeface="+mn-cs"/>
                </a:rPr>
                <a:t>Средне</a:t>
              </a:r>
            </a:p>
          </p:txBody>
        </p:sp>
        <p:sp>
          <p:nvSpPr>
            <p:cNvPr id="49" name="Rectangle 25"/>
            <p:cNvSpPr>
              <a:spLocks noChangeArrowheads="1"/>
            </p:cNvSpPr>
            <p:nvPr/>
          </p:nvSpPr>
          <p:spPr bwMode="gray">
            <a:xfrm>
              <a:off x="3411576" y="3335243"/>
              <a:ext cx="428011" cy="82356"/>
            </a:xfrm>
            <a:prstGeom prst="rect">
              <a:avLst/>
            </a:prstGeom>
            <a:solidFill>
              <a:srgbClr val="DFDFDF"/>
            </a:solidFill>
            <a:ln w="9525">
              <a:solidFill>
                <a:schemeClr val="bg1"/>
              </a:solidFill>
              <a:miter lim="800000"/>
              <a:headEnd type="none" w="sm" len="sm"/>
              <a:tailEnd type="none" w="sm" len="sm"/>
            </a:ln>
            <a:effectLst/>
          </p:spPr>
          <p:txBody>
            <a:bodyPr lIns="72000" tIns="0" rIns="72000" bIns="0" anchor="ctr"/>
            <a:lstStyle/>
            <a:p>
              <a:pPr algn="l" defTabSz="914400">
                <a:spcBef>
                  <a:spcPts val="144"/>
                </a:spcBef>
                <a:buNone/>
              </a:pPr>
              <a:r>
                <a:rPr lang="en-US" sz="600" b="0" i="0">
                  <a:latin typeface="Arial"/>
                  <a:ea typeface="+mn-ea"/>
                  <a:cs typeface="+mn-cs"/>
                </a:rPr>
                <a:t>10</a:t>
              </a:r>
            </a:p>
          </p:txBody>
        </p:sp>
        <p:sp>
          <p:nvSpPr>
            <p:cNvPr id="50" name="Rectangle 26"/>
            <p:cNvSpPr>
              <a:spLocks noChangeArrowheads="1"/>
            </p:cNvSpPr>
            <p:nvPr/>
          </p:nvSpPr>
          <p:spPr bwMode="gray">
            <a:xfrm>
              <a:off x="2808223" y="3417600"/>
              <a:ext cx="603352" cy="81451"/>
            </a:xfrm>
            <a:prstGeom prst="rect">
              <a:avLst/>
            </a:prstGeom>
            <a:solidFill>
              <a:srgbClr val="DFDFDF"/>
            </a:solidFill>
            <a:ln w="9525">
              <a:solidFill>
                <a:schemeClr val="bg1"/>
              </a:solidFill>
              <a:miter lim="800000"/>
              <a:headEnd type="none" w="sm" len="sm"/>
              <a:tailEnd type="none" w="sm" len="sm"/>
            </a:ln>
            <a:effectLst/>
          </p:spPr>
          <p:txBody>
            <a:bodyPr lIns="72000" tIns="0" rIns="72000" bIns="0" anchor="ctr"/>
            <a:lstStyle/>
            <a:p>
              <a:pPr algn="l" defTabSz="914400">
                <a:spcBef>
                  <a:spcPts val="144"/>
                </a:spcBef>
                <a:buNone/>
              </a:pPr>
              <a:r>
                <a:rPr lang="en-US" sz="600" b="0" i="0">
                  <a:latin typeface="Arial"/>
                  <a:ea typeface="+mn-ea"/>
                  <a:cs typeface="+mn-cs"/>
                </a:rPr>
                <a:t>*</a:t>
              </a:r>
            </a:p>
          </p:txBody>
        </p:sp>
        <p:sp>
          <p:nvSpPr>
            <p:cNvPr id="51" name="Rectangle 27"/>
            <p:cNvSpPr>
              <a:spLocks noChangeArrowheads="1"/>
            </p:cNvSpPr>
            <p:nvPr/>
          </p:nvSpPr>
          <p:spPr bwMode="gray">
            <a:xfrm>
              <a:off x="3411576" y="3417600"/>
              <a:ext cx="428011" cy="81451"/>
            </a:xfrm>
            <a:prstGeom prst="rect">
              <a:avLst/>
            </a:prstGeom>
            <a:solidFill>
              <a:srgbClr val="DFDFDF"/>
            </a:solidFill>
            <a:ln w="9525">
              <a:solidFill>
                <a:schemeClr val="bg1"/>
              </a:solidFill>
              <a:miter lim="800000"/>
              <a:headEnd type="none" w="sm" len="sm"/>
              <a:tailEnd type="none" w="sm" len="sm"/>
            </a:ln>
            <a:effectLst/>
          </p:spPr>
          <p:txBody>
            <a:bodyPr lIns="72000" tIns="0" rIns="72000" bIns="0" anchor="ctr"/>
            <a:lstStyle/>
            <a:p>
              <a:pPr algn="l" defTabSz="914400">
                <a:spcBef>
                  <a:spcPts val="144"/>
                </a:spcBef>
                <a:buNone/>
              </a:pPr>
              <a:r>
                <a:rPr lang="en-US" sz="600" b="0" i="0">
                  <a:latin typeface="Arial"/>
                  <a:ea typeface="+mn-ea"/>
                  <a:cs typeface="+mn-cs"/>
                </a:rPr>
                <a:t>5</a:t>
              </a:r>
            </a:p>
          </p:txBody>
        </p:sp>
        <p:sp>
          <p:nvSpPr>
            <p:cNvPr id="52" name="Rectangle 28"/>
            <p:cNvSpPr>
              <a:spLocks noChangeArrowheads="1"/>
            </p:cNvSpPr>
            <p:nvPr/>
          </p:nvSpPr>
          <p:spPr bwMode="gray">
            <a:xfrm>
              <a:off x="2808223" y="3499051"/>
              <a:ext cx="603352" cy="82356"/>
            </a:xfrm>
            <a:prstGeom prst="rect">
              <a:avLst/>
            </a:prstGeom>
            <a:solidFill>
              <a:srgbClr val="DFDFDF"/>
            </a:solidFill>
            <a:ln w="9525">
              <a:solidFill>
                <a:schemeClr val="bg1"/>
              </a:solidFill>
              <a:miter lim="800000"/>
              <a:headEnd type="none" w="sm" len="sm"/>
              <a:tailEnd type="none" w="sm" len="sm"/>
            </a:ln>
            <a:effectLst/>
          </p:spPr>
          <p:txBody>
            <a:bodyPr lIns="72000" tIns="0" rIns="72000" bIns="0" anchor="ctr"/>
            <a:lstStyle/>
            <a:p>
              <a:pPr algn="l" defTabSz="914400">
                <a:spcBef>
                  <a:spcPts val="144"/>
                </a:spcBef>
                <a:buNone/>
              </a:pPr>
              <a:r>
                <a:rPr lang="en-US" sz="600" b="0" i="0">
                  <a:latin typeface="Arial"/>
                  <a:ea typeface="+mn-ea"/>
                  <a:cs typeface="+mn-cs"/>
                </a:rPr>
                <a:t>Хорошо</a:t>
              </a:r>
            </a:p>
          </p:txBody>
        </p:sp>
        <p:sp>
          <p:nvSpPr>
            <p:cNvPr id="53" name="Rectangle 29"/>
            <p:cNvSpPr>
              <a:spLocks noChangeArrowheads="1"/>
            </p:cNvSpPr>
            <p:nvPr/>
          </p:nvSpPr>
          <p:spPr bwMode="gray">
            <a:xfrm>
              <a:off x="3411576" y="3499051"/>
              <a:ext cx="428011" cy="82356"/>
            </a:xfrm>
            <a:prstGeom prst="rect">
              <a:avLst/>
            </a:prstGeom>
            <a:solidFill>
              <a:srgbClr val="DFDFDF"/>
            </a:solidFill>
            <a:ln w="9525">
              <a:solidFill>
                <a:schemeClr val="bg1"/>
              </a:solidFill>
              <a:miter lim="800000"/>
              <a:headEnd type="none" w="sm" len="sm"/>
              <a:tailEnd type="none" w="sm" len="sm"/>
            </a:ln>
            <a:effectLst/>
          </p:spPr>
          <p:txBody>
            <a:bodyPr lIns="72000" tIns="0" rIns="72000" bIns="0" anchor="ctr"/>
            <a:lstStyle/>
            <a:p>
              <a:pPr algn="l" defTabSz="914400">
                <a:spcBef>
                  <a:spcPts val="144"/>
                </a:spcBef>
                <a:buNone/>
              </a:pPr>
              <a:r>
                <a:rPr lang="en-US" sz="600" b="0" i="0" dirty="0">
                  <a:latin typeface="Arial"/>
                  <a:ea typeface="+mn-ea"/>
                  <a:cs typeface="+mn-cs"/>
                </a:rPr>
                <a:t>10</a:t>
              </a:r>
            </a:p>
          </p:txBody>
        </p:sp>
        <p:sp>
          <p:nvSpPr>
            <p:cNvPr id="54" name="Rectangle 30"/>
            <p:cNvSpPr>
              <a:spLocks noChangeArrowheads="1"/>
            </p:cNvSpPr>
            <p:nvPr/>
          </p:nvSpPr>
          <p:spPr bwMode="gray">
            <a:xfrm>
              <a:off x="2808223" y="3581407"/>
              <a:ext cx="603352" cy="82356"/>
            </a:xfrm>
            <a:prstGeom prst="rect">
              <a:avLst/>
            </a:prstGeom>
            <a:solidFill>
              <a:srgbClr val="DFDFDF"/>
            </a:solidFill>
            <a:ln w="9525">
              <a:solidFill>
                <a:schemeClr val="bg1"/>
              </a:solidFill>
              <a:miter lim="800000"/>
              <a:headEnd type="none" w="sm" len="sm"/>
              <a:tailEnd type="none" w="sm" len="sm"/>
            </a:ln>
            <a:effectLst/>
          </p:spPr>
          <p:txBody>
            <a:bodyPr lIns="72000" tIns="0" rIns="72000" bIns="0" anchor="ctr"/>
            <a:lstStyle/>
            <a:p>
              <a:pPr algn="l" defTabSz="914400">
                <a:spcBef>
                  <a:spcPts val="144"/>
                </a:spcBef>
                <a:buNone/>
              </a:pPr>
              <a:r>
                <a:rPr lang="en-US" sz="600" b="0" i="0" dirty="0" err="1">
                  <a:latin typeface="Arial"/>
                  <a:ea typeface="+mn-ea"/>
                  <a:cs typeface="+mn-cs"/>
                </a:rPr>
                <a:t>Средне</a:t>
              </a:r>
              <a:endParaRPr lang="en-US" sz="600" b="0" i="0" dirty="0">
                <a:latin typeface="Arial"/>
                <a:ea typeface="+mn-ea"/>
                <a:cs typeface="+mn-cs"/>
              </a:endParaRPr>
            </a:p>
          </p:txBody>
        </p:sp>
        <p:sp>
          <p:nvSpPr>
            <p:cNvPr id="55" name="Rectangle 31"/>
            <p:cNvSpPr>
              <a:spLocks noChangeArrowheads="1"/>
            </p:cNvSpPr>
            <p:nvPr/>
          </p:nvSpPr>
          <p:spPr bwMode="gray">
            <a:xfrm>
              <a:off x="3411576" y="3581407"/>
              <a:ext cx="428011" cy="82356"/>
            </a:xfrm>
            <a:prstGeom prst="rect">
              <a:avLst/>
            </a:prstGeom>
            <a:solidFill>
              <a:srgbClr val="DFDFDF"/>
            </a:solidFill>
            <a:ln w="9525">
              <a:solidFill>
                <a:schemeClr val="bg1"/>
              </a:solidFill>
              <a:miter lim="800000"/>
              <a:headEnd type="none" w="sm" len="sm"/>
              <a:tailEnd type="none" w="sm" len="sm"/>
            </a:ln>
            <a:effectLst/>
          </p:spPr>
          <p:txBody>
            <a:bodyPr lIns="72000" tIns="0" rIns="72000" bIns="0" anchor="ctr"/>
            <a:lstStyle/>
            <a:p>
              <a:pPr algn="l" defTabSz="914400">
                <a:spcBef>
                  <a:spcPts val="144"/>
                </a:spcBef>
                <a:buNone/>
              </a:pPr>
              <a:r>
                <a:rPr lang="en-US" sz="600" b="0" i="0">
                  <a:latin typeface="Arial"/>
                  <a:ea typeface="+mn-ea"/>
                  <a:cs typeface="+mn-cs"/>
                </a:rPr>
                <a:t>5</a:t>
              </a:r>
            </a:p>
          </p:txBody>
        </p:sp>
        <p:sp>
          <p:nvSpPr>
            <p:cNvPr id="56" name="Rectangle 32"/>
            <p:cNvSpPr>
              <a:spLocks noChangeArrowheads="1"/>
            </p:cNvSpPr>
            <p:nvPr/>
          </p:nvSpPr>
          <p:spPr bwMode="gray">
            <a:xfrm>
              <a:off x="2808223" y="3663764"/>
              <a:ext cx="603352" cy="81451"/>
            </a:xfrm>
            <a:prstGeom prst="rect">
              <a:avLst/>
            </a:prstGeom>
            <a:solidFill>
              <a:srgbClr val="DFDFDF"/>
            </a:solidFill>
            <a:ln w="9525">
              <a:solidFill>
                <a:schemeClr val="bg1"/>
              </a:solidFill>
              <a:miter lim="800000"/>
              <a:headEnd type="none" w="sm" len="sm"/>
              <a:tailEnd type="none" w="sm" len="sm"/>
            </a:ln>
            <a:effectLst/>
          </p:spPr>
          <p:txBody>
            <a:bodyPr lIns="72000" tIns="0" rIns="72000" bIns="0" anchor="ctr"/>
            <a:lstStyle/>
            <a:p>
              <a:pPr algn="l" defTabSz="914400">
                <a:spcBef>
                  <a:spcPts val="144"/>
                </a:spcBef>
                <a:buNone/>
              </a:pPr>
              <a:r>
                <a:rPr lang="en-US" sz="600" b="0" i="0">
                  <a:latin typeface="Arial"/>
                  <a:ea typeface="+mn-ea"/>
                  <a:cs typeface="+mn-cs"/>
                </a:rPr>
                <a:t>*</a:t>
              </a:r>
            </a:p>
          </p:txBody>
        </p:sp>
        <p:sp>
          <p:nvSpPr>
            <p:cNvPr id="57" name="Rectangle 33"/>
            <p:cNvSpPr>
              <a:spLocks noChangeArrowheads="1"/>
            </p:cNvSpPr>
            <p:nvPr/>
          </p:nvSpPr>
          <p:spPr bwMode="gray">
            <a:xfrm>
              <a:off x="3411576" y="3663764"/>
              <a:ext cx="428011" cy="81451"/>
            </a:xfrm>
            <a:prstGeom prst="rect">
              <a:avLst/>
            </a:prstGeom>
            <a:solidFill>
              <a:srgbClr val="DFDFDF"/>
            </a:solidFill>
            <a:ln w="9525">
              <a:solidFill>
                <a:schemeClr val="bg1"/>
              </a:solidFill>
              <a:miter lim="800000"/>
              <a:headEnd type="none" w="sm" len="sm"/>
              <a:tailEnd type="none" w="sm" len="sm"/>
            </a:ln>
            <a:effectLst/>
          </p:spPr>
          <p:txBody>
            <a:bodyPr lIns="72000" tIns="0" rIns="72000" bIns="0" anchor="ctr"/>
            <a:lstStyle/>
            <a:p>
              <a:pPr algn="l" defTabSz="914400">
                <a:spcBef>
                  <a:spcPts val="144"/>
                </a:spcBef>
                <a:buNone/>
              </a:pPr>
              <a:r>
                <a:rPr lang="en-US" sz="600" b="0" i="0">
                  <a:latin typeface="Arial"/>
                  <a:ea typeface="+mn-ea"/>
                  <a:cs typeface="+mn-cs"/>
                </a:rPr>
                <a:t>0</a:t>
              </a:r>
            </a:p>
          </p:txBody>
        </p:sp>
        <p:sp>
          <p:nvSpPr>
            <p:cNvPr id="58" name="Rectangle 34"/>
            <p:cNvSpPr>
              <a:spLocks noChangeArrowheads="1"/>
            </p:cNvSpPr>
            <p:nvPr/>
          </p:nvSpPr>
          <p:spPr bwMode="gray">
            <a:xfrm>
              <a:off x="2238427" y="3006723"/>
              <a:ext cx="582671" cy="246164"/>
            </a:xfrm>
            <a:prstGeom prst="rect">
              <a:avLst/>
            </a:prstGeom>
            <a:solidFill>
              <a:srgbClr val="CCCCCC"/>
            </a:solidFill>
            <a:ln w="9525">
              <a:solidFill>
                <a:schemeClr val="bg1"/>
              </a:solidFill>
              <a:miter lim="800000"/>
              <a:headEnd type="none" w="sm" len="sm"/>
              <a:tailEnd type="none" w="sm" len="sm"/>
            </a:ln>
            <a:effectLst/>
          </p:spPr>
          <p:txBody>
            <a:bodyPr lIns="72000" tIns="0" rIns="72000" bIns="0" anchor="ctr"/>
            <a:lstStyle/>
            <a:p>
              <a:pPr algn="l" defTabSz="914400">
                <a:spcBef>
                  <a:spcPts val="144"/>
                </a:spcBef>
                <a:buNone/>
              </a:pPr>
              <a:r>
                <a:rPr lang="en-US" sz="500" b="0" i="0">
                  <a:latin typeface="Arial"/>
                  <a:ea typeface="+mn-ea"/>
                  <a:cs typeface="+mn-cs"/>
                </a:rPr>
                <a:t>Менеджер</a:t>
              </a:r>
            </a:p>
          </p:txBody>
        </p:sp>
        <p:sp>
          <p:nvSpPr>
            <p:cNvPr id="59" name="Rectangle 35"/>
            <p:cNvSpPr>
              <a:spLocks noChangeArrowheads="1"/>
            </p:cNvSpPr>
            <p:nvPr/>
          </p:nvSpPr>
          <p:spPr bwMode="gray">
            <a:xfrm>
              <a:off x="2238427" y="3252887"/>
              <a:ext cx="582671" cy="246164"/>
            </a:xfrm>
            <a:prstGeom prst="rect">
              <a:avLst/>
            </a:prstGeom>
            <a:solidFill>
              <a:srgbClr val="CCCCCC"/>
            </a:solidFill>
            <a:ln w="9525">
              <a:solidFill>
                <a:schemeClr val="bg1"/>
              </a:solidFill>
              <a:miter lim="800000"/>
              <a:headEnd type="none" w="sm" len="sm"/>
              <a:tailEnd type="none" w="sm" len="sm"/>
            </a:ln>
            <a:effectLst/>
          </p:spPr>
          <p:txBody>
            <a:bodyPr lIns="72000" tIns="0" rIns="72000" bIns="0" anchor="ctr"/>
            <a:lstStyle/>
            <a:p>
              <a:pPr algn="l" defTabSz="914400">
                <a:spcBef>
                  <a:spcPts val="144"/>
                </a:spcBef>
                <a:buNone/>
              </a:pPr>
              <a:r>
                <a:rPr lang="en-US" sz="500" b="0" i="0" dirty="0" err="1">
                  <a:latin typeface="Arial"/>
                  <a:ea typeface="+mn-ea"/>
                  <a:cs typeface="+mn-cs"/>
                </a:rPr>
                <a:t>Архитектор</a:t>
              </a:r>
              <a:endParaRPr lang="en-US" sz="500" b="0" i="0" dirty="0">
                <a:latin typeface="Arial"/>
                <a:ea typeface="+mn-ea"/>
                <a:cs typeface="+mn-cs"/>
              </a:endParaRPr>
            </a:p>
          </p:txBody>
        </p:sp>
        <p:sp>
          <p:nvSpPr>
            <p:cNvPr id="60" name="Rectangle 36"/>
            <p:cNvSpPr>
              <a:spLocks noChangeArrowheads="1"/>
            </p:cNvSpPr>
            <p:nvPr/>
          </p:nvSpPr>
          <p:spPr bwMode="gray">
            <a:xfrm>
              <a:off x="2238427" y="3499051"/>
              <a:ext cx="582671" cy="246164"/>
            </a:xfrm>
            <a:prstGeom prst="rect">
              <a:avLst/>
            </a:prstGeom>
            <a:solidFill>
              <a:srgbClr val="CCCCCC"/>
            </a:solidFill>
            <a:ln w="9525">
              <a:solidFill>
                <a:schemeClr val="bg1"/>
              </a:solidFill>
              <a:miter lim="800000"/>
              <a:headEnd type="none" w="sm" len="sm"/>
              <a:tailEnd type="none" w="sm" len="sm"/>
            </a:ln>
            <a:effectLst/>
          </p:spPr>
          <p:txBody>
            <a:bodyPr lIns="72000" tIns="0" rIns="72000" bIns="0" anchor="ctr"/>
            <a:lstStyle/>
            <a:p>
              <a:pPr algn="l" defTabSz="914400">
                <a:spcBef>
                  <a:spcPts val="144"/>
                </a:spcBef>
                <a:buNone/>
              </a:pPr>
              <a:r>
                <a:rPr lang="en-US" sz="500" b="0" i="0" dirty="0" err="1">
                  <a:latin typeface="Arial"/>
                  <a:ea typeface="+mn-ea"/>
                  <a:cs typeface="+mn-cs"/>
                </a:rPr>
                <a:t>Программист</a:t>
              </a:r>
              <a:endParaRPr lang="en-US" sz="500" b="0" i="0" dirty="0">
                <a:latin typeface="Arial"/>
                <a:ea typeface="+mn-ea"/>
                <a:cs typeface="+mn-cs"/>
              </a:endParaRPr>
            </a:p>
          </p:txBody>
        </p:sp>
        <p:sp>
          <p:nvSpPr>
            <p:cNvPr id="61" name="Rectangle 37"/>
            <p:cNvSpPr>
              <a:spLocks noChangeArrowheads="1"/>
            </p:cNvSpPr>
            <p:nvPr/>
          </p:nvSpPr>
          <p:spPr bwMode="gray">
            <a:xfrm>
              <a:off x="2238427" y="2876401"/>
              <a:ext cx="582671" cy="130322"/>
            </a:xfrm>
            <a:prstGeom prst="rect">
              <a:avLst/>
            </a:prstGeom>
            <a:solidFill>
              <a:srgbClr val="44697D"/>
            </a:solidFill>
            <a:ln w="9525" algn="ctr">
              <a:solidFill>
                <a:schemeClr val="bg1"/>
              </a:solidFill>
              <a:miter lim="800000"/>
              <a:headEnd type="none" w="sm" len="sm"/>
              <a:tailEnd type="none" w="sm" len="sm"/>
            </a:ln>
            <a:effectLst/>
          </p:spPr>
          <p:txBody>
            <a:bodyPr lIns="72000" tIns="72000" rIns="72000" bIns="72000" anchor="ctr"/>
            <a:lstStyle/>
            <a:p>
              <a:pPr algn="l" defTabSz="914400">
                <a:spcBef>
                  <a:spcPts val="144"/>
                </a:spcBef>
                <a:buNone/>
              </a:pPr>
              <a:r>
                <a:rPr lang="en-US" sz="400" b="1" i="0" dirty="0" err="1">
                  <a:solidFill>
                    <a:srgbClr val="FFFFFF"/>
                  </a:solidFill>
                  <a:latin typeface="Arial"/>
                  <a:ea typeface="+mn-ea"/>
                  <a:cs typeface="+mn-cs"/>
                </a:rPr>
                <a:t>Обозначение</a:t>
              </a:r>
              <a:endParaRPr lang="en-US" sz="400" b="1" i="0" dirty="0">
                <a:solidFill>
                  <a:srgbClr val="FFFFFF"/>
                </a:solidFill>
                <a:latin typeface="Arial"/>
                <a:ea typeface="+mn-ea"/>
                <a:cs typeface="+mn-cs"/>
              </a:endParaRPr>
            </a:p>
          </p:txBody>
        </p:sp>
      </p:grpSp>
      <p:pic>
        <p:nvPicPr>
          <p:cNvPr id="63" name="Picture 3"/>
          <p:cNvPicPr>
            <a:picLocks noChangeAspect="1" noChangeArrowheads="1"/>
          </p:cNvPicPr>
          <p:nvPr/>
        </p:nvPicPr>
        <p:blipFill>
          <a:blip r:embed="rId9" cstate="email"/>
          <a:srcRect/>
          <a:stretch>
            <a:fillRect/>
          </a:stretch>
        </p:blipFill>
        <p:spPr bwMode="gray">
          <a:xfrm>
            <a:off x="5611871" y="2239490"/>
            <a:ext cx="1589918" cy="1020062"/>
          </a:xfrm>
          <a:prstGeom prst="rect">
            <a:avLst/>
          </a:prstGeom>
          <a:noFill/>
          <a:ln w="9525">
            <a:noFill/>
            <a:miter lim="800000"/>
            <a:headEnd/>
            <a:tailEnd/>
          </a:ln>
        </p:spPr>
      </p:pic>
      <p:pic>
        <p:nvPicPr>
          <p:cNvPr id="66" name="Picture 2"/>
          <p:cNvPicPr>
            <a:picLocks noChangeAspect="1" noChangeArrowheads="1"/>
          </p:cNvPicPr>
          <p:nvPr/>
        </p:nvPicPr>
        <p:blipFill>
          <a:blip r:embed="rId10" cstate="print"/>
          <a:srcRect r="14379"/>
          <a:stretch>
            <a:fillRect/>
          </a:stretch>
        </p:blipFill>
        <p:spPr bwMode="gray">
          <a:xfrm>
            <a:off x="6906345" y="2465641"/>
            <a:ext cx="1192568" cy="1119202"/>
          </a:xfrm>
          <a:prstGeom prst="rect">
            <a:avLst/>
          </a:prstGeom>
          <a:ln>
            <a:noFill/>
          </a:ln>
          <a:effectLst/>
        </p:spPr>
      </p:pic>
      <p:pic>
        <p:nvPicPr>
          <p:cNvPr id="69" name="Picture 6"/>
          <p:cNvPicPr>
            <a:picLocks noChangeAspect="1" noChangeArrowheads="1"/>
          </p:cNvPicPr>
          <p:nvPr/>
        </p:nvPicPr>
        <p:blipFill>
          <a:blip r:embed="rId11" cstate="print"/>
          <a:srcRect l="11069" t="14771" r="29134" b="28932"/>
          <a:stretch>
            <a:fillRect/>
          </a:stretch>
        </p:blipFill>
        <p:spPr bwMode="gray">
          <a:xfrm>
            <a:off x="802155" y="4942441"/>
            <a:ext cx="1380617" cy="1039626"/>
          </a:xfrm>
          <a:prstGeom prst="rect">
            <a:avLst/>
          </a:prstGeom>
          <a:ln>
            <a:solidFill>
              <a:schemeClr val="bg1"/>
            </a:solidFill>
          </a:ln>
          <a:effectLst/>
        </p:spPr>
      </p:pic>
      <p:pic>
        <p:nvPicPr>
          <p:cNvPr id="72" name="Picture 7" descr="Parameter_panel2"/>
          <p:cNvPicPr preferRelativeResize="0">
            <a:picLocks noChangeAspect="1" noChangeArrowheads="1"/>
          </p:cNvPicPr>
          <p:nvPr/>
        </p:nvPicPr>
        <p:blipFill>
          <a:blip r:embed="rId12" cstate="print"/>
          <a:srcRect l="28045" t="24372" r="21693" b="20862"/>
          <a:stretch>
            <a:fillRect/>
          </a:stretch>
        </p:blipFill>
        <p:spPr bwMode="gray">
          <a:xfrm>
            <a:off x="2057738" y="4693740"/>
            <a:ext cx="1571625" cy="1342741"/>
          </a:xfrm>
          <a:prstGeom prst="rect">
            <a:avLst/>
          </a:prstGeom>
          <a:noFill/>
          <a:ln w="9525">
            <a:noFill/>
            <a:miter lim="800000"/>
            <a:headEnd/>
            <a:tailEnd/>
          </a:ln>
          <a:effectLst/>
        </p:spPr>
      </p:pic>
      <p:pic>
        <p:nvPicPr>
          <p:cNvPr id="75" name="Picture 4"/>
          <p:cNvPicPr>
            <a:picLocks noChangeAspect="1" noChangeArrowheads="1"/>
          </p:cNvPicPr>
          <p:nvPr/>
        </p:nvPicPr>
        <p:blipFill>
          <a:blip r:embed="rId13" cstate="print"/>
          <a:srcRect/>
          <a:stretch>
            <a:fillRect/>
          </a:stretch>
        </p:blipFill>
        <p:spPr bwMode="gray">
          <a:xfrm>
            <a:off x="5989006" y="5343477"/>
            <a:ext cx="1592100" cy="923184"/>
          </a:xfrm>
          <a:prstGeom prst="rect">
            <a:avLst/>
          </a:prstGeom>
          <a:ln>
            <a:noFill/>
          </a:ln>
          <a:effectLst/>
        </p:spPr>
      </p:pic>
      <p:grpSp>
        <p:nvGrpSpPr>
          <p:cNvPr id="97" name="Group 293"/>
          <p:cNvGrpSpPr/>
          <p:nvPr/>
        </p:nvGrpSpPr>
        <p:grpSpPr bwMode="gray">
          <a:xfrm>
            <a:off x="7403942" y="4700110"/>
            <a:ext cx="763253" cy="1265654"/>
            <a:chOff x="7612654" y="5024376"/>
            <a:chExt cx="763253" cy="1265654"/>
          </a:xfrm>
        </p:grpSpPr>
        <p:pic>
          <p:nvPicPr>
            <p:cNvPr id="100" name="Picture 65" descr="afaefes"/>
            <p:cNvPicPr>
              <a:picLocks noChangeAspect="1" noChangeArrowheads="1"/>
            </p:cNvPicPr>
            <p:nvPr/>
          </p:nvPicPr>
          <p:blipFill>
            <a:blip r:embed="rId14" cstate="print"/>
            <a:srcRect/>
            <a:stretch>
              <a:fillRect/>
            </a:stretch>
          </p:blipFill>
          <p:spPr bwMode="gray">
            <a:xfrm>
              <a:off x="7612654" y="5024376"/>
              <a:ext cx="763253" cy="1265654"/>
            </a:xfrm>
            <a:prstGeom prst="rect">
              <a:avLst/>
            </a:prstGeom>
            <a:noFill/>
          </p:spPr>
        </p:pic>
        <p:sp>
          <p:nvSpPr>
            <p:cNvPr id="101" name="Rectangle 75"/>
            <p:cNvSpPr>
              <a:spLocks noChangeArrowheads="1"/>
            </p:cNvSpPr>
            <p:nvPr/>
          </p:nvSpPr>
          <p:spPr bwMode="gray">
            <a:xfrm>
              <a:off x="7674524" y="5236307"/>
              <a:ext cx="627529" cy="835865"/>
            </a:xfrm>
            <a:prstGeom prst="rect">
              <a:avLst/>
            </a:prstGeom>
            <a:solidFill>
              <a:schemeClr val="tx1"/>
            </a:solidFill>
            <a:ln w="3175" algn="ctr">
              <a:noFill/>
              <a:miter lim="800000"/>
              <a:headEnd/>
              <a:tailEnd/>
            </a:ln>
            <a:effectLst/>
          </p:spPr>
          <p:txBody>
            <a:bodyPr wrap="none" lIns="18000" tIns="46800" rIns="18000" bIns="46800" anchor="ctr"/>
            <a:lstStyle/>
            <a:p>
              <a:pPr>
                <a:buNone/>
              </a:pPr>
              <a:endParaRPr lang="en-US"/>
            </a:p>
          </p:txBody>
        </p:sp>
        <p:grpSp>
          <p:nvGrpSpPr>
            <p:cNvPr id="102" name="Group 68"/>
            <p:cNvGrpSpPr>
              <a:grpSpLocks/>
            </p:cNvGrpSpPr>
            <p:nvPr/>
          </p:nvGrpSpPr>
          <p:grpSpPr bwMode="gray">
            <a:xfrm>
              <a:off x="7711239" y="5332638"/>
              <a:ext cx="159675" cy="146721"/>
              <a:chOff x="3765" y="1031"/>
              <a:chExt cx="346" cy="344"/>
            </a:xfrm>
          </p:grpSpPr>
          <p:sp>
            <p:nvSpPr>
              <p:cNvPr id="114" name="Rectangle 67"/>
              <p:cNvSpPr>
                <a:spLocks noChangeArrowheads="1"/>
              </p:cNvSpPr>
              <p:nvPr/>
            </p:nvSpPr>
            <p:spPr bwMode="gray">
              <a:xfrm>
                <a:off x="3819" y="1072"/>
                <a:ext cx="245" cy="251"/>
              </a:xfrm>
              <a:prstGeom prst="rect">
                <a:avLst/>
              </a:prstGeom>
              <a:solidFill>
                <a:schemeClr val="bg1"/>
              </a:solidFill>
              <a:ln w="9525" algn="ctr">
                <a:noFill/>
                <a:miter lim="800000"/>
                <a:headEnd/>
                <a:tailEnd/>
              </a:ln>
              <a:effectLst/>
            </p:spPr>
            <p:txBody>
              <a:bodyPr wrap="none" lIns="18000" tIns="46800" rIns="18000" bIns="46800" anchor="ctr"/>
              <a:lstStyle/>
              <a:p>
                <a:pPr>
                  <a:buNone/>
                </a:pPr>
                <a:endParaRPr lang="en-US"/>
              </a:p>
            </p:txBody>
          </p:sp>
          <p:pic>
            <p:nvPicPr>
              <p:cNvPr id="115" name="Picture 66"/>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gray">
              <a:xfrm>
                <a:off x="3765" y="1031"/>
                <a:ext cx="346" cy="344"/>
              </a:xfrm>
              <a:prstGeom prst="rect">
                <a:avLst/>
              </a:prstGeom>
              <a:noFill/>
              <a:ln w="9525" algn="ctr">
                <a:noFill/>
                <a:miter lim="800000"/>
                <a:headEnd/>
                <a:tailEnd/>
              </a:ln>
              <a:effectLst/>
            </p:spPr>
          </p:pic>
        </p:grpSp>
        <p:pic>
          <p:nvPicPr>
            <p:cNvPr id="103" name="Picture 74" descr="afaefes"/>
            <p:cNvPicPr>
              <a:picLocks noChangeAspect="1" noChangeArrowheads="1"/>
            </p:cNvPicPr>
            <p:nvPr/>
          </p:nvPicPr>
          <p:blipFill>
            <a:blip r:embed="rId16" cstate="print"/>
            <a:srcRect l="32187" t="32343" r="11554" b="53978"/>
            <a:stretch>
              <a:fillRect/>
            </a:stretch>
          </p:blipFill>
          <p:spPr bwMode="gray">
            <a:xfrm>
              <a:off x="7690491" y="5507518"/>
              <a:ext cx="605174" cy="253428"/>
            </a:xfrm>
            <a:prstGeom prst="rect">
              <a:avLst/>
            </a:prstGeom>
            <a:noFill/>
          </p:spPr>
        </p:pic>
        <p:pic>
          <p:nvPicPr>
            <p:cNvPr id="104" name="Picture 103" descr="afaefes"/>
            <p:cNvPicPr>
              <a:picLocks noChangeAspect="1" noChangeArrowheads="1"/>
            </p:cNvPicPr>
            <p:nvPr/>
          </p:nvPicPr>
          <p:blipFill>
            <a:blip r:embed="rId16" cstate="print"/>
            <a:srcRect l="32187" t="21063" r="11554" b="66698"/>
            <a:stretch>
              <a:fillRect/>
            </a:stretch>
          </p:blipFill>
          <p:spPr bwMode="gray">
            <a:xfrm>
              <a:off x="7690491" y="5765391"/>
              <a:ext cx="605174" cy="226751"/>
            </a:xfrm>
            <a:prstGeom prst="rect">
              <a:avLst/>
            </a:prstGeom>
            <a:noFill/>
          </p:spPr>
        </p:pic>
        <p:pic>
          <p:nvPicPr>
            <p:cNvPr id="105" name="Picture 104" descr="afaefes"/>
            <p:cNvPicPr>
              <a:picLocks noChangeAspect="1" noChangeArrowheads="1"/>
            </p:cNvPicPr>
            <p:nvPr/>
          </p:nvPicPr>
          <p:blipFill>
            <a:blip r:embed="rId16" cstate="print"/>
            <a:srcRect l="32187" t="45541" r="49406" b="41978"/>
            <a:stretch>
              <a:fillRect/>
            </a:stretch>
          </p:blipFill>
          <p:spPr bwMode="gray">
            <a:xfrm>
              <a:off x="8092876" y="5302998"/>
              <a:ext cx="197999" cy="231197"/>
            </a:xfrm>
            <a:prstGeom prst="rect">
              <a:avLst/>
            </a:prstGeom>
            <a:noFill/>
          </p:spPr>
        </p:pic>
        <p:sp>
          <p:nvSpPr>
            <p:cNvPr id="106" name="Rounded Rectangle 105"/>
            <p:cNvSpPr/>
            <p:nvPr/>
          </p:nvSpPr>
          <p:spPr bwMode="gray">
            <a:xfrm>
              <a:off x="7883796" y="5306995"/>
              <a:ext cx="216409" cy="231834"/>
            </a:xfrm>
            <a:prstGeom prst="roundRect">
              <a:avLst/>
            </a:prstGeom>
            <a:solidFill>
              <a:schemeClr val="tx1"/>
            </a:solidFill>
            <a:ln w="25400" cap="flat" cmpd="sng" algn="ctr">
              <a:noFill/>
              <a:prstDash val="solid"/>
              <a:round/>
              <a:headEnd type="none" w="med" len="med"/>
              <a:tailEnd type="none" w="med" len="med"/>
            </a:ln>
            <a:effectLst>
              <a:glow rad="101600">
                <a:schemeClr val="accent1">
                  <a:satMod val="175000"/>
                  <a:alpha val="40000"/>
                </a:schemeClr>
              </a:glow>
            </a:effectLst>
          </p:spPr>
          <p:txBody>
            <a:bodyPr tIns="91440" bIns="91440" anchor="ctr"/>
            <a:lstStyle/>
            <a:p>
              <a:pPr marL="184150" indent="-182563">
                <a:lnSpc>
                  <a:spcPct val="100000"/>
                </a:lnSpc>
                <a:spcBef>
                  <a:spcPts val="1400"/>
                </a:spcBef>
                <a:buClr>
                  <a:srgbClr val="F0AB00"/>
                </a:buClr>
                <a:buNone/>
                <a:defRPr/>
              </a:pPr>
              <a:endParaRPr lang="en-US"/>
            </a:p>
          </p:txBody>
        </p:sp>
        <p:sp>
          <p:nvSpPr>
            <p:cNvPr id="107" name="Text Box 79"/>
            <p:cNvSpPr txBox="1">
              <a:spLocks noChangeArrowheads="1"/>
            </p:cNvSpPr>
            <p:nvPr/>
          </p:nvSpPr>
          <p:spPr bwMode="gray">
            <a:xfrm>
              <a:off x="7935595" y="5439345"/>
              <a:ext cx="113296" cy="145297"/>
            </a:xfrm>
            <a:prstGeom prst="rect">
              <a:avLst/>
            </a:prstGeom>
            <a:noFill/>
            <a:ln w="9525" algn="ctr">
              <a:noFill/>
              <a:miter lim="800000"/>
              <a:headEnd/>
              <a:tailEnd/>
            </a:ln>
            <a:effectLst>
              <a:prstShdw prst="shdw17" dist="17961" dir="2700000">
                <a:schemeClr val="bg2">
                  <a:gamma/>
                  <a:shade val="60000"/>
                  <a:invGamma/>
                </a:schemeClr>
              </a:prstShdw>
            </a:effectLst>
          </p:spPr>
          <p:txBody>
            <a:bodyPr wrap="none" lIns="18000" tIns="46800" rIns="18000" bIns="46800">
              <a:spAutoFit/>
            </a:bodyPr>
            <a:lstStyle/>
            <a:p>
              <a:pPr marL="246888" indent="-246888" algn="l" defTabSz="914400">
                <a:buNone/>
              </a:pPr>
              <a:r>
                <a:rPr lang="en-US" sz="300" b="0" i="0">
                  <a:solidFill>
                    <a:srgbClr val="FFFFFF"/>
                  </a:solidFill>
                  <a:latin typeface="Arial"/>
                  <a:ea typeface="+mn-ea"/>
                  <a:cs typeface="+mn-cs"/>
                </a:rPr>
                <a:t>SAP</a:t>
              </a:r>
            </a:p>
          </p:txBody>
        </p:sp>
        <p:sp>
          <p:nvSpPr>
            <p:cNvPr id="108" name="Text Box 80"/>
            <p:cNvSpPr txBox="1">
              <a:spLocks noChangeArrowheads="1"/>
            </p:cNvSpPr>
            <p:nvPr/>
          </p:nvSpPr>
          <p:spPr bwMode="gray">
            <a:xfrm>
              <a:off x="7719233" y="5439345"/>
              <a:ext cx="151768" cy="145297"/>
            </a:xfrm>
            <a:prstGeom prst="rect">
              <a:avLst/>
            </a:prstGeom>
            <a:noFill/>
            <a:ln w="9525" algn="ctr">
              <a:noFill/>
              <a:miter lim="800000"/>
              <a:headEnd/>
              <a:tailEnd/>
            </a:ln>
            <a:effectLst>
              <a:prstShdw prst="shdw17" dist="17961" dir="2700000">
                <a:schemeClr val="bg2">
                  <a:gamma/>
                  <a:shade val="60000"/>
                  <a:invGamma/>
                </a:schemeClr>
              </a:prstShdw>
            </a:effectLst>
          </p:spPr>
          <p:txBody>
            <a:bodyPr wrap="none" lIns="18000" tIns="46800" rIns="18000" bIns="46800">
              <a:spAutoFit/>
            </a:bodyPr>
            <a:lstStyle/>
            <a:p>
              <a:pPr marL="246888" indent="-246888" algn="l" defTabSz="914400">
                <a:buNone/>
              </a:pPr>
              <a:r>
                <a:rPr lang="en-US" sz="300" b="0" i="0">
                  <a:solidFill>
                    <a:srgbClr val="FFFFFF"/>
                  </a:solidFill>
                  <a:latin typeface="Arial"/>
                  <a:ea typeface="+mn-ea"/>
                  <a:cs typeface="+mn-cs"/>
                </a:rPr>
                <a:t>Twitter</a:t>
              </a:r>
            </a:p>
          </p:txBody>
        </p:sp>
        <p:grpSp>
          <p:nvGrpSpPr>
            <p:cNvPr id="109" name="Group 73"/>
            <p:cNvGrpSpPr>
              <a:grpSpLocks/>
            </p:cNvGrpSpPr>
            <p:nvPr/>
          </p:nvGrpSpPr>
          <p:grpSpPr bwMode="gray">
            <a:xfrm>
              <a:off x="7910845" y="5331157"/>
              <a:ext cx="161274" cy="149686"/>
              <a:chOff x="4484" y="1280"/>
              <a:chExt cx="924" cy="923"/>
            </a:xfrm>
          </p:grpSpPr>
          <p:sp>
            <p:nvSpPr>
              <p:cNvPr id="110" name="AutoShape 70"/>
              <p:cNvSpPr>
                <a:spLocks noChangeArrowheads="1"/>
              </p:cNvSpPr>
              <p:nvPr/>
            </p:nvSpPr>
            <p:spPr bwMode="gray">
              <a:xfrm>
                <a:off x="4484" y="1280"/>
                <a:ext cx="923" cy="923"/>
              </a:xfrm>
              <a:prstGeom prst="roundRect">
                <a:avLst>
                  <a:gd name="adj" fmla="val 16667"/>
                </a:avLst>
              </a:prstGeom>
              <a:gradFill rotWithShape="1">
                <a:gsLst>
                  <a:gs pos="0">
                    <a:schemeClr val="bg2"/>
                  </a:gs>
                  <a:gs pos="100000">
                    <a:schemeClr val="bg2">
                      <a:gamma/>
                      <a:tint val="33725"/>
                      <a:invGamma/>
                    </a:schemeClr>
                  </a:gs>
                </a:gsLst>
                <a:lin ang="5400000" scaled="1"/>
              </a:gradFill>
              <a:ln w="9525" algn="ctr">
                <a:solidFill>
                  <a:schemeClr val="accent2"/>
                </a:solidFill>
                <a:round/>
                <a:headEnd/>
                <a:tailEnd/>
              </a:ln>
              <a:effectLst/>
            </p:spPr>
            <p:txBody>
              <a:bodyPr wrap="none" lIns="18000" tIns="46800" rIns="18000" bIns="46800" anchor="ctr"/>
              <a:lstStyle/>
              <a:p>
                <a:pPr>
                  <a:buNone/>
                </a:pPr>
                <a:endParaRPr lang="en-US"/>
              </a:p>
            </p:txBody>
          </p:sp>
          <p:sp>
            <p:nvSpPr>
              <p:cNvPr id="111" name="Freeform 71"/>
              <p:cNvSpPr>
                <a:spLocks/>
              </p:cNvSpPr>
              <p:nvPr/>
            </p:nvSpPr>
            <p:spPr bwMode="gray">
              <a:xfrm>
                <a:off x="4485" y="1280"/>
                <a:ext cx="923" cy="533"/>
              </a:xfrm>
              <a:custGeom>
                <a:avLst/>
                <a:gdLst/>
                <a:ahLst/>
                <a:cxnLst>
                  <a:cxn ang="0">
                    <a:pos x="0" y="309"/>
                  </a:cxn>
                  <a:cxn ang="0">
                    <a:pos x="923" y="309"/>
                  </a:cxn>
                  <a:cxn ang="0">
                    <a:pos x="923" y="0"/>
                  </a:cxn>
                  <a:cxn ang="0">
                    <a:pos x="0" y="0"/>
                  </a:cxn>
                  <a:cxn ang="0">
                    <a:pos x="0" y="309"/>
                  </a:cxn>
                </a:cxnLst>
                <a:rect l="0" t="0" r="r" b="b"/>
                <a:pathLst>
                  <a:path w="923" h="533">
                    <a:moveTo>
                      <a:pt x="0" y="309"/>
                    </a:moveTo>
                    <a:cubicBezTo>
                      <a:pt x="454" y="533"/>
                      <a:pt x="923" y="309"/>
                      <a:pt x="923" y="309"/>
                    </a:cubicBezTo>
                    <a:lnTo>
                      <a:pt x="923" y="0"/>
                    </a:lnTo>
                    <a:lnTo>
                      <a:pt x="0" y="0"/>
                    </a:lnTo>
                    <a:cubicBezTo>
                      <a:pt x="0" y="0"/>
                      <a:pt x="0" y="154"/>
                      <a:pt x="0" y="309"/>
                    </a:cubicBezTo>
                    <a:close/>
                  </a:path>
                </a:pathLst>
              </a:custGeom>
              <a:gradFill rotWithShape="1">
                <a:gsLst>
                  <a:gs pos="0">
                    <a:schemeClr val="bg1">
                      <a:gamma/>
                      <a:tint val="0"/>
                      <a:invGamma/>
                      <a:alpha val="0"/>
                    </a:schemeClr>
                  </a:gs>
                  <a:gs pos="100000">
                    <a:schemeClr val="bg1"/>
                  </a:gs>
                </a:gsLst>
                <a:lin ang="5400000" scaled="1"/>
              </a:gradFill>
              <a:ln w="9525" cap="flat" cmpd="sng">
                <a:noFill/>
                <a:prstDash val="solid"/>
                <a:round/>
                <a:headEnd/>
                <a:tailEnd/>
              </a:ln>
              <a:effectLst/>
            </p:spPr>
            <p:txBody>
              <a:bodyPr wrap="none" lIns="18000" tIns="46800" rIns="18000" bIns="46800" anchor="ctr"/>
              <a:lstStyle/>
              <a:p>
                <a:pPr>
                  <a:buNone/>
                </a:pPr>
                <a:endParaRPr lang="en-US"/>
              </a:p>
            </p:txBody>
          </p:sp>
          <p:pic>
            <p:nvPicPr>
              <p:cNvPr id="112" name="Picture 28" descr="SAP logo"/>
              <p:cNvPicPr>
                <a:picLocks noChangeAspect="1" noChangeArrowheads="1"/>
              </p:cNvPicPr>
              <p:nvPr/>
            </p:nvPicPr>
            <p:blipFill>
              <a:blip r:embed="rId17" cstate="print"/>
              <a:srcRect/>
              <a:stretch>
                <a:fillRect/>
              </a:stretch>
            </p:blipFill>
            <p:spPr bwMode="gray">
              <a:xfrm>
                <a:off x="4554" y="1530"/>
                <a:ext cx="810" cy="403"/>
              </a:xfrm>
              <a:prstGeom prst="rect">
                <a:avLst/>
              </a:prstGeom>
              <a:noFill/>
              <a:ln w="9525">
                <a:noFill/>
                <a:miter lim="800000"/>
                <a:headEnd/>
                <a:tailEnd/>
              </a:ln>
            </p:spPr>
          </p:pic>
          <p:sp>
            <p:nvSpPr>
              <p:cNvPr id="113" name="Freeform 72"/>
              <p:cNvSpPr>
                <a:spLocks/>
              </p:cNvSpPr>
              <p:nvPr/>
            </p:nvSpPr>
            <p:spPr bwMode="gray">
              <a:xfrm>
                <a:off x="4485" y="1286"/>
                <a:ext cx="923" cy="533"/>
              </a:xfrm>
              <a:custGeom>
                <a:avLst/>
                <a:gdLst/>
                <a:ahLst/>
                <a:cxnLst>
                  <a:cxn ang="0">
                    <a:pos x="0" y="309"/>
                  </a:cxn>
                  <a:cxn ang="0">
                    <a:pos x="923" y="309"/>
                  </a:cxn>
                  <a:cxn ang="0">
                    <a:pos x="923" y="0"/>
                  </a:cxn>
                  <a:cxn ang="0">
                    <a:pos x="0" y="0"/>
                  </a:cxn>
                  <a:cxn ang="0">
                    <a:pos x="0" y="309"/>
                  </a:cxn>
                </a:cxnLst>
                <a:rect l="0" t="0" r="r" b="b"/>
                <a:pathLst>
                  <a:path w="923" h="533">
                    <a:moveTo>
                      <a:pt x="0" y="309"/>
                    </a:moveTo>
                    <a:cubicBezTo>
                      <a:pt x="454" y="533"/>
                      <a:pt x="923" y="309"/>
                      <a:pt x="923" y="309"/>
                    </a:cubicBezTo>
                    <a:lnTo>
                      <a:pt x="923" y="0"/>
                    </a:lnTo>
                    <a:lnTo>
                      <a:pt x="0" y="0"/>
                    </a:lnTo>
                    <a:cubicBezTo>
                      <a:pt x="0" y="0"/>
                      <a:pt x="0" y="154"/>
                      <a:pt x="0" y="309"/>
                    </a:cubicBezTo>
                    <a:close/>
                  </a:path>
                </a:pathLst>
              </a:custGeom>
              <a:gradFill rotWithShape="1">
                <a:gsLst>
                  <a:gs pos="0">
                    <a:schemeClr val="bg1">
                      <a:gamma/>
                      <a:tint val="0"/>
                      <a:invGamma/>
                      <a:alpha val="0"/>
                    </a:schemeClr>
                  </a:gs>
                  <a:gs pos="100000">
                    <a:schemeClr val="bg1">
                      <a:alpha val="47000"/>
                    </a:schemeClr>
                  </a:gs>
                </a:gsLst>
                <a:lin ang="5400000" scaled="1"/>
              </a:gradFill>
              <a:ln w="9525" cap="flat" cmpd="sng">
                <a:noFill/>
                <a:prstDash val="solid"/>
                <a:round/>
                <a:headEnd/>
                <a:tailEnd/>
              </a:ln>
              <a:effectLst/>
            </p:spPr>
            <p:txBody>
              <a:bodyPr wrap="none" lIns="18000" tIns="46800" rIns="18000" bIns="46800" anchor="ctr"/>
              <a:lstStyle/>
              <a:p>
                <a:pPr>
                  <a:buNone/>
                </a:pPr>
                <a:endParaRPr lang="en-US"/>
              </a:p>
            </p:txBody>
          </p:sp>
        </p:grpSp>
      </p:gr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en-US" sz="2400" b="1" i="0" dirty="0" err="1">
                <a:solidFill>
                  <a:srgbClr val="666666"/>
                </a:solidFill>
                <a:latin typeface="Arial"/>
                <a:ea typeface="+mj-ea"/>
                <a:cs typeface="+mj-cs"/>
              </a:rPr>
              <a:t>Оркестровка</a:t>
            </a:r>
            <a:r>
              <a:rPr lang="en-US" sz="2400" b="1" i="0" dirty="0">
                <a:solidFill>
                  <a:srgbClr val="666666"/>
                </a:solidFill>
                <a:latin typeface="Arial"/>
                <a:ea typeface="+mj-ea"/>
                <a:cs typeface="+mj-cs"/>
              </a:rPr>
              <a:t> </a:t>
            </a:r>
            <a:r>
              <a:rPr lang="en-US" sz="2400" b="1" i="0" dirty="0" err="1">
                <a:solidFill>
                  <a:srgbClr val="666666"/>
                </a:solidFill>
                <a:latin typeface="Arial"/>
                <a:ea typeface="+mj-ea"/>
                <a:cs typeface="+mj-cs"/>
              </a:rPr>
              <a:t>процессов</a:t>
            </a:r>
            <a:r>
              <a:rPr lang="en-US" sz="2400" b="1" i="0" dirty="0">
                <a:solidFill>
                  <a:srgbClr val="666666"/>
                </a:solidFill>
                <a:latin typeface="Arial"/>
                <a:ea typeface="+mj-ea"/>
                <a:cs typeface="+mj-cs"/>
              </a:rPr>
              <a:t> </a:t>
            </a:r>
            <a:br>
              <a:rPr lang="en-US" sz="2400" b="1" i="0" dirty="0">
                <a:solidFill>
                  <a:srgbClr val="666666"/>
                </a:solidFill>
                <a:latin typeface="Arial"/>
                <a:ea typeface="+mj-ea"/>
                <a:cs typeface="+mj-cs"/>
              </a:rPr>
            </a:br>
            <a:r>
              <a:rPr lang="en-US" sz="2000" b="0" i="0" dirty="0" err="1">
                <a:solidFill>
                  <a:srgbClr val="666666"/>
                </a:solidFill>
                <a:latin typeface="Arial"/>
                <a:ea typeface="+mj-ea"/>
                <a:cs typeface="+mj-cs"/>
              </a:rPr>
              <a:t>Использование</a:t>
            </a:r>
            <a:r>
              <a:rPr lang="en-US" sz="2000" b="0" i="0" dirty="0">
                <a:solidFill>
                  <a:srgbClr val="666666"/>
                </a:solidFill>
                <a:latin typeface="Arial"/>
                <a:ea typeface="+mj-ea"/>
                <a:cs typeface="+mj-cs"/>
              </a:rPr>
              <a:t> </a:t>
            </a:r>
            <a:r>
              <a:rPr lang="en-US" sz="2000" b="0" i="0" dirty="0" err="1">
                <a:solidFill>
                  <a:srgbClr val="666666"/>
                </a:solidFill>
                <a:latin typeface="Arial"/>
                <a:ea typeface="+mj-ea"/>
                <a:cs typeface="+mj-cs"/>
              </a:rPr>
              <a:t>собственных</a:t>
            </a:r>
            <a:r>
              <a:rPr lang="en-US" sz="2000" b="0" i="0" dirty="0">
                <a:solidFill>
                  <a:srgbClr val="666666"/>
                </a:solidFill>
                <a:latin typeface="Arial"/>
                <a:ea typeface="+mj-ea"/>
                <a:cs typeface="+mj-cs"/>
              </a:rPr>
              <a:t> </a:t>
            </a:r>
            <a:r>
              <a:rPr lang="en-US" sz="2000" b="0" i="0" dirty="0" err="1">
                <a:solidFill>
                  <a:srgbClr val="666666"/>
                </a:solidFill>
                <a:latin typeface="Arial"/>
                <a:ea typeface="+mj-ea"/>
                <a:cs typeface="+mj-cs"/>
              </a:rPr>
              <a:t>практик</a:t>
            </a:r>
            <a:r>
              <a:rPr lang="en-US" sz="2000" b="0" i="0" dirty="0">
                <a:solidFill>
                  <a:srgbClr val="666666"/>
                </a:solidFill>
                <a:latin typeface="Arial"/>
                <a:ea typeface="+mj-ea"/>
                <a:cs typeface="+mj-cs"/>
              </a:rPr>
              <a:t> </a:t>
            </a:r>
            <a:r>
              <a:rPr lang="en-US" sz="2000" b="0" i="0" dirty="0" err="1">
                <a:solidFill>
                  <a:srgbClr val="666666"/>
                </a:solidFill>
                <a:latin typeface="Arial"/>
                <a:ea typeface="+mj-ea"/>
                <a:cs typeface="+mj-cs"/>
              </a:rPr>
              <a:t>посредством</a:t>
            </a:r>
            <a:r>
              <a:rPr lang="en-US" sz="2000" b="0" i="0" dirty="0">
                <a:solidFill>
                  <a:srgbClr val="666666"/>
                </a:solidFill>
                <a:latin typeface="Arial"/>
                <a:ea typeface="+mj-ea"/>
                <a:cs typeface="+mj-cs"/>
              </a:rPr>
              <a:t> </a:t>
            </a:r>
            <a:r>
              <a:rPr lang="en-US" sz="2000" b="0" i="0" dirty="0" err="1">
                <a:solidFill>
                  <a:srgbClr val="666666"/>
                </a:solidFill>
                <a:latin typeface="Arial"/>
                <a:ea typeface="+mj-ea"/>
                <a:cs typeface="+mj-cs"/>
              </a:rPr>
              <a:t>компоновки</a:t>
            </a:r>
            <a:r>
              <a:rPr lang="en-US" sz="2000" b="0" i="0" dirty="0">
                <a:solidFill>
                  <a:srgbClr val="666666"/>
                </a:solidFill>
                <a:latin typeface="Arial"/>
                <a:ea typeface="+mj-ea"/>
                <a:cs typeface="+mj-cs"/>
              </a:rPr>
              <a:t> </a:t>
            </a:r>
            <a:r>
              <a:rPr lang="en-US" sz="2000" b="0" i="0" dirty="0" smtClean="0">
                <a:solidFill>
                  <a:srgbClr val="666666"/>
                </a:solidFill>
                <a:latin typeface="Arial"/>
                <a:ea typeface="+mj-ea"/>
                <a:cs typeface="+mj-cs"/>
              </a:rPr>
              <a:t>и</a:t>
            </a:r>
            <a:r>
              <a:rPr lang="ru-RU" sz="2000" b="0" i="0" dirty="0" smtClean="0">
                <a:solidFill>
                  <a:srgbClr val="666666"/>
                </a:solidFill>
                <a:latin typeface="Arial"/>
                <a:ea typeface="+mj-ea"/>
                <a:cs typeface="+mj-cs"/>
              </a:rPr>
              <a:t> </a:t>
            </a:r>
            <a:r>
              <a:rPr lang="en-US" sz="2000" b="0" i="0" dirty="0" err="1" smtClean="0">
                <a:solidFill>
                  <a:srgbClr val="666666"/>
                </a:solidFill>
                <a:latin typeface="Arial"/>
                <a:ea typeface="+mj-ea"/>
                <a:cs typeface="+mj-cs"/>
              </a:rPr>
              <a:t>интеграции</a:t>
            </a:r>
            <a:r>
              <a:rPr lang="en-US" sz="2000" b="0" i="0" dirty="0" smtClean="0">
                <a:solidFill>
                  <a:srgbClr val="666666"/>
                </a:solidFill>
                <a:latin typeface="Arial"/>
                <a:ea typeface="+mj-ea"/>
                <a:cs typeface="+mj-cs"/>
              </a:rPr>
              <a:t> </a:t>
            </a:r>
            <a:endParaRPr lang="en-US" sz="2000" b="0" i="0" dirty="0">
              <a:solidFill>
                <a:srgbClr val="666666"/>
              </a:solidFill>
              <a:latin typeface="Arial"/>
              <a:ea typeface="+mj-ea"/>
              <a:cs typeface="+mj-cs"/>
            </a:endParaRPr>
          </a:p>
        </p:txBody>
      </p:sp>
      <p:sp>
        <p:nvSpPr>
          <p:cNvPr id="117" name="Rectangle 127"/>
          <p:cNvSpPr>
            <a:spLocks noChangeArrowheads="1"/>
          </p:cNvSpPr>
          <p:nvPr/>
        </p:nvSpPr>
        <p:spPr bwMode="gray">
          <a:xfrm>
            <a:off x="6672806" y="1279611"/>
            <a:ext cx="2288728" cy="5289632"/>
          </a:xfrm>
          <a:prstGeom prst="rect">
            <a:avLst/>
          </a:prstGeom>
          <a:noFill/>
          <a:ln w="12700" algn="ctr">
            <a:noFill/>
            <a:miter lim="800000"/>
            <a:headEnd/>
            <a:tailEnd/>
          </a:ln>
        </p:spPr>
        <p:txBody>
          <a:bodyPr lIns="90000" tIns="72000" rIns="90000" bIns="72000"/>
          <a:lstStyle/>
          <a:p>
            <a:pPr marL="0" lvl="1" indent="0" algn="l" defTabSz="914400">
              <a:spcBef>
                <a:spcPts val="450"/>
              </a:spcBef>
              <a:spcAft>
                <a:spcPts val="0"/>
              </a:spcAft>
              <a:buNone/>
            </a:pPr>
            <a:r>
              <a:rPr lang="en-US" sz="1100" b="0" i="0" dirty="0" err="1">
                <a:solidFill>
                  <a:srgbClr val="F0AB00"/>
                </a:solidFill>
                <a:latin typeface="Arial Black"/>
              </a:rPr>
              <a:t>Эффективное</a:t>
            </a:r>
            <a:r>
              <a:rPr lang="en-US" sz="1100" b="0" i="0" dirty="0">
                <a:solidFill>
                  <a:srgbClr val="F0AB00"/>
                </a:solidFill>
                <a:latin typeface="Arial Black"/>
              </a:rPr>
              <a:t> </a:t>
            </a:r>
            <a:r>
              <a:rPr lang="en-US" sz="1100" b="0" i="0" dirty="0" err="1">
                <a:solidFill>
                  <a:srgbClr val="F0AB00"/>
                </a:solidFill>
                <a:latin typeface="Arial Black"/>
              </a:rPr>
              <a:t>объединение</a:t>
            </a:r>
            <a:r>
              <a:rPr lang="en-US" sz="1100" b="0" i="0" dirty="0">
                <a:solidFill>
                  <a:srgbClr val="F0AB00"/>
                </a:solidFill>
                <a:latin typeface="Arial Black"/>
              </a:rPr>
              <a:t> </a:t>
            </a:r>
            <a:r>
              <a:rPr lang="en-US" sz="1100" b="0" i="0" dirty="0" err="1">
                <a:solidFill>
                  <a:srgbClr val="F0AB00"/>
                </a:solidFill>
                <a:latin typeface="Arial Black"/>
              </a:rPr>
              <a:t>дифференцированных</a:t>
            </a:r>
            <a:r>
              <a:rPr lang="en-US" sz="1100" b="0" i="0" dirty="0">
                <a:solidFill>
                  <a:srgbClr val="F0AB00"/>
                </a:solidFill>
                <a:latin typeface="Arial Black"/>
              </a:rPr>
              <a:t> </a:t>
            </a:r>
            <a:r>
              <a:rPr lang="en-US" sz="1100" b="0" i="0" dirty="0" err="1">
                <a:solidFill>
                  <a:srgbClr val="F0AB00"/>
                </a:solidFill>
                <a:latin typeface="Arial Black"/>
              </a:rPr>
              <a:t>процессов</a:t>
            </a:r>
            <a:r>
              <a:rPr lang="en-US" sz="1100" b="0" i="0" dirty="0">
                <a:solidFill>
                  <a:srgbClr val="F0AB00"/>
                </a:solidFill>
                <a:latin typeface="Arial Black"/>
              </a:rPr>
              <a:t> и </a:t>
            </a:r>
            <a:r>
              <a:rPr lang="en-US" sz="1100" b="0" i="0" dirty="0" err="1">
                <a:solidFill>
                  <a:srgbClr val="F0AB00"/>
                </a:solidFill>
                <a:latin typeface="Arial Black"/>
              </a:rPr>
              <a:t>процессов</a:t>
            </a:r>
            <a:r>
              <a:rPr lang="en-US" sz="1100" b="0" i="0" dirty="0">
                <a:solidFill>
                  <a:srgbClr val="F0AB00"/>
                </a:solidFill>
                <a:latin typeface="Arial Black"/>
              </a:rPr>
              <a:t> </a:t>
            </a:r>
            <a:r>
              <a:rPr lang="en-US" sz="1100" b="0" i="0" dirty="0" err="1" smtClean="0">
                <a:solidFill>
                  <a:srgbClr val="F0AB00"/>
                </a:solidFill>
                <a:latin typeface="Arial Black"/>
              </a:rPr>
              <a:t>на</a:t>
            </a:r>
            <a:r>
              <a:rPr lang="ru-RU" sz="1100" dirty="0">
                <a:solidFill>
                  <a:srgbClr val="F0AB00"/>
                </a:solidFill>
                <a:latin typeface="Arial Black"/>
              </a:rPr>
              <a:t> </a:t>
            </a:r>
            <a:r>
              <a:rPr lang="en-US" sz="1100" b="0" i="0" dirty="0" err="1" smtClean="0">
                <a:solidFill>
                  <a:srgbClr val="F0AB00"/>
                </a:solidFill>
                <a:latin typeface="Arial Black"/>
              </a:rPr>
              <a:t>основе</a:t>
            </a:r>
            <a:r>
              <a:rPr lang="en-US" sz="1100" b="0" i="0" dirty="0" smtClean="0">
                <a:solidFill>
                  <a:srgbClr val="F0AB00"/>
                </a:solidFill>
                <a:latin typeface="Arial Black"/>
              </a:rPr>
              <a:t> </a:t>
            </a:r>
            <a:r>
              <a:rPr lang="en-US" sz="1100" b="0" i="0" dirty="0" err="1">
                <a:solidFill>
                  <a:srgbClr val="F0AB00"/>
                </a:solidFill>
                <a:latin typeface="Arial Black"/>
              </a:rPr>
              <a:t>передовых</a:t>
            </a:r>
            <a:r>
              <a:rPr lang="en-US" sz="1100" b="0" i="0" dirty="0">
                <a:solidFill>
                  <a:srgbClr val="F0AB00"/>
                </a:solidFill>
                <a:latin typeface="Arial Black"/>
              </a:rPr>
              <a:t> </a:t>
            </a:r>
            <a:r>
              <a:rPr lang="en-US" sz="1100" b="0" i="0" dirty="0" err="1">
                <a:solidFill>
                  <a:srgbClr val="F0AB00"/>
                </a:solidFill>
                <a:latin typeface="Arial Black"/>
              </a:rPr>
              <a:t>практик</a:t>
            </a:r>
            <a:endParaRPr lang="en-US" sz="1100" b="0" i="0" dirty="0">
              <a:solidFill>
                <a:srgbClr val="F0AB00"/>
              </a:solidFill>
              <a:latin typeface="Arial Black"/>
            </a:endParaRPr>
          </a:p>
          <a:p>
            <a:pPr marL="182880" lvl="1" indent="-182880" algn="l" defTabSz="914400">
              <a:spcBef>
                <a:spcPts val="600"/>
              </a:spcBef>
              <a:buClr>
                <a:srgbClr val="FFC000"/>
              </a:buClr>
              <a:buSzPct val="85000"/>
              <a:buFont typeface="Arial"/>
              <a:buChar char="■"/>
            </a:pPr>
            <a:r>
              <a:rPr lang="en-US" sz="1100" b="0" i="0" dirty="0" err="1"/>
              <a:t>Легкость</a:t>
            </a:r>
            <a:r>
              <a:rPr lang="en-US" sz="1100" b="0" i="0" dirty="0"/>
              <a:t> </a:t>
            </a:r>
            <a:r>
              <a:rPr lang="en-US" sz="1100" b="0" i="0" dirty="0" err="1"/>
              <a:t>создания</a:t>
            </a:r>
            <a:r>
              <a:rPr lang="en-US" sz="1100" b="0" i="0" dirty="0"/>
              <a:t> </a:t>
            </a:r>
            <a:r>
              <a:rPr lang="en-US" sz="1100" b="0" i="0" dirty="0" err="1"/>
              <a:t>композитных</a:t>
            </a:r>
            <a:r>
              <a:rPr lang="en-US" sz="1100" b="0" i="0" dirty="0"/>
              <a:t> </a:t>
            </a:r>
            <a:r>
              <a:rPr lang="en-US" sz="1100" b="0" i="0" dirty="0" err="1"/>
              <a:t>приложений</a:t>
            </a:r>
            <a:r>
              <a:rPr lang="en-US" sz="1100" b="0" i="0" dirty="0"/>
              <a:t> </a:t>
            </a:r>
            <a:r>
              <a:rPr lang="en-US" sz="1100" b="0" i="0" dirty="0" err="1" smtClean="0"/>
              <a:t>на</a:t>
            </a:r>
            <a:r>
              <a:rPr lang="ru-RU" sz="1100" dirty="0"/>
              <a:t> </a:t>
            </a:r>
            <a:r>
              <a:rPr lang="en-US" sz="1100" b="0" i="0" dirty="0" err="1" smtClean="0"/>
              <a:t>основе</a:t>
            </a:r>
            <a:r>
              <a:rPr lang="en-US" sz="1100" b="0" i="0" dirty="0" smtClean="0"/>
              <a:t> </a:t>
            </a:r>
            <a:r>
              <a:rPr lang="en-US" sz="1100" b="0" i="0" dirty="0" err="1"/>
              <a:t>ключевых</a:t>
            </a:r>
            <a:r>
              <a:rPr lang="en-US" sz="1100" b="0" i="0" dirty="0"/>
              <a:t> </a:t>
            </a:r>
            <a:r>
              <a:rPr lang="en-US" sz="1100" b="0" i="0" dirty="0" err="1"/>
              <a:t>процессов</a:t>
            </a:r>
            <a:r>
              <a:rPr lang="en-US" sz="1100" b="0" i="0" dirty="0"/>
              <a:t> </a:t>
            </a:r>
            <a:r>
              <a:rPr lang="en-US" sz="1100" b="0" i="0" dirty="0" err="1"/>
              <a:t>приложения</a:t>
            </a:r>
            <a:r>
              <a:rPr lang="en-US" sz="1100" b="0" i="0" dirty="0"/>
              <a:t> </a:t>
            </a:r>
          </a:p>
          <a:p>
            <a:pPr marL="0" lvl="1" indent="0" algn="l" defTabSz="914400">
              <a:spcBef>
                <a:spcPts val="450"/>
              </a:spcBef>
              <a:buNone/>
            </a:pPr>
            <a:endParaRPr lang="en-US" sz="1100" dirty="0" smtClean="0">
              <a:solidFill>
                <a:srgbClr val="F0AB00"/>
              </a:solidFill>
              <a:latin typeface="Arial Black"/>
            </a:endParaRPr>
          </a:p>
          <a:p>
            <a:pPr marL="0" lvl="1" indent="0" algn="l" defTabSz="914400">
              <a:spcBef>
                <a:spcPts val="450"/>
              </a:spcBef>
              <a:buNone/>
            </a:pPr>
            <a:r>
              <a:rPr lang="en-US" sz="1100" b="0" i="0" dirty="0" err="1">
                <a:solidFill>
                  <a:srgbClr val="F0AB00"/>
                </a:solidFill>
                <a:latin typeface="Arial Black"/>
              </a:rPr>
              <a:t>Эффективная</a:t>
            </a:r>
            <a:r>
              <a:rPr lang="en-US" sz="1100" b="0" i="0" dirty="0">
                <a:solidFill>
                  <a:srgbClr val="F0AB00"/>
                </a:solidFill>
                <a:latin typeface="Arial Black"/>
              </a:rPr>
              <a:t> </a:t>
            </a:r>
            <a:r>
              <a:rPr lang="en-US" sz="1100" b="0" i="0" dirty="0" err="1">
                <a:solidFill>
                  <a:srgbClr val="F0AB00"/>
                </a:solidFill>
                <a:latin typeface="Arial Black"/>
              </a:rPr>
              <a:t>интеграция</a:t>
            </a:r>
            <a:r>
              <a:rPr lang="en-US" sz="1100" b="0" i="0" dirty="0">
                <a:solidFill>
                  <a:srgbClr val="F0AB00"/>
                </a:solidFill>
                <a:latin typeface="Arial Black"/>
              </a:rPr>
              <a:t> </a:t>
            </a:r>
            <a:r>
              <a:rPr lang="en-US" sz="1100" b="0" i="0" spc="-20" dirty="0" err="1" smtClean="0">
                <a:solidFill>
                  <a:srgbClr val="F0AB00"/>
                </a:solidFill>
                <a:latin typeface="Arial Black"/>
              </a:rPr>
              <a:t>разнородных</a:t>
            </a:r>
            <a:r>
              <a:rPr lang="ru-RU" sz="1100" b="0" i="0" spc="-20" dirty="0" smtClean="0">
                <a:solidFill>
                  <a:srgbClr val="F0AB00"/>
                </a:solidFill>
                <a:latin typeface="Arial Black"/>
              </a:rPr>
              <a:t> </a:t>
            </a:r>
            <a:r>
              <a:rPr lang="en-US" sz="1100" b="0" i="0" spc="-20" dirty="0" err="1" smtClean="0">
                <a:solidFill>
                  <a:srgbClr val="F0AB00"/>
                </a:solidFill>
                <a:latin typeface="Arial Black"/>
              </a:rPr>
              <a:t>ландшафтов</a:t>
            </a:r>
            <a:endParaRPr lang="en-US" sz="1100" b="0" i="0" spc="-20" dirty="0">
              <a:solidFill>
                <a:srgbClr val="F0AB00"/>
              </a:solidFill>
              <a:latin typeface="Arial Black"/>
            </a:endParaRPr>
          </a:p>
          <a:p>
            <a:pPr marL="182880" lvl="1" indent="-182880" algn="l" defTabSz="914400">
              <a:spcBef>
                <a:spcPts val="600"/>
              </a:spcBef>
              <a:buClr>
                <a:srgbClr val="FFC000"/>
              </a:buClr>
              <a:buSzPct val="85000"/>
              <a:buFont typeface="Arial"/>
              <a:buChar char="■"/>
            </a:pPr>
            <a:r>
              <a:rPr lang="en-US" sz="1100" b="0" i="0" dirty="0" err="1">
                <a:solidFill>
                  <a:srgbClr val="000000"/>
                </a:solidFill>
              </a:rPr>
              <a:t>Единое</a:t>
            </a:r>
            <a:r>
              <a:rPr lang="en-US" sz="1100" b="0" i="0" dirty="0">
                <a:solidFill>
                  <a:srgbClr val="000000"/>
                </a:solidFill>
              </a:rPr>
              <a:t> </a:t>
            </a:r>
            <a:r>
              <a:rPr lang="en-US" sz="1100" b="0" i="0" dirty="0" err="1">
                <a:solidFill>
                  <a:srgbClr val="000000"/>
                </a:solidFill>
              </a:rPr>
              <a:t>связующее</a:t>
            </a:r>
            <a:r>
              <a:rPr lang="en-US" sz="1100" b="0" i="0" dirty="0">
                <a:solidFill>
                  <a:srgbClr val="000000"/>
                </a:solidFill>
              </a:rPr>
              <a:t> ПО </a:t>
            </a:r>
            <a:r>
              <a:rPr lang="en-US" sz="1100" b="0" i="0" dirty="0" smtClean="0">
                <a:solidFill>
                  <a:srgbClr val="000000"/>
                </a:solidFill>
              </a:rPr>
              <a:t>в</a:t>
            </a:r>
            <a:r>
              <a:rPr lang="ru-RU" sz="1100" b="0" i="0" dirty="0" smtClean="0">
                <a:solidFill>
                  <a:srgbClr val="000000"/>
                </a:solidFill>
              </a:rPr>
              <a:t> </a:t>
            </a:r>
            <a:r>
              <a:rPr lang="en-US" sz="1100" b="0" i="0" dirty="0" err="1" smtClean="0">
                <a:solidFill>
                  <a:srgbClr val="000000"/>
                </a:solidFill>
              </a:rPr>
              <a:t>рамках</a:t>
            </a:r>
            <a:r>
              <a:rPr lang="en-US" sz="1100" b="0" i="0" dirty="0" smtClean="0">
                <a:solidFill>
                  <a:srgbClr val="000000"/>
                </a:solidFill>
              </a:rPr>
              <a:t> </a:t>
            </a:r>
            <a:r>
              <a:rPr lang="en-US" sz="1100" b="0" i="0" dirty="0" err="1">
                <a:solidFill>
                  <a:srgbClr val="000000"/>
                </a:solidFill>
              </a:rPr>
              <a:t>сервисно-ориентированной</a:t>
            </a:r>
            <a:r>
              <a:rPr lang="en-US" sz="1100" b="0" i="0" dirty="0">
                <a:solidFill>
                  <a:srgbClr val="000000"/>
                </a:solidFill>
              </a:rPr>
              <a:t> </a:t>
            </a:r>
            <a:r>
              <a:rPr lang="en-US" sz="1100" b="0" i="0" dirty="0" err="1">
                <a:solidFill>
                  <a:srgbClr val="000000"/>
                </a:solidFill>
              </a:rPr>
              <a:t>архитектуры</a:t>
            </a:r>
            <a:r>
              <a:rPr lang="en-US" sz="1100" b="0" i="0" dirty="0">
                <a:solidFill>
                  <a:srgbClr val="000000"/>
                </a:solidFill>
              </a:rPr>
              <a:t> </a:t>
            </a:r>
            <a:r>
              <a:rPr lang="en-US" sz="1100" b="0" i="0" dirty="0" err="1">
                <a:solidFill>
                  <a:srgbClr val="000000"/>
                </a:solidFill>
              </a:rPr>
              <a:t>для</a:t>
            </a:r>
            <a:r>
              <a:rPr lang="en-US" sz="1100" b="0" i="0" dirty="0">
                <a:solidFill>
                  <a:srgbClr val="000000"/>
                </a:solidFill>
              </a:rPr>
              <a:t> </a:t>
            </a:r>
            <a:r>
              <a:rPr lang="en-US" sz="1100" b="0" i="0" dirty="0" err="1">
                <a:solidFill>
                  <a:srgbClr val="000000"/>
                </a:solidFill>
              </a:rPr>
              <a:t>эффективного</a:t>
            </a:r>
            <a:r>
              <a:rPr lang="en-US" sz="1100" b="0" i="0" dirty="0">
                <a:solidFill>
                  <a:srgbClr val="000000"/>
                </a:solidFill>
              </a:rPr>
              <a:t> </a:t>
            </a:r>
            <a:r>
              <a:rPr lang="ru-RU" sz="1100" b="0" i="0" dirty="0" smtClean="0">
                <a:solidFill>
                  <a:srgbClr val="000000"/>
                </a:solidFill>
              </a:rPr>
              <a:t/>
            </a:r>
            <a:br>
              <a:rPr lang="ru-RU" sz="1100" b="0" i="0" dirty="0" smtClean="0">
                <a:solidFill>
                  <a:srgbClr val="000000"/>
                </a:solidFill>
              </a:rPr>
            </a:br>
            <a:r>
              <a:rPr lang="en-US" sz="1100" b="0" i="0" dirty="0" err="1" smtClean="0">
                <a:solidFill>
                  <a:srgbClr val="000000"/>
                </a:solidFill>
              </a:rPr>
              <a:t>согласования</a:t>
            </a:r>
            <a:r>
              <a:rPr lang="en-US" sz="1100" b="0" i="0" dirty="0" smtClean="0">
                <a:solidFill>
                  <a:srgbClr val="000000"/>
                </a:solidFill>
              </a:rPr>
              <a:t> </a:t>
            </a:r>
            <a:r>
              <a:rPr lang="en-US" sz="1100" b="0" i="0" dirty="0" err="1">
                <a:solidFill>
                  <a:srgbClr val="000000"/>
                </a:solidFill>
              </a:rPr>
              <a:t>работы</a:t>
            </a:r>
            <a:r>
              <a:rPr lang="en-US" sz="1100" b="0" i="0" dirty="0">
                <a:solidFill>
                  <a:srgbClr val="000000"/>
                </a:solidFill>
              </a:rPr>
              <a:t> </a:t>
            </a:r>
            <a:r>
              <a:rPr lang="en-US" sz="1100" b="0" i="0" dirty="0" err="1">
                <a:solidFill>
                  <a:srgbClr val="000000"/>
                </a:solidFill>
              </a:rPr>
              <a:t>сервисов</a:t>
            </a:r>
            <a:r>
              <a:rPr lang="en-US" sz="1100" b="0" i="0" dirty="0">
                <a:solidFill>
                  <a:srgbClr val="000000"/>
                </a:solidFill>
              </a:rPr>
              <a:t> </a:t>
            </a:r>
            <a:r>
              <a:rPr lang="en-US" sz="1100" b="0" i="0" dirty="0" smtClean="0">
                <a:solidFill>
                  <a:srgbClr val="000000"/>
                </a:solidFill>
              </a:rPr>
              <a:t>и </a:t>
            </a:r>
            <a:r>
              <a:rPr lang="en-US" sz="1100" b="0" i="0" dirty="0" err="1" smtClean="0">
                <a:solidFill>
                  <a:srgbClr val="000000"/>
                </a:solidFill>
              </a:rPr>
              <a:t>основанной</a:t>
            </a:r>
            <a:r>
              <a:rPr lang="en-US" sz="1100" b="0" i="0" dirty="0" smtClean="0">
                <a:solidFill>
                  <a:srgbClr val="000000"/>
                </a:solidFill>
              </a:rPr>
              <a:t> </a:t>
            </a:r>
            <a:r>
              <a:rPr lang="en-US" sz="1100" b="0" i="0" dirty="0" err="1" smtClean="0">
                <a:solidFill>
                  <a:srgbClr val="000000"/>
                </a:solidFill>
              </a:rPr>
              <a:t>на</a:t>
            </a:r>
            <a:r>
              <a:rPr lang="ru-RU" sz="1100" dirty="0">
                <a:solidFill>
                  <a:srgbClr val="000000"/>
                </a:solidFill>
              </a:rPr>
              <a:t> </a:t>
            </a:r>
            <a:r>
              <a:rPr lang="en-US" sz="1100" b="0" i="0" dirty="0" err="1" smtClean="0">
                <a:solidFill>
                  <a:srgbClr val="000000"/>
                </a:solidFill>
              </a:rPr>
              <a:t>стандартах</a:t>
            </a:r>
            <a:r>
              <a:rPr lang="en-US" sz="1100" b="0" i="0" dirty="0" smtClean="0">
                <a:solidFill>
                  <a:srgbClr val="000000"/>
                </a:solidFill>
              </a:rPr>
              <a:t> </a:t>
            </a:r>
            <a:r>
              <a:rPr lang="en-US" sz="1100" b="0" i="0" dirty="0">
                <a:solidFill>
                  <a:srgbClr val="000000"/>
                </a:solidFill>
              </a:rPr>
              <a:t>интеграции </a:t>
            </a:r>
            <a:r>
              <a:rPr lang="en-US" sz="1100" b="0" i="0" dirty="0" err="1">
                <a:solidFill>
                  <a:srgbClr val="000000"/>
                </a:solidFill>
              </a:rPr>
              <a:t>разнородных</a:t>
            </a:r>
            <a:r>
              <a:rPr lang="en-US" sz="1100" b="0" i="0" dirty="0">
                <a:solidFill>
                  <a:srgbClr val="000000"/>
                </a:solidFill>
              </a:rPr>
              <a:t> </a:t>
            </a:r>
            <a:r>
              <a:rPr lang="en-US" sz="1100" b="0" i="0" dirty="0" err="1">
                <a:solidFill>
                  <a:srgbClr val="000000"/>
                </a:solidFill>
              </a:rPr>
              <a:t>ландшафтов</a:t>
            </a:r>
            <a:endParaRPr lang="en-US" sz="1100" b="0" i="0" dirty="0">
              <a:solidFill>
                <a:srgbClr val="000000"/>
              </a:solidFill>
            </a:endParaRPr>
          </a:p>
          <a:p>
            <a:pPr marL="182880" lvl="1" indent="-182880" algn="l" defTabSz="914400">
              <a:spcBef>
                <a:spcPts val="600"/>
              </a:spcBef>
              <a:buClr>
                <a:srgbClr val="FFC000"/>
              </a:buClr>
              <a:buSzPct val="85000"/>
              <a:buFont typeface="Arial"/>
              <a:buChar char="■"/>
            </a:pPr>
            <a:r>
              <a:rPr lang="en-US" sz="1100" b="0" i="0" dirty="0" err="1">
                <a:solidFill>
                  <a:srgbClr val="000000"/>
                </a:solidFill>
              </a:rPr>
              <a:t>Интеграция</a:t>
            </a:r>
            <a:r>
              <a:rPr lang="en-US" sz="1100" b="0" i="0" dirty="0">
                <a:solidFill>
                  <a:srgbClr val="000000"/>
                </a:solidFill>
              </a:rPr>
              <a:t> с </a:t>
            </a:r>
            <a:r>
              <a:rPr lang="en-US" sz="1100" b="0" i="0" dirty="0" err="1">
                <a:solidFill>
                  <a:srgbClr val="000000"/>
                </a:solidFill>
              </a:rPr>
              <a:t>решениями</a:t>
            </a:r>
            <a:r>
              <a:rPr lang="en-US" sz="1100" b="0" i="0" dirty="0">
                <a:solidFill>
                  <a:srgbClr val="000000"/>
                </a:solidFill>
              </a:rPr>
              <a:t> SAP </a:t>
            </a:r>
            <a:r>
              <a:rPr lang="en-US" sz="1100" b="0" i="0" dirty="0" err="1">
                <a:solidFill>
                  <a:srgbClr val="000000"/>
                </a:solidFill>
              </a:rPr>
              <a:t>для</a:t>
            </a:r>
            <a:r>
              <a:rPr lang="en-US" sz="1100" b="0" i="0" dirty="0">
                <a:solidFill>
                  <a:srgbClr val="000000"/>
                </a:solidFill>
              </a:rPr>
              <a:t> </a:t>
            </a:r>
            <a:r>
              <a:rPr lang="en-US" sz="1100" b="0" i="0" dirty="0" err="1">
                <a:solidFill>
                  <a:srgbClr val="000000"/>
                </a:solidFill>
              </a:rPr>
              <a:t>управления</a:t>
            </a:r>
            <a:r>
              <a:rPr lang="en-US" sz="1100" b="0" i="0" dirty="0">
                <a:solidFill>
                  <a:srgbClr val="000000"/>
                </a:solidFill>
              </a:rPr>
              <a:t> </a:t>
            </a:r>
            <a:r>
              <a:rPr lang="en-US" sz="1100" b="0" i="0" dirty="0" err="1">
                <a:solidFill>
                  <a:srgbClr val="000000"/>
                </a:solidFill>
              </a:rPr>
              <a:t>жизненным</a:t>
            </a:r>
            <a:r>
              <a:rPr lang="en-US" sz="1100" b="0" i="0" dirty="0">
                <a:solidFill>
                  <a:srgbClr val="000000"/>
                </a:solidFill>
              </a:rPr>
              <a:t> </a:t>
            </a:r>
            <a:r>
              <a:rPr lang="en-US" sz="1100" b="0" i="0" dirty="0" err="1">
                <a:solidFill>
                  <a:srgbClr val="000000"/>
                </a:solidFill>
              </a:rPr>
              <a:t>циклом</a:t>
            </a:r>
            <a:r>
              <a:rPr lang="en-US" sz="1100" b="0" i="0" dirty="0">
                <a:solidFill>
                  <a:srgbClr val="000000"/>
                </a:solidFill>
              </a:rPr>
              <a:t> </a:t>
            </a:r>
            <a:r>
              <a:rPr lang="en-US" sz="1100" b="0" i="0" dirty="0" err="1">
                <a:solidFill>
                  <a:srgbClr val="000000"/>
                </a:solidFill>
              </a:rPr>
              <a:t>приложений</a:t>
            </a:r>
            <a:r>
              <a:rPr lang="en-US" sz="1100" b="0" i="0" dirty="0">
                <a:solidFill>
                  <a:srgbClr val="000000"/>
                </a:solidFill>
              </a:rPr>
              <a:t> и </a:t>
            </a:r>
            <a:r>
              <a:rPr lang="en-US" sz="1100" b="0" i="0" dirty="0" err="1">
                <a:solidFill>
                  <a:srgbClr val="000000"/>
                </a:solidFill>
              </a:rPr>
              <a:t>оперативной</a:t>
            </a:r>
            <a:r>
              <a:rPr lang="en-US" sz="1100" b="0" i="0" dirty="0">
                <a:solidFill>
                  <a:srgbClr val="000000"/>
                </a:solidFill>
              </a:rPr>
              <a:t> </a:t>
            </a:r>
            <a:r>
              <a:rPr lang="en-US" sz="1100" b="0" i="0" dirty="0" err="1">
                <a:solidFill>
                  <a:srgbClr val="000000"/>
                </a:solidFill>
              </a:rPr>
              <a:t>деятельностью</a:t>
            </a:r>
            <a:endParaRPr lang="en-US" sz="1100" b="0" i="0" dirty="0">
              <a:solidFill>
                <a:srgbClr val="000000"/>
              </a:solidFill>
            </a:endParaRPr>
          </a:p>
        </p:txBody>
      </p:sp>
      <p:grpSp>
        <p:nvGrpSpPr>
          <p:cNvPr id="3" name="Group 231"/>
          <p:cNvGrpSpPr/>
          <p:nvPr/>
        </p:nvGrpSpPr>
        <p:grpSpPr>
          <a:xfrm>
            <a:off x="12138" y="1458529"/>
            <a:ext cx="6660668" cy="4689408"/>
            <a:chOff x="12138" y="1458529"/>
            <a:chExt cx="6660668" cy="4689408"/>
          </a:xfrm>
        </p:grpSpPr>
        <p:sp>
          <p:nvSpPr>
            <p:cNvPr id="233" name="Trapezoid 232"/>
            <p:cNvSpPr/>
            <p:nvPr/>
          </p:nvSpPr>
          <p:spPr bwMode="gray">
            <a:xfrm rot="5400000" flipH="1">
              <a:off x="-207921" y="3287293"/>
              <a:ext cx="3617260" cy="592693"/>
            </a:xfrm>
            <a:prstGeom prst="trapezoid">
              <a:avLst>
                <a:gd name="adj" fmla="val 153459"/>
              </a:avLst>
            </a:prstGeom>
            <a:solidFill>
              <a:srgbClr val="F0AB00">
                <a:alpha val="40000"/>
              </a:srgbClr>
            </a:solidFill>
            <a:ln w="9525"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smtClean="0">
                <a:ln>
                  <a:noFill/>
                </a:ln>
                <a:solidFill>
                  <a:sysClr val="windowText" lastClr="000000"/>
                </a:solidFill>
                <a:effectLst/>
                <a:uLnTx/>
                <a:uFillTx/>
                <a:ea typeface="Arial Unicode MS" pitchFamily="34" charset="-128"/>
                <a:cs typeface="Arial Unicode MS" pitchFamily="34" charset="-128"/>
              </a:endParaRPr>
            </a:p>
          </p:txBody>
        </p:sp>
        <p:sp>
          <p:nvSpPr>
            <p:cNvPr id="234" name="Rounded Rectangle 233"/>
            <p:cNvSpPr/>
            <p:nvPr/>
          </p:nvSpPr>
          <p:spPr>
            <a:xfrm rot="16200000">
              <a:off x="-1012439" y="2999708"/>
              <a:ext cx="3671047" cy="1248550"/>
            </a:xfrm>
            <a:prstGeom prst="roundRect">
              <a:avLst>
                <a:gd name="adj" fmla="val 13825"/>
              </a:avLst>
            </a:prstGeom>
            <a:gradFill rotWithShape="1">
              <a:gsLst>
                <a:gs pos="0">
                  <a:srgbClr val="04357B"/>
                </a:gs>
                <a:gs pos="100000">
                  <a:srgbClr val="04357B">
                    <a:gamma/>
                    <a:tint val="58824"/>
                    <a:invGamma/>
                  </a:srgbClr>
                </a:gs>
              </a:gsLst>
              <a:lin ang="2700000" scaled="1"/>
            </a:gradFill>
            <a:ln w="19050" algn="ctr">
              <a:noFill/>
              <a:miter lim="800000"/>
              <a:headEnd/>
              <a:tailEnd/>
            </a:ln>
            <a:effectLst>
              <a:glow rad="139700">
                <a:srgbClr val="F0AB00">
                  <a:satMod val="175000"/>
                  <a:alpha val="40000"/>
                </a:srgbClr>
              </a:glow>
              <a:prstShdw prst="shdw17" dist="17961" dir="2700000">
                <a:srgbClr val="04357B">
                  <a:gamma/>
                  <a:shade val="60000"/>
                  <a:invGamma/>
                </a:srgbClr>
              </a:prstShdw>
            </a:effectLst>
          </p:spPr>
          <p:txBody>
            <a:bodyPr wrap="none" lIns="0" tIns="0" rIns="0" bIns="0" anchor="ctr"/>
            <a:lstStyle/>
            <a:p>
              <a:pPr marL="0" marR="0" lvl="0" indent="0" algn="ctr" defTabSz="914400" eaLnBrk="1" fontAlgn="auto" latinLnBrk="0" hangingPunct="1">
                <a:lnSpc>
                  <a:spcPct val="75000"/>
                </a:lnSpc>
                <a:spcBef>
                  <a:spcPts val="0"/>
                </a:spcBef>
                <a:spcAft>
                  <a:spcPct val="0"/>
                </a:spcAft>
                <a:buClrTx/>
                <a:buSzTx/>
                <a:buFontTx/>
                <a:buNone/>
                <a:tabLst/>
                <a:defRPr/>
              </a:pPr>
              <a:endParaRPr kumimoji="0" lang="en-US" sz="1000" b="1" i="0" u="none" strike="noStrike" kern="0" cap="none" spc="0" normalizeH="0" baseline="0">
                <a:ln>
                  <a:noFill/>
                </a:ln>
                <a:solidFill>
                  <a:srgbClr val="FFFFFF"/>
                </a:solidFill>
                <a:effectLst/>
                <a:uLnTx/>
                <a:uFillTx/>
              </a:endParaRPr>
            </a:p>
          </p:txBody>
        </p:sp>
        <p:grpSp>
          <p:nvGrpSpPr>
            <p:cNvPr id="4" name="Group 76"/>
            <p:cNvGrpSpPr/>
            <p:nvPr/>
          </p:nvGrpSpPr>
          <p:grpSpPr>
            <a:xfrm>
              <a:off x="12138" y="2203054"/>
              <a:ext cx="1588168" cy="1074246"/>
              <a:chOff x="184463" y="2538191"/>
              <a:chExt cx="1588168" cy="1074246"/>
            </a:xfrm>
          </p:grpSpPr>
          <p:sp>
            <p:nvSpPr>
              <p:cNvPr id="340" name="Rectangle 339"/>
              <p:cNvSpPr/>
              <p:nvPr/>
            </p:nvSpPr>
            <p:spPr>
              <a:xfrm>
                <a:off x="184463" y="3157790"/>
                <a:ext cx="1588168" cy="454647"/>
              </a:xfrm>
              <a:prstGeom prst="rect">
                <a:avLst/>
              </a:prstGeom>
              <a:noFill/>
              <a:ln w="19050" cap="flat" cmpd="sng" algn="ctr">
                <a:noFill/>
                <a:prstDash val="solid"/>
              </a:ln>
              <a:effectLst/>
            </p:spPr>
            <p:txBody>
              <a:bodyPr rtlCol="0" anchor="ctr"/>
              <a:lstStyle/>
              <a:p>
                <a:pPr marL="0" marR="0" indent="0" algn="ctr" defTabSz="914400">
                  <a:lnSpc>
                    <a:spcPct val="100000"/>
                  </a:lnSpc>
                  <a:spcBef>
                    <a:spcPts val="0"/>
                  </a:spcBef>
                  <a:spcAft>
                    <a:spcPts val="0"/>
                  </a:spcAft>
                  <a:buNone/>
                </a:pPr>
                <a:r>
                  <a:rPr lang="en-US" sz="1400" b="0" i="0" u="none" strike="noStrike" cap="none" spc="0" baseline="0">
                    <a:solidFill>
                      <a:srgbClr val="FFFFFF">
                        <a:lumMod val="95000"/>
                      </a:srgbClr>
                    </a:solidFill>
                    <a:effectLst/>
                    <a:latin typeface="SAP Sans 2007 Medium"/>
                    <a:ea typeface="+mn-ea"/>
                    <a:cs typeface="+mn-cs"/>
                  </a:rPr>
                  <a:t>Оркестровка </a:t>
                </a:r>
                <a:br>
                  <a:rPr lang="en-US" sz="1400" b="0" i="0" u="none" strike="noStrike" cap="none" spc="0" baseline="0">
                    <a:solidFill>
                      <a:srgbClr val="FFFFFF">
                        <a:lumMod val="95000"/>
                      </a:srgbClr>
                    </a:solidFill>
                    <a:effectLst/>
                    <a:latin typeface="SAP Sans 2007 Medium"/>
                    <a:ea typeface="+mn-ea"/>
                    <a:cs typeface="+mn-cs"/>
                  </a:rPr>
                </a:br>
                <a:r>
                  <a:rPr lang="en-US" sz="1400" b="0" i="0" u="none" strike="noStrike" cap="none" spc="0" baseline="0">
                    <a:solidFill>
                      <a:srgbClr val="FFFFFF">
                        <a:lumMod val="95000"/>
                      </a:srgbClr>
                    </a:solidFill>
                    <a:effectLst/>
                    <a:latin typeface="SAP Sans 2007 Medium"/>
                    <a:ea typeface="+mn-ea"/>
                    <a:cs typeface="+mn-cs"/>
                  </a:rPr>
                  <a:t>процессов</a:t>
                </a:r>
              </a:p>
              <a:p>
                <a:pPr marL="0" marR="0" indent="0" algn="ctr" defTabSz="914400">
                  <a:lnSpc>
                    <a:spcPct val="100000"/>
                  </a:lnSpc>
                  <a:spcBef>
                    <a:spcPts val="0"/>
                  </a:spcBef>
                  <a:spcAft>
                    <a:spcPts val="0"/>
                  </a:spcAft>
                  <a:buNone/>
                </a:pPr>
                <a:r>
                  <a:rPr lang="en-US" sz="1400" b="0" i="0" u="none" strike="noStrike" cap="none" spc="0" baseline="0">
                    <a:solidFill>
                      <a:srgbClr val="FFFFFF">
                        <a:lumMod val="95000"/>
                      </a:srgbClr>
                    </a:solidFill>
                    <a:effectLst/>
                    <a:latin typeface="SAP Sans 2007 Medium"/>
                    <a:ea typeface="+mn-ea"/>
                    <a:cs typeface="+mn-cs"/>
                  </a:rPr>
                  <a:t>Решение</a:t>
                </a:r>
              </a:p>
            </p:txBody>
          </p:sp>
          <p:grpSp>
            <p:nvGrpSpPr>
              <p:cNvPr id="5" name="Group 170"/>
              <p:cNvGrpSpPr/>
              <p:nvPr/>
            </p:nvGrpSpPr>
            <p:grpSpPr>
              <a:xfrm>
                <a:off x="584763" y="2538191"/>
                <a:ext cx="787582" cy="432278"/>
                <a:chOff x="7067550" y="4685564"/>
                <a:chExt cx="1314450" cy="721461"/>
              </a:xfrm>
            </p:grpSpPr>
            <p:sp>
              <p:nvSpPr>
                <p:cNvPr id="342" name="Chevron 120"/>
                <p:cNvSpPr/>
                <p:nvPr/>
              </p:nvSpPr>
              <p:spPr>
                <a:xfrm>
                  <a:off x="7067550" y="4685564"/>
                  <a:ext cx="552449" cy="320675"/>
                </a:xfrm>
                <a:prstGeom prst="chevron">
                  <a:avLst/>
                </a:prstGeom>
                <a:solidFill>
                  <a:srgbClr val="F2F2F2"/>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a:ln>
                      <a:noFill/>
                    </a:ln>
                    <a:solidFill>
                      <a:srgbClr val="000000"/>
                    </a:solidFill>
                    <a:effectLst/>
                    <a:uLnTx/>
                    <a:uFillTx/>
                    <a:latin typeface="Arial"/>
                    <a:ea typeface="+mn-ea"/>
                    <a:cs typeface="+mn-cs"/>
                  </a:endParaRPr>
                </a:p>
              </p:txBody>
            </p:sp>
            <p:sp>
              <p:nvSpPr>
                <p:cNvPr id="343" name="Chevron 342"/>
                <p:cNvSpPr/>
                <p:nvPr/>
              </p:nvSpPr>
              <p:spPr>
                <a:xfrm>
                  <a:off x="7315200" y="5086350"/>
                  <a:ext cx="552450" cy="320675"/>
                </a:xfrm>
                <a:prstGeom prst="chevron">
                  <a:avLst/>
                </a:prstGeom>
                <a:solidFill>
                  <a:srgbClr val="F2F2F2"/>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a:ln>
                      <a:noFill/>
                    </a:ln>
                    <a:solidFill>
                      <a:srgbClr val="000000"/>
                    </a:solidFill>
                    <a:effectLst/>
                    <a:uLnTx/>
                    <a:uFillTx/>
                    <a:latin typeface="Arial"/>
                    <a:ea typeface="+mn-ea"/>
                    <a:cs typeface="+mn-cs"/>
                  </a:endParaRPr>
                </a:p>
              </p:txBody>
            </p:sp>
            <p:sp>
              <p:nvSpPr>
                <p:cNvPr id="344" name="Chevron 343"/>
                <p:cNvSpPr/>
                <p:nvPr/>
              </p:nvSpPr>
              <p:spPr>
                <a:xfrm>
                  <a:off x="7829550" y="5086350"/>
                  <a:ext cx="552450" cy="320675"/>
                </a:xfrm>
                <a:prstGeom prst="chevron">
                  <a:avLst/>
                </a:prstGeom>
                <a:solidFill>
                  <a:srgbClr val="F2F2F2"/>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a:ln>
                      <a:noFill/>
                    </a:ln>
                    <a:solidFill>
                      <a:srgbClr val="000000"/>
                    </a:solidFill>
                    <a:effectLst/>
                    <a:uLnTx/>
                    <a:uFillTx/>
                    <a:latin typeface="Arial"/>
                    <a:ea typeface="+mn-ea"/>
                    <a:cs typeface="+mn-cs"/>
                  </a:endParaRPr>
                </a:p>
              </p:txBody>
            </p:sp>
          </p:grpSp>
        </p:grpSp>
        <p:sp>
          <p:nvSpPr>
            <p:cNvPr id="236" name="Rounded Rectangle 235"/>
            <p:cNvSpPr/>
            <p:nvPr/>
          </p:nvSpPr>
          <p:spPr bwMode="gray">
            <a:xfrm>
              <a:off x="1677384" y="2340864"/>
              <a:ext cx="4876911" cy="2601490"/>
            </a:xfrm>
            <a:prstGeom prst="roundRect">
              <a:avLst>
                <a:gd name="adj" fmla="val 6362"/>
              </a:avLst>
            </a:prstGeom>
            <a:gradFill rotWithShape="1">
              <a:gsLst>
                <a:gs pos="0">
                  <a:srgbClr val="FFFFFF"/>
                </a:gs>
                <a:gs pos="100000">
                  <a:srgbClr val="FFFFFF">
                    <a:lumMod val="65000"/>
                  </a:srgbClr>
                </a:gs>
              </a:gsLst>
              <a:lin ang="2700000" scaled="1"/>
            </a:gradFill>
            <a:ln w="19050" algn="ctr">
              <a:solidFill>
                <a:srgbClr val="F0AB00"/>
              </a:solidFill>
              <a:miter lim="800000"/>
              <a:headEnd/>
              <a:tailEnd/>
            </a:ln>
            <a:effectLst>
              <a:glow rad="139700">
                <a:srgbClr val="F0AB00">
                  <a:satMod val="1750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marL="0" marR="0" indent="0" algn="l" defTabSz="914400">
                <a:lnSpc>
                  <a:spcPct val="75000"/>
                </a:lnSpc>
                <a:spcBef>
                  <a:spcPts val="720"/>
                </a:spcBef>
                <a:spcAft>
                  <a:spcPts val="0"/>
                </a:spcAft>
                <a:buNone/>
              </a:pPr>
              <a:r>
                <a:rPr lang="en-US" sz="1200" b="1" i="0" u="none" strike="noStrike" cap="none" spc="0" baseline="0" dirty="0" err="1" smtClean="0">
                  <a:solidFill>
                    <a:srgbClr val="002060"/>
                  </a:solidFill>
                  <a:effectLst/>
                  <a:latin typeface="Arial"/>
                  <a:ea typeface="+mn-ea"/>
                  <a:cs typeface="+mn-cs"/>
                </a:rPr>
                <a:t>Возможность</a:t>
              </a:r>
              <a:r>
                <a:rPr lang="ru-RU" sz="1200" b="1" i="0" u="none" strike="noStrike" cap="none" spc="0" baseline="0" dirty="0" smtClean="0">
                  <a:solidFill>
                    <a:srgbClr val="002060"/>
                  </a:solidFill>
                  <a:effectLst/>
                  <a:latin typeface="Arial"/>
                  <a:ea typeface="+mn-ea"/>
                  <a:cs typeface="+mn-cs"/>
                </a:rPr>
                <a:t/>
              </a:r>
              <a:br>
                <a:rPr lang="ru-RU" sz="1200" b="1" i="0" u="none" strike="noStrike" cap="none" spc="0" baseline="0" dirty="0" smtClean="0">
                  <a:solidFill>
                    <a:srgbClr val="002060"/>
                  </a:solidFill>
                  <a:effectLst/>
                  <a:latin typeface="Arial"/>
                  <a:ea typeface="+mn-ea"/>
                  <a:cs typeface="+mn-cs"/>
                </a:rPr>
              </a:br>
              <a:r>
                <a:rPr lang="en-US" sz="1200" b="1" i="0" u="none" strike="noStrike" cap="none" spc="0" baseline="0" dirty="0" err="1" smtClean="0">
                  <a:solidFill>
                    <a:srgbClr val="002060"/>
                  </a:solidFill>
                  <a:effectLst/>
                  <a:latin typeface="Arial"/>
                  <a:ea typeface="+mn-ea"/>
                  <a:cs typeface="+mn-cs"/>
                </a:rPr>
                <a:t>расширения</a:t>
              </a:r>
              <a:r>
                <a:rPr lang="ru-RU" sz="1200" b="1" i="0" u="none" strike="noStrike" cap="none" spc="0" baseline="0" dirty="0" smtClean="0">
                  <a:solidFill>
                    <a:srgbClr val="002060"/>
                  </a:solidFill>
                  <a:effectLst/>
                  <a:latin typeface="Arial"/>
                  <a:ea typeface="+mn-ea"/>
                  <a:cs typeface="+mn-cs"/>
                </a:rPr>
                <a:t/>
              </a:r>
              <a:br>
                <a:rPr lang="ru-RU" sz="1200" b="1" i="0" u="none" strike="noStrike" cap="none" spc="0" baseline="0" dirty="0" smtClean="0">
                  <a:solidFill>
                    <a:srgbClr val="002060"/>
                  </a:solidFill>
                  <a:effectLst/>
                  <a:latin typeface="Arial"/>
                  <a:ea typeface="+mn-ea"/>
                  <a:cs typeface="+mn-cs"/>
                </a:rPr>
              </a:br>
              <a:r>
                <a:rPr lang="en-US" sz="1200" b="1" i="0" u="none" strike="noStrike" cap="none" spc="0" baseline="0" dirty="0" err="1" smtClean="0">
                  <a:solidFill>
                    <a:srgbClr val="002060"/>
                  </a:solidFill>
                  <a:effectLst/>
                  <a:latin typeface="Arial"/>
                  <a:ea typeface="+mn-ea"/>
                  <a:cs typeface="+mn-cs"/>
                </a:rPr>
                <a:t>бизнеса</a:t>
              </a:r>
              <a:endParaRPr lang="en-US" sz="1200" b="1" i="0" u="none" strike="noStrike" cap="none" spc="0" baseline="0" dirty="0">
                <a:solidFill>
                  <a:srgbClr val="002060"/>
                </a:solidFill>
                <a:effectLst/>
                <a:latin typeface="Arial"/>
                <a:ea typeface="+mn-ea"/>
                <a:cs typeface="+mn-cs"/>
              </a:endParaRPr>
            </a:p>
            <a:p>
              <a:pPr marL="0" marR="0" indent="0" algn="l" defTabSz="914400">
                <a:lnSpc>
                  <a:spcPct val="75000"/>
                </a:lnSpc>
                <a:spcBef>
                  <a:spcPts val="720"/>
                </a:spcBef>
                <a:spcAft>
                  <a:spcPts val="0"/>
                </a:spcAft>
                <a:buNone/>
              </a:pPr>
              <a:endParaRPr lang="en-US" sz="1200" strike="noStrike" dirty="0" smtClean="0">
                <a:solidFill>
                  <a:srgbClr val="002060"/>
                </a:solidFill>
              </a:endParaRPr>
            </a:p>
            <a:p>
              <a:pPr marL="0" marR="0" indent="0" algn="l" defTabSz="914400">
                <a:lnSpc>
                  <a:spcPct val="75000"/>
                </a:lnSpc>
                <a:spcBef>
                  <a:spcPts val="720"/>
                </a:spcBef>
                <a:spcAft>
                  <a:spcPts val="0"/>
                </a:spcAft>
                <a:buNone/>
              </a:pPr>
              <a:endParaRPr lang="en-US" sz="1200" strike="noStrike" dirty="0" smtClean="0">
                <a:solidFill>
                  <a:srgbClr val="002060"/>
                </a:solidFill>
              </a:endParaRPr>
            </a:p>
            <a:p>
              <a:pPr marL="0" marR="0" indent="0" algn="l" defTabSz="914400">
                <a:lnSpc>
                  <a:spcPct val="75000"/>
                </a:lnSpc>
                <a:spcBef>
                  <a:spcPts val="720"/>
                </a:spcBef>
                <a:spcAft>
                  <a:spcPts val="0"/>
                </a:spcAft>
                <a:buNone/>
              </a:pPr>
              <a:endParaRPr lang="en-US" sz="1200" strike="noStrike" dirty="0" smtClean="0">
                <a:solidFill>
                  <a:srgbClr val="002060"/>
                </a:solidFill>
              </a:endParaRPr>
            </a:p>
            <a:p>
              <a:pPr marL="0" marR="0" indent="0" algn="l" defTabSz="914400">
                <a:lnSpc>
                  <a:spcPct val="75000"/>
                </a:lnSpc>
                <a:spcBef>
                  <a:spcPts val="720"/>
                </a:spcBef>
                <a:spcAft>
                  <a:spcPts val="0"/>
                </a:spcAft>
                <a:buNone/>
              </a:pPr>
              <a:endParaRPr lang="en-US" sz="1200" strike="noStrike" dirty="0" smtClean="0">
                <a:solidFill>
                  <a:srgbClr val="002060"/>
                </a:solidFill>
              </a:endParaRPr>
            </a:p>
            <a:p>
              <a:pPr marL="0" marR="0" indent="0" algn="l" defTabSz="914400">
                <a:lnSpc>
                  <a:spcPct val="75000"/>
                </a:lnSpc>
                <a:spcBef>
                  <a:spcPts val="720"/>
                </a:spcBef>
                <a:spcAft>
                  <a:spcPts val="0"/>
                </a:spcAft>
                <a:buNone/>
              </a:pPr>
              <a:endParaRPr lang="en-US" sz="1200" strike="noStrike" dirty="0" smtClean="0">
                <a:solidFill>
                  <a:srgbClr val="002060"/>
                </a:solidFill>
              </a:endParaRPr>
            </a:p>
            <a:p>
              <a:pPr marL="0" marR="0" indent="0" algn="l" defTabSz="914400">
                <a:lnSpc>
                  <a:spcPct val="75000"/>
                </a:lnSpc>
                <a:spcBef>
                  <a:spcPts val="720"/>
                </a:spcBef>
                <a:spcAft>
                  <a:spcPts val="0"/>
                </a:spcAft>
                <a:buNone/>
              </a:pPr>
              <a:endParaRPr lang="en-US" sz="1200" strike="noStrike" dirty="0" smtClean="0">
                <a:solidFill>
                  <a:srgbClr val="002060"/>
                </a:solidFill>
              </a:endParaRPr>
            </a:p>
            <a:p>
              <a:pPr marL="0" marR="0" indent="0" algn="l" defTabSz="914400">
                <a:lnSpc>
                  <a:spcPct val="75000"/>
                </a:lnSpc>
                <a:spcBef>
                  <a:spcPts val="720"/>
                </a:spcBef>
                <a:spcAft>
                  <a:spcPts val="0"/>
                </a:spcAft>
                <a:buNone/>
              </a:pPr>
              <a:endParaRPr lang="en-US" sz="1200" strike="noStrike" dirty="0" smtClean="0">
                <a:solidFill>
                  <a:srgbClr val="002060"/>
                </a:solidFill>
              </a:endParaRPr>
            </a:p>
            <a:p>
              <a:pPr marL="0" marR="0" indent="0" algn="l" defTabSz="914400">
                <a:lnSpc>
                  <a:spcPct val="75000"/>
                </a:lnSpc>
                <a:spcBef>
                  <a:spcPts val="720"/>
                </a:spcBef>
                <a:spcAft>
                  <a:spcPts val="0"/>
                </a:spcAft>
                <a:buNone/>
              </a:pPr>
              <a:endParaRPr lang="en-US" sz="1200" strike="noStrike" dirty="0" smtClean="0">
                <a:solidFill>
                  <a:srgbClr val="002060"/>
                </a:solidFill>
              </a:endParaRPr>
            </a:p>
          </p:txBody>
        </p:sp>
        <p:sp>
          <p:nvSpPr>
            <p:cNvPr id="237" name="Text Box 47"/>
            <p:cNvSpPr txBox="1">
              <a:spLocks noChangeAspect="1" noChangeArrowheads="1"/>
            </p:cNvSpPr>
            <p:nvPr/>
          </p:nvSpPr>
          <p:spPr bwMode="gray">
            <a:xfrm>
              <a:off x="2856989" y="3160753"/>
              <a:ext cx="1794212" cy="530224"/>
            </a:xfrm>
            <a:prstGeom prst="rect">
              <a:avLst/>
            </a:prstGeom>
            <a:gradFill rotWithShape="1">
              <a:gsLst>
                <a:gs pos="0">
                  <a:srgbClr val="04357B"/>
                </a:gs>
                <a:gs pos="100000">
                  <a:srgbClr val="04357B">
                    <a:gamma/>
                    <a:tint val="58824"/>
                    <a:invGamma/>
                  </a:srgbClr>
                </a:gs>
              </a:gsLst>
              <a:lin ang="2700000" scaled="1"/>
            </a:gradFill>
            <a:ln w="19050" algn="ctr">
              <a:noFill/>
              <a:miter lim="800000"/>
              <a:headEnd/>
              <a:tailEnd/>
            </a:ln>
            <a:effectLst>
              <a:prstShdw prst="shdw17" dist="17961" dir="2700000">
                <a:srgbClr val="04357B">
                  <a:gamma/>
                  <a:shade val="60000"/>
                  <a:invGamma/>
                </a:srgbClr>
              </a:prstShdw>
            </a:effectLst>
          </p:spPr>
          <p:txBody>
            <a:bodyPr wrap="none" lIns="0" tIns="0" rIns="0" bIns="0" anchor="ctr"/>
            <a:lstStyle/>
            <a:p>
              <a:pPr marL="0" marR="0" indent="0" algn="ctr" defTabSz="914400">
                <a:lnSpc>
                  <a:spcPct val="75000"/>
                </a:lnSpc>
                <a:spcBef>
                  <a:spcPts val="0"/>
                </a:spcBef>
                <a:spcAft>
                  <a:spcPts val="0"/>
                </a:spcAft>
                <a:buNone/>
              </a:pPr>
              <a:r>
                <a:rPr lang="en-US" sz="1200" b="1" i="0" u="none" strike="noStrike" cap="none" spc="0" baseline="0" dirty="0" err="1">
                  <a:solidFill>
                    <a:srgbClr val="FFFFFF"/>
                  </a:solidFill>
                  <a:effectLst/>
                  <a:latin typeface="Arial"/>
                  <a:ea typeface="+mn-ea"/>
                  <a:cs typeface="+mn-cs"/>
                </a:rPr>
                <a:t>Компоновка</a:t>
              </a:r>
              <a:r>
                <a:rPr lang="en-US" sz="1200" b="1" i="0" u="none" strike="noStrike" cap="none" spc="0" baseline="0" dirty="0">
                  <a:solidFill>
                    <a:srgbClr val="FFFFFF"/>
                  </a:solidFill>
                  <a:effectLst/>
                  <a:latin typeface="Arial"/>
                  <a:ea typeface="+mn-ea"/>
                  <a:cs typeface="+mn-cs"/>
                </a:rPr>
                <a:t> </a:t>
              </a:r>
              <a:r>
                <a:rPr lang="en-US" sz="1200" b="1" i="0" u="none" strike="noStrike" cap="none" spc="0" baseline="0" dirty="0" err="1">
                  <a:solidFill>
                    <a:srgbClr val="FFFFFF"/>
                  </a:solidFill>
                  <a:effectLst/>
                  <a:latin typeface="Arial"/>
                  <a:ea typeface="+mn-ea"/>
                  <a:cs typeface="+mn-cs"/>
                </a:rPr>
                <a:t>сервисов</a:t>
              </a:r>
              <a:r>
                <a:rPr lang="en-US" sz="1200" b="1" i="0" u="none" strike="noStrike" cap="none" spc="0" baseline="0" dirty="0">
                  <a:solidFill>
                    <a:srgbClr val="FFFFFF"/>
                  </a:solidFill>
                  <a:latin typeface="Arial"/>
                  <a:ea typeface="+mn-ea"/>
                  <a:cs typeface="+mn-cs"/>
                </a:rPr>
                <a:t> </a:t>
              </a:r>
            </a:p>
            <a:p>
              <a:pPr marL="0" marR="0" indent="0" algn="ctr" defTabSz="914400">
                <a:lnSpc>
                  <a:spcPct val="75000"/>
                </a:lnSpc>
                <a:spcBef>
                  <a:spcPts val="0"/>
                </a:spcBef>
                <a:spcAft>
                  <a:spcPts val="0"/>
                </a:spcAft>
                <a:buNone/>
              </a:pPr>
              <a:r>
                <a:rPr lang="en-US" sz="1200" b="1" i="0" u="none" strike="noStrike" cap="none" spc="0" baseline="0" dirty="0" smtClean="0">
                  <a:solidFill>
                    <a:srgbClr val="FFFFFF"/>
                  </a:solidFill>
                  <a:latin typeface="Arial"/>
                  <a:ea typeface="+mn-ea"/>
                  <a:cs typeface="+mn-cs"/>
                </a:rPr>
                <a:t> </a:t>
              </a:r>
              <a:r>
                <a:rPr lang="en-US" sz="1200" b="1" i="0" u="none" strike="noStrike" cap="none" spc="0" baseline="0" dirty="0" smtClean="0">
                  <a:solidFill>
                    <a:srgbClr val="FFFFFF"/>
                  </a:solidFill>
                  <a:effectLst/>
                  <a:latin typeface="Arial"/>
                  <a:ea typeface="+mn-ea"/>
                  <a:cs typeface="+mn-cs"/>
                </a:rPr>
                <a:t>и </a:t>
              </a:r>
              <a:r>
                <a:rPr lang="en-US" sz="1200" b="1" i="0" u="none" strike="noStrike" cap="none" spc="0" baseline="0" dirty="0" err="1" smtClean="0">
                  <a:solidFill>
                    <a:srgbClr val="FFFFFF"/>
                  </a:solidFill>
                  <a:effectLst/>
                  <a:latin typeface="Arial"/>
                  <a:ea typeface="+mn-ea"/>
                  <a:cs typeface="+mn-cs"/>
                </a:rPr>
                <a:t>событий</a:t>
              </a:r>
              <a:r>
                <a:rPr lang="en-US" sz="1200" b="1" i="0" u="none" strike="noStrike" cap="none" spc="0" baseline="0" dirty="0" smtClean="0">
                  <a:solidFill>
                    <a:srgbClr val="FFFFFF"/>
                  </a:solidFill>
                  <a:latin typeface="Arial"/>
                  <a:ea typeface="+mn-ea"/>
                  <a:cs typeface="+mn-cs"/>
                </a:rPr>
                <a:t> </a:t>
              </a:r>
              <a:endParaRPr lang="en-US" sz="1200" b="1" i="0" u="none" strike="noStrike" cap="none" spc="0" baseline="0" dirty="0">
                <a:solidFill>
                  <a:srgbClr val="FFFFFF"/>
                </a:solidFill>
                <a:latin typeface="Arial"/>
                <a:ea typeface="+mn-ea"/>
                <a:cs typeface="+mn-cs"/>
              </a:endParaRPr>
            </a:p>
          </p:txBody>
        </p:sp>
        <p:sp>
          <p:nvSpPr>
            <p:cNvPr id="238" name="Text Box 47"/>
            <p:cNvSpPr txBox="1">
              <a:spLocks noChangeAspect="1" noChangeArrowheads="1"/>
            </p:cNvSpPr>
            <p:nvPr/>
          </p:nvSpPr>
          <p:spPr bwMode="gray">
            <a:xfrm>
              <a:off x="4699866" y="3160753"/>
              <a:ext cx="1794212" cy="530224"/>
            </a:xfrm>
            <a:prstGeom prst="rect">
              <a:avLst/>
            </a:prstGeom>
            <a:gradFill rotWithShape="1">
              <a:gsLst>
                <a:gs pos="0">
                  <a:srgbClr val="04357B"/>
                </a:gs>
                <a:gs pos="100000">
                  <a:srgbClr val="04357B">
                    <a:gamma/>
                    <a:tint val="58824"/>
                    <a:invGamma/>
                  </a:srgbClr>
                </a:gs>
              </a:gsLst>
              <a:lin ang="2700000" scaled="1"/>
            </a:gradFill>
            <a:ln w="19050" algn="ctr">
              <a:noFill/>
              <a:miter lim="800000"/>
              <a:headEnd/>
              <a:tailEnd/>
            </a:ln>
            <a:effectLst>
              <a:prstShdw prst="shdw17" dist="17961" dir="2700000">
                <a:srgbClr val="04357B">
                  <a:gamma/>
                  <a:shade val="60000"/>
                  <a:invGamma/>
                </a:srgbClr>
              </a:prstShdw>
            </a:effectLst>
          </p:spPr>
          <p:txBody>
            <a:bodyPr wrap="none" lIns="0" tIns="0" rIns="0" bIns="0" anchor="ctr"/>
            <a:lstStyle/>
            <a:p>
              <a:pPr marL="0" marR="0" indent="0" algn="ctr" defTabSz="914400">
                <a:lnSpc>
                  <a:spcPct val="75000"/>
                </a:lnSpc>
                <a:spcBef>
                  <a:spcPts val="0"/>
                </a:spcBef>
                <a:spcAft>
                  <a:spcPts val="0"/>
                </a:spcAft>
                <a:buNone/>
              </a:pPr>
              <a:r>
                <a:rPr lang="en-US" sz="1200" b="1" i="0" u="none" strike="noStrike" cap="none" spc="0" baseline="0">
                  <a:solidFill>
                    <a:srgbClr val="FFFFFF"/>
                  </a:solidFill>
                  <a:effectLst/>
                  <a:latin typeface="Arial"/>
                  <a:ea typeface="+mn-ea"/>
                  <a:cs typeface="+mn-cs"/>
                </a:rPr>
                <a:t>Составление</a:t>
              </a:r>
            </a:p>
            <a:p>
              <a:pPr marL="0" marR="0" indent="0" algn="ctr" defTabSz="914400">
                <a:lnSpc>
                  <a:spcPct val="75000"/>
                </a:lnSpc>
                <a:spcBef>
                  <a:spcPts val="0"/>
                </a:spcBef>
                <a:spcAft>
                  <a:spcPts val="0"/>
                </a:spcAft>
                <a:buNone/>
              </a:pPr>
              <a:r>
                <a:rPr lang="en-US" sz="1200" b="1" i="0" u="none" strike="noStrike" cap="none" spc="0" baseline="0">
                  <a:solidFill>
                    <a:srgbClr val="FFFFFF"/>
                  </a:solidFill>
                  <a:latin typeface="Arial"/>
                  <a:ea typeface="+mn-ea"/>
                  <a:cs typeface="+mn-cs"/>
                </a:rPr>
                <a:t> </a:t>
              </a:r>
              <a:r>
                <a:rPr lang="en-US" sz="1200" b="1" i="0" u="none" strike="noStrike" cap="none" spc="0" baseline="0">
                  <a:solidFill>
                    <a:srgbClr val="FFFFFF"/>
                  </a:solidFill>
                  <a:effectLst/>
                  <a:latin typeface="Arial"/>
                  <a:ea typeface="+mn-ea"/>
                  <a:cs typeface="+mn-cs"/>
                </a:rPr>
                <a:t>UI</a:t>
              </a:r>
            </a:p>
          </p:txBody>
        </p:sp>
        <p:sp>
          <p:nvSpPr>
            <p:cNvPr id="239" name="Text Box 47"/>
            <p:cNvSpPr txBox="1">
              <a:spLocks noChangeAspect="1" noChangeArrowheads="1"/>
            </p:cNvSpPr>
            <p:nvPr/>
          </p:nvSpPr>
          <p:spPr bwMode="gray">
            <a:xfrm>
              <a:off x="2856989" y="3751303"/>
              <a:ext cx="1794212" cy="530224"/>
            </a:xfrm>
            <a:prstGeom prst="rect">
              <a:avLst/>
            </a:prstGeom>
            <a:gradFill rotWithShape="1">
              <a:gsLst>
                <a:gs pos="0">
                  <a:srgbClr val="04357B"/>
                </a:gs>
                <a:gs pos="100000">
                  <a:srgbClr val="04357B">
                    <a:gamma/>
                    <a:tint val="58824"/>
                    <a:invGamma/>
                  </a:srgbClr>
                </a:gs>
              </a:gsLst>
              <a:lin ang="2700000" scaled="1"/>
            </a:gradFill>
            <a:ln w="19050" algn="ctr">
              <a:noFill/>
              <a:miter lim="800000"/>
              <a:headEnd/>
              <a:tailEnd/>
            </a:ln>
            <a:effectLst>
              <a:prstShdw prst="shdw17" dist="17961" dir="2700000">
                <a:srgbClr val="04357B">
                  <a:gamma/>
                  <a:shade val="60000"/>
                  <a:invGamma/>
                </a:srgbClr>
              </a:prstShdw>
            </a:effectLst>
          </p:spPr>
          <p:txBody>
            <a:bodyPr wrap="none" lIns="0" tIns="0" rIns="0" bIns="0" anchor="ctr"/>
            <a:lstStyle/>
            <a:p>
              <a:pPr marL="0" marR="0" indent="0" algn="ctr" defTabSz="914400">
                <a:lnSpc>
                  <a:spcPct val="75000"/>
                </a:lnSpc>
                <a:spcBef>
                  <a:spcPts val="0"/>
                </a:spcBef>
                <a:spcAft>
                  <a:spcPts val="0"/>
                </a:spcAft>
                <a:buNone/>
              </a:pPr>
              <a:r>
                <a:rPr lang="en-US" sz="1200" b="1" i="0" u="none" strike="noStrike" cap="none" spc="0" baseline="0" dirty="0" err="1">
                  <a:solidFill>
                    <a:srgbClr val="FFFFFF"/>
                  </a:solidFill>
                  <a:effectLst/>
                  <a:latin typeface="Arial"/>
                  <a:ea typeface="+mn-ea"/>
                  <a:cs typeface="+mn-cs"/>
                </a:rPr>
                <a:t>Управление</a:t>
              </a:r>
              <a:endParaRPr lang="en-US" sz="1200" b="1" i="0" u="none" strike="noStrike" cap="none" spc="0" baseline="0" dirty="0">
                <a:solidFill>
                  <a:srgbClr val="FFFFFF"/>
                </a:solidFill>
                <a:effectLst/>
                <a:latin typeface="Arial"/>
                <a:ea typeface="+mn-ea"/>
                <a:cs typeface="+mn-cs"/>
              </a:endParaRPr>
            </a:p>
            <a:p>
              <a:pPr marL="0" marR="0" indent="0" algn="ctr" defTabSz="914400">
                <a:lnSpc>
                  <a:spcPct val="75000"/>
                </a:lnSpc>
                <a:spcBef>
                  <a:spcPts val="0"/>
                </a:spcBef>
                <a:spcAft>
                  <a:spcPts val="0"/>
                </a:spcAft>
                <a:buNone/>
              </a:pPr>
              <a:r>
                <a:rPr lang="en-US" sz="1200" b="1" i="0" u="none" strike="noStrike" cap="none" spc="0" baseline="0" dirty="0">
                  <a:solidFill>
                    <a:srgbClr val="FFFFFF"/>
                  </a:solidFill>
                  <a:latin typeface="Arial"/>
                  <a:ea typeface="+mn-ea"/>
                  <a:cs typeface="+mn-cs"/>
                </a:rPr>
                <a:t> </a:t>
              </a:r>
              <a:r>
                <a:rPr lang="en-US" sz="1200" b="1" i="0" u="none" strike="noStrike" cap="none" spc="0" baseline="0" dirty="0">
                  <a:solidFill>
                    <a:srgbClr val="FFFFFF"/>
                  </a:solidFill>
                  <a:effectLst/>
                  <a:latin typeface="Arial"/>
                  <a:ea typeface="+mn-ea"/>
                  <a:cs typeface="+mn-cs"/>
                </a:rPr>
                <a:t>SOA</a:t>
              </a:r>
            </a:p>
          </p:txBody>
        </p:sp>
        <p:sp>
          <p:nvSpPr>
            <p:cNvPr id="240" name="Text Box 47"/>
            <p:cNvSpPr txBox="1">
              <a:spLocks noChangeAspect="1" noChangeArrowheads="1"/>
            </p:cNvSpPr>
            <p:nvPr/>
          </p:nvSpPr>
          <p:spPr bwMode="gray">
            <a:xfrm>
              <a:off x="4699866" y="3751303"/>
              <a:ext cx="1794212" cy="530224"/>
            </a:xfrm>
            <a:prstGeom prst="rect">
              <a:avLst/>
            </a:prstGeom>
            <a:gradFill rotWithShape="1">
              <a:gsLst>
                <a:gs pos="0">
                  <a:srgbClr val="04357B"/>
                </a:gs>
                <a:gs pos="100000">
                  <a:srgbClr val="04357B">
                    <a:gamma/>
                    <a:tint val="58824"/>
                    <a:invGamma/>
                  </a:srgbClr>
                </a:gs>
              </a:gsLst>
              <a:lin ang="2700000" scaled="1"/>
            </a:gradFill>
            <a:ln w="19050" algn="ctr">
              <a:noFill/>
              <a:miter lim="800000"/>
              <a:headEnd/>
              <a:tailEnd/>
            </a:ln>
            <a:effectLst>
              <a:prstShdw prst="shdw17" dist="17961" dir="2700000">
                <a:srgbClr val="04357B">
                  <a:gamma/>
                  <a:shade val="60000"/>
                  <a:invGamma/>
                </a:srgbClr>
              </a:prstShdw>
            </a:effectLst>
          </p:spPr>
          <p:txBody>
            <a:bodyPr wrap="none" lIns="0" tIns="0" rIns="0" bIns="0" anchor="ctr"/>
            <a:lstStyle/>
            <a:p>
              <a:pPr marL="0" marR="0" indent="0" algn="ctr" defTabSz="914400">
                <a:lnSpc>
                  <a:spcPct val="75000"/>
                </a:lnSpc>
                <a:spcBef>
                  <a:spcPts val="0"/>
                </a:spcBef>
                <a:spcAft>
                  <a:spcPts val="0"/>
                </a:spcAft>
                <a:buNone/>
              </a:pPr>
              <a:r>
                <a:rPr lang="en-US" sz="1200" b="1" i="0" u="none" strike="noStrike" cap="none" spc="0" baseline="0" dirty="0" err="1">
                  <a:solidFill>
                    <a:srgbClr val="FFFFFF"/>
                  </a:solidFill>
                  <a:effectLst/>
                  <a:latin typeface="Arial"/>
                  <a:ea typeface="+mn-ea"/>
                  <a:cs typeface="+mn-cs"/>
                </a:rPr>
                <a:t>Отображение</a:t>
              </a:r>
              <a:r>
                <a:rPr lang="en-US" sz="1200" b="1" i="0" u="none" strike="noStrike" cap="none" spc="0" baseline="0" dirty="0">
                  <a:solidFill>
                    <a:srgbClr val="FFFFFF"/>
                  </a:solidFill>
                  <a:effectLst/>
                  <a:latin typeface="Arial"/>
                  <a:ea typeface="+mn-ea"/>
                  <a:cs typeface="+mn-cs"/>
                </a:rPr>
                <a:t> </a:t>
              </a:r>
              <a:r>
                <a:rPr lang="ru-RU" sz="1200" b="1" i="0" u="none" strike="noStrike" cap="none" spc="0" baseline="0" dirty="0" smtClean="0">
                  <a:solidFill>
                    <a:srgbClr val="FFFFFF"/>
                  </a:solidFill>
                  <a:effectLst/>
                  <a:latin typeface="Arial"/>
                  <a:ea typeface="+mn-ea"/>
                  <a:cs typeface="+mn-cs"/>
                </a:rPr>
                <a:t/>
              </a:r>
              <a:br>
                <a:rPr lang="ru-RU" sz="1200" b="1" i="0" u="none" strike="noStrike" cap="none" spc="0" baseline="0" dirty="0" smtClean="0">
                  <a:solidFill>
                    <a:srgbClr val="FFFFFF"/>
                  </a:solidFill>
                  <a:effectLst/>
                  <a:latin typeface="Arial"/>
                  <a:ea typeface="+mn-ea"/>
                  <a:cs typeface="+mn-cs"/>
                </a:rPr>
              </a:br>
              <a:r>
                <a:rPr lang="en-US" sz="1200" b="1" i="0" u="none" strike="noStrike" cap="none" spc="0" baseline="0" dirty="0" smtClean="0">
                  <a:solidFill>
                    <a:srgbClr val="FFFFFF"/>
                  </a:solidFill>
                  <a:effectLst/>
                  <a:latin typeface="Arial"/>
                  <a:ea typeface="+mn-ea"/>
                  <a:cs typeface="+mn-cs"/>
                </a:rPr>
                <a:t>и</a:t>
              </a:r>
              <a:r>
                <a:rPr lang="ru-RU" sz="1200" b="1" dirty="0">
                  <a:solidFill>
                    <a:srgbClr val="FFFFFF"/>
                  </a:solidFill>
                </a:rPr>
                <a:t> </a:t>
              </a:r>
              <a:r>
                <a:rPr lang="en-US" sz="1200" b="1" i="0" u="none" strike="noStrike" cap="none" spc="0" baseline="0" dirty="0" err="1" smtClean="0">
                  <a:solidFill>
                    <a:srgbClr val="FFFFFF"/>
                  </a:solidFill>
                  <a:effectLst/>
                  <a:latin typeface="Arial"/>
                  <a:ea typeface="+mn-ea"/>
                  <a:cs typeface="+mn-cs"/>
                </a:rPr>
                <a:t>преобразование</a:t>
              </a:r>
              <a:endParaRPr lang="en-US" sz="1200" b="1" i="0" u="none" strike="noStrike" cap="none" spc="0" baseline="0" dirty="0">
                <a:solidFill>
                  <a:srgbClr val="FFFFFF"/>
                </a:solidFill>
                <a:effectLst/>
                <a:latin typeface="Arial"/>
                <a:ea typeface="+mn-ea"/>
                <a:cs typeface="+mn-cs"/>
              </a:endParaRPr>
            </a:p>
          </p:txBody>
        </p:sp>
        <p:sp>
          <p:nvSpPr>
            <p:cNvPr id="241" name="Text Box 47"/>
            <p:cNvSpPr txBox="1">
              <a:spLocks noChangeAspect="1" noChangeArrowheads="1"/>
            </p:cNvSpPr>
            <p:nvPr/>
          </p:nvSpPr>
          <p:spPr bwMode="gray">
            <a:xfrm>
              <a:off x="2856989" y="4341853"/>
              <a:ext cx="1794212" cy="530224"/>
            </a:xfrm>
            <a:prstGeom prst="rect">
              <a:avLst/>
            </a:prstGeom>
            <a:gradFill rotWithShape="1">
              <a:gsLst>
                <a:gs pos="0">
                  <a:srgbClr val="04357B"/>
                </a:gs>
                <a:gs pos="100000">
                  <a:srgbClr val="04357B">
                    <a:gamma/>
                    <a:tint val="58824"/>
                    <a:invGamma/>
                  </a:srgbClr>
                </a:gs>
              </a:gsLst>
              <a:lin ang="2700000" scaled="1"/>
            </a:gradFill>
            <a:ln w="19050" algn="ctr">
              <a:noFill/>
              <a:miter lim="800000"/>
              <a:headEnd/>
              <a:tailEnd/>
            </a:ln>
            <a:effectLst>
              <a:prstShdw prst="shdw17" dist="17961" dir="2700000">
                <a:srgbClr val="04357B">
                  <a:gamma/>
                  <a:shade val="60000"/>
                  <a:invGamma/>
                </a:srgbClr>
              </a:prstShdw>
            </a:effectLst>
          </p:spPr>
          <p:txBody>
            <a:bodyPr wrap="none" lIns="0" tIns="0" rIns="0" bIns="0" anchor="ctr"/>
            <a:lstStyle/>
            <a:p>
              <a:pPr marL="0" marR="0" indent="0" algn="ctr" defTabSz="914400">
                <a:lnSpc>
                  <a:spcPct val="75000"/>
                </a:lnSpc>
                <a:spcBef>
                  <a:spcPts val="0"/>
                </a:spcBef>
                <a:spcAft>
                  <a:spcPts val="0"/>
                </a:spcAft>
                <a:buNone/>
              </a:pPr>
              <a:r>
                <a:rPr lang="en-US" sz="1200" b="1" i="0" u="none" strike="noStrike" cap="none" spc="0" baseline="0">
                  <a:solidFill>
                    <a:srgbClr val="FFFFFF"/>
                  </a:solidFill>
                  <a:effectLst/>
                  <a:latin typeface="Arial"/>
                  <a:ea typeface="+mn-ea"/>
                  <a:cs typeface="+mn-cs"/>
                </a:rPr>
                <a:t>Сервисная шина</a:t>
              </a:r>
            </a:p>
          </p:txBody>
        </p:sp>
        <p:sp>
          <p:nvSpPr>
            <p:cNvPr id="242" name="Text Box 47"/>
            <p:cNvSpPr txBox="1">
              <a:spLocks noChangeAspect="1" noChangeArrowheads="1"/>
            </p:cNvSpPr>
            <p:nvPr/>
          </p:nvSpPr>
          <p:spPr bwMode="gray">
            <a:xfrm>
              <a:off x="4699866" y="4330279"/>
              <a:ext cx="1794212" cy="530224"/>
            </a:xfrm>
            <a:prstGeom prst="rect">
              <a:avLst/>
            </a:prstGeom>
            <a:gradFill rotWithShape="1">
              <a:gsLst>
                <a:gs pos="0">
                  <a:srgbClr val="04357B"/>
                </a:gs>
                <a:gs pos="100000">
                  <a:srgbClr val="04357B">
                    <a:gamma/>
                    <a:tint val="58824"/>
                    <a:invGamma/>
                  </a:srgbClr>
                </a:gs>
              </a:gsLst>
              <a:lin ang="2700000" scaled="1"/>
            </a:gradFill>
            <a:ln w="19050" algn="ctr">
              <a:noFill/>
              <a:miter lim="800000"/>
              <a:headEnd/>
              <a:tailEnd/>
            </a:ln>
            <a:effectLst>
              <a:prstShdw prst="shdw17" dist="17961" dir="2700000">
                <a:srgbClr val="04357B">
                  <a:gamma/>
                  <a:shade val="60000"/>
                  <a:invGamma/>
                </a:srgbClr>
              </a:prstShdw>
            </a:effectLst>
          </p:spPr>
          <p:txBody>
            <a:bodyPr wrap="none" lIns="0" tIns="0" rIns="0" bIns="0" anchor="ctr"/>
            <a:lstStyle/>
            <a:p>
              <a:pPr marL="0" marR="0" indent="0" algn="ctr" defTabSz="914400">
                <a:lnSpc>
                  <a:spcPct val="75000"/>
                </a:lnSpc>
                <a:spcBef>
                  <a:spcPts val="0"/>
                </a:spcBef>
                <a:spcAft>
                  <a:spcPts val="0"/>
                </a:spcAft>
                <a:buNone/>
              </a:pPr>
              <a:r>
                <a:rPr lang="en-US" sz="1200" b="1" i="0" u="none" strike="noStrike" cap="none" spc="0" baseline="0" dirty="0" smtClean="0">
                  <a:solidFill>
                    <a:srgbClr val="FFFFFF"/>
                  </a:solidFill>
                  <a:latin typeface="Arial"/>
                  <a:ea typeface="+mn-ea"/>
                  <a:cs typeface="+mn-cs"/>
                </a:rPr>
                <a:t> </a:t>
              </a:r>
              <a:r>
                <a:rPr lang="en-US" sz="1200" b="1" i="0" u="none" strike="noStrike" cap="none" spc="0" baseline="0" dirty="0" err="1" smtClean="0">
                  <a:solidFill>
                    <a:srgbClr val="FFFFFF"/>
                  </a:solidFill>
                  <a:effectLst/>
                  <a:latin typeface="Arial"/>
                  <a:ea typeface="+mn-ea"/>
                  <a:cs typeface="+mn-cs"/>
                </a:rPr>
                <a:t>Обеспечение</a:t>
              </a:r>
              <a:r>
                <a:rPr lang="en-US" sz="1200" b="1" i="0" u="none" strike="noStrike" cap="none" spc="0" baseline="0" dirty="0" smtClean="0">
                  <a:solidFill>
                    <a:srgbClr val="FFFFFF"/>
                  </a:solidFill>
                  <a:effectLst/>
                  <a:latin typeface="Arial"/>
                  <a:ea typeface="+mn-ea"/>
                  <a:cs typeface="+mn-cs"/>
                </a:rPr>
                <a:t> </a:t>
              </a:r>
              <a:r>
                <a:rPr lang="ru-RU" sz="1200" b="1" i="0" u="none" strike="noStrike" cap="none" spc="0" baseline="0" dirty="0" smtClean="0">
                  <a:solidFill>
                    <a:srgbClr val="FFFFFF"/>
                  </a:solidFill>
                  <a:effectLst/>
                  <a:latin typeface="Arial"/>
                  <a:ea typeface="+mn-ea"/>
                  <a:cs typeface="+mn-cs"/>
                </a:rPr>
                <a:t/>
              </a:r>
              <a:br>
                <a:rPr lang="ru-RU" sz="1200" b="1" i="0" u="none" strike="noStrike" cap="none" spc="0" baseline="0" dirty="0" smtClean="0">
                  <a:solidFill>
                    <a:srgbClr val="FFFFFF"/>
                  </a:solidFill>
                  <a:effectLst/>
                  <a:latin typeface="Arial"/>
                  <a:ea typeface="+mn-ea"/>
                  <a:cs typeface="+mn-cs"/>
                </a:rPr>
              </a:br>
              <a:r>
                <a:rPr lang="en-US" sz="1200" b="1" i="0" u="none" strike="noStrike" cap="none" spc="0" baseline="0" dirty="0" err="1" smtClean="0">
                  <a:solidFill>
                    <a:srgbClr val="FFFFFF"/>
                  </a:solidFill>
                  <a:effectLst/>
                  <a:latin typeface="Arial"/>
                  <a:ea typeface="+mn-ea"/>
                  <a:cs typeface="+mn-cs"/>
                </a:rPr>
                <a:t>взаимодействия</a:t>
              </a:r>
              <a:r>
                <a:rPr lang="en-US" sz="1200" b="1" i="0" u="none" strike="noStrike" cap="none" spc="0" baseline="0" dirty="0" smtClean="0">
                  <a:solidFill>
                    <a:srgbClr val="FFFFFF"/>
                  </a:solidFill>
                  <a:effectLst/>
                  <a:latin typeface="Arial"/>
                  <a:ea typeface="+mn-ea"/>
                  <a:cs typeface="+mn-cs"/>
                </a:rPr>
                <a:t> </a:t>
              </a:r>
              <a:r>
                <a:rPr lang="ru-RU" sz="1200" b="1" i="0" u="none" strike="noStrike" cap="none" spc="0" baseline="0" dirty="0" smtClean="0">
                  <a:solidFill>
                    <a:srgbClr val="FFFFFF"/>
                  </a:solidFill>
                  <a:effectLst/>
                  <a:latin typeface="Arial"/>
                  <a:ea typeface="+mn-ea"/>
                  <a:cs typeface="+mn-cs"/>
                </a:rPr>
                <a:t/>
              </a:r>
              <a:br>
                <a:rPr lang="ru-RU" sz="1200" b="1" i="0" u="none" strike="noStrike" cap="none" spc="0" baseline="0" dirty="0" smtClean="0">
                  <a:solidFill>
                    <a:srgbClr val="FFFFFF"/>
                  </a:solidFill>
                  <a:effectLst/>
                  <a:latin typeface="Arial"/>
                  <a:ea typeface="+mn-ea"/>
                  <a:cs typeface="+mn-cs"/>
                </a:rPr>
              </a:br>
              <a:r>
                <a:rPr lang="en-US" sz="1200" b="1" i="0" u="none" strike="noStrike" cap="none" spc="0" baseline="0" dirty="0" smtClean="0">
                  <a:solidFill>
                    <a:srgbClr val="FFFFFF"/>
                  </a:solidFill>
                  <a:effectLst/>
                  <a:latin typeface="Arial"/>
                  <a:ea typeface="+mn-ea"/>
                  <a:cs typeface="+mn-cs"/>
                </a:rPr>
                <a:t>и</a:t>
              </a:r>
              <a:r>
                <a:rPr lang="ru-RU" sz="1200" b="1" dirty="0">
                  <a:solidFill>
                    <a:srgbClr val="FFFFFF"/>
                  </a:solidFill>
                </a:rPr>
                <a:t> </a:t>
              </a:r>
              <a:r>
                <a:rPr lang="en-US" sz="1200" b="1" i="0" u="none" strike="noStrike" cap="none" spc="0" baseline="0" dirty="0" err="1" smtClean="0">
                  <a:solidFill>
                    <a:srgbClr val="FFFFFF"/>
                  </a:solidFill>
                  <a:effectLst/>
                  <a:latin typeface="Arial"/>
                  <a:ea typeface="+mn-ea"/>
                  <a:cs typeface="+mn-cs"/>
                </a:rPr>
                <a:t>интеграции</a:t>
              </a:r>
              <a:endParaRPr lang="en-US" sz="1200" b="1" i="0" u="none" strike="noStrike" cap="none" spc="0" baseline="0" dirty="0">
                <a:solidFill>
                  <a:srgbClr val="FFFFFF"/>
                </a:solidFill>
                <a:effectLst/>
                <a:latin typeface="Arial"/>
                <a:ea typeface="+mn-ea"/>
                <a:cs typeface="+mn-cs"/>
              </a:endParaRPr>
            </a:p>
          </p:txBody>
        </p:sp>
        <p:grpSp>
          <p:nvGrpSpPr>
            <p:cNvPr id="6" name="Group 111"/>
            <p:cNvGrpSpPr/>
            <p:nvPr/>
          </p:nvGrpSpPr>
          <p:grpSpPr>
            <a:xfrm>
              <a:off x="1756176" y="3225767"/>
              <a:ext cx="1008000" cy="1008001"/>
              <a:chOff x="260751" y="2550613"/>
              <a:chExt cx="1008000" cy="1008001"/>
            </a:xfrm>
          </p:grpSpPr>
          <p:grpSp>
            <p:nvGrpSpPr>
              <p:cNvPr id="7" name="Group 245"/>
              <p:cNvGrpSpPr/>
              <p:nvPr/>
            </p:nvGrpSpPr>
            <p:grpSpPr>
              <a:xfrm>
                <a:off x="471438" y="2749890"/>
                <a:ext cx="625900" cy="626400"/>
                <a:chOff x="7871268" y="3997665"/>
                <a:chExt cx="625900" cy="612486"/>
              </a:xfrm>
            </p:grpSpPr>
            <p:sp>
              <p:nvSpPr>
                <p:cNvPr id="334" name="Oval 97"/>
                <p:cNvSpPr>
                  <a:spLocks noChangeArrowheads="1"/>
                </p:cNvSpPr>
                <p:nvPr/>
              </p:nvSpPr>
              <p:spPr bwMode="gray">
                <a:xfrm>
                  <a:off x="7871268" y="3997665"/>
                  <a:ext cx="625900" cy="612486"/>
                </a:xfrm>
                <a:prstGeom prst="ellipse">
                  <a:avLst/>
                </a:prstGeom>
                <a:gradFill rotWithShape="1">
                  <a:gsLst>
                    <a:gs pos="0">
                      <a:srgbClr val="FFFFFF"/>
                    </a:gs>
                    <a:gs pos="100000">
                      <a:srgbClr val="F0AB00"/>
                    </a:gs>
                  </a:gsLst>
                  <a:path path="rect">
                    <a:fillToRect r="100000" b="100000"/>
                  </a:path>
                </a:gradFill>
                <a:ln w="9525" algn="ctr">
                  <a:noFill/>
                  <a:round/>
                  <a:headEnd/>
                  <a:tailEnd/>
                </a:ln>
                <a:effectLst>
                  <a:prstShdw prst="shdw18" dist="17961" dir="13500000">
                    <a:srgbClr val="F0AB00"/>
                  </a:prstShdw>
                </a:effectLst>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a:ln>
                      <a:noFill/>
                    </a:ln>
                    <a:solidFill>
                      <a:sysClr val="windowText" lastClr="000000"/>
                    </a:solidFill>
                    <a:effectLst/>
                    <a:uLnTx/>
                    <a:uFillTx/>
                    <a:latin typeface="Arial"/>
                  </a:endParaRPr>
                </a:p>
              </p:txBody>
            </p:sp>
            <p:grpSp>
              <p:nvGrpSpPr>
                <p:cNvPr id="8" name="Group 23"/>
                <p:cNvGrpSpPr>
                  <a:grpSpLocks/>
                </p:cNvGrpSpPr>
                <p:nvPr/>
              </p:nvGrpSpPr>
              <p:grpSpPr bwMode="auto">
                <a:xfrm>
                  <a:off x="7954082" y="4077890"/>
                  <a:ext cx="447196" cy="515867"/>
                  <a:chOff x="3313" y="1425"/>
                  <a:chExt cx="805" cy="981"/>
                </a:xfrm>
              </p:grpSpPr>
              <p:pic>
                <p:nvPicPr>
                  <p:cNvPr id="337" name="Picture 24" descr="sap erp reflect"/>
                  <p:cNvPicPr>
                    <a:picLocks noChangeAspect="1" noChangeArrowheads="1"/>
                  </p:cNvPicPr>
                  <p:nvPr/>
                </p:nvPicPr>
                <p:blipFill>
                  <a:blip r:embed="rId3" cstate="print"/>
                  <a:srcRect/>
                  <a:stretch>
                    <a:fillRect/>
                  </a:stretch>
                </p:blipFill>
                <p:spPr bwMode="gray">
                  <a:xfrm>
                    <a:off x="3313" y="1996"/>
                    <a:ext cx="805" cy="410"/>
                  </a:xfrm>
                  <a:prstGeom prst="rect">
                    <a:avLst/>
                  </a:prstGeom>
                  <a:noFill/>
                  <a:ln w="9525">
                    <a:noFill/>
                    <a:miter lim="800000"/>
                    <a:headEnd/>
                    <a:tailEnd/>
                  </a:ln>
                </p:spPr>
              </p:pic>
              <p:pic>
                <p:nvPicPr>
                  <p:cNvPr id="338" name="Picture 25" descr="sap erp"/>
                  <p:cNvPicPr>
                    <a:picLocks noChangeAspect="1" noChangeArrowheads="1"/>
                  </p:cNvPicPr>
                  <p:nvPr/>
                </p:nvPicPr>
                <p:blipFill>
                  <a:blip r:embed="rId4" cstate="print"/>
                  <a:srcRect/>
                  <a:stretch>
                    <a:fillRect/>
                  </a:stretch>
                </p:blipFill>
                <p:spPr bwMode="gray">
                  <a:xfrm>
                    <a:off x="3337" y="1425"/>
                    <a:ext cx="757" cy="773"/>
                  </a:xfrm>
                  <a:prstGeom prst="rect">
                    <a:avLst/>
                  </a:prstGeom>
                  <a:noFill/>
                  <a:ln w="9525">
                    <a:noFill/>
                    <a:miter lim="800000"/>
                    <a:headEnd/>
                    <a:tailEnd/>
                  </a:ln>
                </p:spPr>
              </p:pic>
              <p:sp>
                <p:nvSpPr>
                  <p:cNvPr id="339" name="WordArt 26"/>
                  <p:cNvSpPr>
                    <a:spLocks noChangeArrowheads="1" noChangeShapeType="1" noTextEdit="1"/>
                  </p:cNvSpPr>
                  <p:nvPr/>
                </p:nvSpPr>
                <p:spPr bwMode="gray">
                  <a:xfrm>
                    <a:off x="3727" y="1692"/>
                    <a:ext cx="330" cy="450"/>
                  </a:xfrm>
                  <a:prstGeom prst="rect">
                    <a:avLst/>
                  </a:prstGeom>
                </p:spPr>
                <p:txBody>
                  <a:bodyPr wrap="none" fromWordArt="1">
                    <a:prstTxWarp prst="textSlantUp">
                      <a:avLst>
                        <a:gd name="adj" fmla="val 35778"/>
                      </a:avLst>
                    </a:prstTxWarp>
                  </a:bodyPr>
                  <a:lstStyle/>
                  <a:p>
                    <a:pPr marL="0" marR="0" indent="0" algn="l" defTabSz="914400">
                      <a:lnSpc>
                        <a:spcPct val="100000"/>
                      </a:lnSpc>
                      <a:spcBef>
                        <a:spcPts val="0"/>
                      </a:spcBef>
                      <a:spcAft>
                        <a:spcPts val="0"/>
                      </a:spcAft>
                      <a:buNone/>
                    </a:pPr>
                    <a:r>
                      <a:rPr lang="en-US" sz="3600" b="0" i="0" u="none" strike="noStrike" cap="none" spc="0" baseline="0">
                        <a:solidFill>
                          <a:srgbClr val="FFFFFF"/>
                        </a:solidFill>
                        <a:effectLst/>
                        <a:latin typeface="Arial Black"/>
                        <a:ea typeface="+mn-ea"/>
                        <a:cs typeface="+mn-cs"/>
                      </a:rPr>
                      <a:t>BPM</a:t>
                    </a:r>
                  </a:p>
                </p:txBody>
              </p:sp>
            </p:grpSp>
            <p:pic>
              <p:nvPicPr>
                <p:cNvPr id="336" name="Picture 27" descr="sap angle"/>
                <p:cNvPicPr>
                  <a:picLocks noChangeAspect="1" noChangeArrowheads="1"/>
                </p:cNvPicPr>
                <p:nvPr/>
              </p:nvPicPr>
              <p:blipFill>
                <a:blip r:embed="rId5" cstate="print"/>
                <a:srcRect/>
                <a:stretch>
                  <a:fillRect/>
                </a:stretch>
              </p:blipFill>
              <p:spPr bwMode="gray">
                <a:xfrm>
                  <a:off x="7981106" y="4260776"/>
                  <a:ext cx="170858" cy="121634"/>
                </a:xfrm>
                <a:prstGeom prst="rect">
                  <a:avLst/>
                </a:prstGeom>
                <a:noFill/>
                <a:ln w="9525">
                  <a:noFill/>
                  <a:miter lim="800000"/>
                  <a:headEnd/>
                  <a:tailEnd/>
                </a:ln>
              </p:spPr>
            </p:pic>
          </p:grpSp>
          <p:grpSp>
            <p:nvGrpSpPr>
              <p:cNvPr id="9" name="Group 244"/>
              <p:cNvGrpSpPr/>
              <p:nvPr/>
            </p:nvGrpSpPr>
            <p:grpSpPr>
              <a:xfrm>
                <a:off x="260751" y="2550613"/>
                <a:ext cx="1008000" cy="1008001"/>
                <a:chOff x="6793806" y="4950907"/>
                <a:chExt cx="900000" cy="900000"/>
              </a:xfrm>
            </p:grpSpPr>
            <p:sp>
              <p:nvSpPr>
                <p:cNvPr id="330" name="Freeform 13"/>
                <p:cNvSpPr>
                  <a:spLocks/>
                </p:cNvSpPr>
                <p:nvPr/>
              </p:nvSpPr>
              <p:spPr bwMode="gray">
                <a:xfrm>
                  <a:off x="6799642" y="4950907"/>
                  <a:ext cx="894164" cy="444214"/>
                </a:xfrm>
                <a:custGeom>
                  <a:avLst/>
                  <a:gdLst/>
                  <a:ahLst/>
                  <a:cxnLst>
                    <a:cxn ang="0">
                      <a:pos x="506" y="196"/>
                    </a:cxn>
                    <a:cxn ang="0">
                      <a:pos x="568" y="202"/>
                    </a:cxn>
                    <a:cxn ang="0">
                      <a:pos x="626" y="220"/>
                    </a:cxn>
                    <a:cxn ang="0">
                      <a:pos x="678" y="250"/>
                    </a:cxn>
                    <a:cxn ang="0">
                      <a:pos x="724" y="288"/>
                    </a:cxn>
                    <a:cxn ang="0">
                      <a:pos x="762" y="334"/>
                    </a:cxn>
                    <a:cxn ang="0">
                      <a:pos x="790" y="386"/>
                    </a:cxn>
                    <a:cxn ang="0">
                      <a:pos x="808" y="444"/>
                    </a:cxn>
                    <a:cxn ang="0">
                      <a:pos x="814" y="506"/>
                    </a:cxn>
                    <a:cxn ang="0">
                      <a:pos x="1010" y="506"/>
                    </a:cxn>
                    <a:cxn ang="0">
                      <a:pos x="1008" y="454"/>
                    </a:cxn>
                    <a:cxn ang="0">
                      <a:pos x="1000" y="404"/>
                    </a:cxn>
                    <a:cxn ang="0">
                      <a:pos x="988" y="356"/>
                    </a:cxn>
                    <a:cxn ang="0">
                      <a:pos x="970" y="310"/>
                    </a:cxn>
                    <a:cxn ang="0">
                      <a:pos x="950" y="266"/>
                    </a:cxn>
                    <a:cxn ang="0">
                      <a:pos x="896" y="184"/>
                    </a:cxn>
                    <a:cxn ang="0">
                      <a:pos x="826" y="116"/>
                    </a:cxn>
                    <a:cxn ang="0">
                      <a:pos x="746" y="62"/>
                    </a:cxn>
                    <a:cxn ang="0">
                      <a:pos x="702" y="40"/>
                    </a:cxn>
                    <a:cxn ang="0">
                      <a:pos x="656" y="24"/>
                    </a:cxn>
                    <a:cxn ang="0">
                      <a:pos x="606" y="10"/>
                    </a:cxn>
                    <a:cxn ang="0">
                      <a:pos x="556" y="4"/>
                    </a:cxn>
                    <a:cxn ang="0">
                      <a:pos x="506" y="0"/>
                    </a:cxn>
                    <a:cxn ang="0">
                      <a:pos x="480" y="2"/>
                    </a:cxn>
                    <a:cxn ang="0">
                      <a:pos x="428" y="6"/>
                    </a:cxn>
                    <a:cxn ang="0">
                      <a:pos x="378" y="16"/>
                    </a:cxn>
                    <a:cxn ang="0">
                      <a:pos x="332" y="32"/>
                    </a:cxn>
                    <a:cxn ang="0">
                      <a:pos x="286" y="50"/>
                    </a:cxn>
                    <a:cxn ang="0">
                      <a:pos x="222" y="86"/>
                    </a:cxn>
                    <a:cxn ang="0">
                      <a:pos x="148" y="148"/>
                    </a:cxn>
                    <a:cxn ang="0">
                      <a:pos x="86" y="224"/>
                    </a:cxn>
                    <a:cxn ang="0">
                      <a:pos x="50" y="286"/>
                    </a:cxn>
                    <a:cxn ang="0">
                      <a:pos x="30" y="332"/>
                    </a:cxn>
                    <a:cxn ang="0">
                      <a:pos x="16" y="380"/>
                    </a:cxn>
                    <a:cxn ang="0">
                      <a:pos x="6" y="430"/>
                    </a:cxn>
                    <a:cxn ang="0">
                      <a:pos x="0" y="480"/>
                    </a:cxn>
                    <a:cxn ang="0">
                      <a:pos x="196" y="506"/>
                    </a:cxn>
                    <a:cxn ang="0">
                      <a:pos x="198" y="474"/>
                    </a:cxn>
                    <a:cxn ang="0">
                      <a:pos x="210" y="414"/>
                    </a:cxn>
                    <a:cxn ang="0">
                      <a:pos x="234" y="358"/>
                    </a:cxn>
                    <a:cxn ang="0">
                      <a:pos x="266" y="310"/>
                    </a:cxn>
                    <a:cxn ang="0">
                      <a:pos x="308" y="268"/>
                    </a:cxn>
                    <a:cxn ang="0">
                      <a:pos x="358" y="234"/>
                    </a:cxn>
                    <a:cxn ang="0">
                      <a:pos x="414" y="210"/>
                    </a:cxn>
                    <a:cxn ang="0">
                      <a:pos x="474" y="198"/>
                    </a:cxn>
                    <a:cxn ang="0">
                      <a:pos x="506" y="196"/>
                    </a:cxn>
                  </a:cxnLst>
                  <a:rect l="0" t="0" r="r" b="b"/>
                  <a:pathLst>
                    <a:path w="1010" h="506">
                      <a:moveTo>
                        <a:pt x="506" y="196"/>
                      </a:moveTo>
                      <a:lnTo>
                        <a:pt x="506" y="196"/>
                      </a:lnTo>
                      <a:lnTo>
                        <a:pt x="536" y="198"/>
                      </a:lnTo>
                      <a:lnTo>
                        <a:pt x="568" y="202"/>
                      </a:lnTo>
                      <a:lnTo>
                        <a:pt x="598" y="210"/>
                      </a:lnTo>
                      <a:lnTo>
                        <a:pt x="626" y="220"/>
                      </a:lnTo>
                      <a:lnTo>
                        <a:pt x="652" y="234"/>
                      </a:lnTo>
                      <a:lnTo>
                        <a:pt x="678" y="250"/>
                      </a:lnTo>
                      <a:lnTo>
                        <a:pt x="702" y="268"/>
                      </a:lnTo>
                      <a:lnTo>
                        <a:pt x="724" y="288"/>
                      </a:lnTo>
                      <a:lnTo>
                        <a:pt x="744" y="310"/>
                      </a:lnTo>
                      <a:lnTo>
                        <a:pt x="762" y="334"/>
                      </a:lnTo>
                      <a:lnTo>
                        <a:pt x="778" y="358"/>
                      </a:lnTo>
                      <a:lnTo>
                        <a:pt x="790" y="386"/>
                      </a:lnTo>
                      <a:lnTo>
                        <a:pt x="800" y="414"/>
                      </a:lnTo>
                      <a:lnTo>
                        <a:pt x="808" y="444"/>
                      </a:lnTo>
                      <a:lnTo>
                        <a:pt x="812" y="474"/>
                      </a:lnTo>
                      <a:lnTo>
                        <a:pt x="814" y="506"/>
                      </a:lnTo>
                      <a:lnTo>
                        <a:pt x="1010" y="506"/>
                      </a:lnTo>
                      <a:lnTo>
                        <a:pt x="1010" y="506"/>
                      </a:lnTo>
                      <a:lnTo>
                        <a:pt x="1010" y="480"/>
                      </a:lnTo>
                      <a:lnTo>
                        <a:pt x="1008" y="454"/>
                      </a:lnTo>
                      <a:lnTo>
                        <a:pt x="1004" y="430"/>
                      </a:lnTo>
                      <a:lnTo>
                        <a:pt x="1000" y="404"/>
                      </a:lnTo>
                      <a:lnTo>
                        <a:pt x="994" y="380"/>
                      </a:lnTo>
                      <a:lnTo>
                        <a:pt x="988" y="356"/>
                      </a:lnTo>
                      <a:lnTo>
                        <a:pt x="980" y="332"/>
                      </a:lnTo>
                      <a:lnTo>
                        <a:pt x="970" y="310"/>
                      </a:lnTo>
                      <a:lnTo>
                        <a:pt x="960" y="286"/>
                      </a:lnTo>
                      <a:lnTo>
                        <a:pt x="950" y="266"/>
                      </a:lnTo>
                      <a:lnTo>
                        <a:pt x="924" y="224"/>
                      </a:lnTo>
                      <a:lnTo>
                        <a:pt x="896" y="184"/>
                      </a:lnTo>
                      <a:lnTo>
                        <a:pt x="862" y="148"/>
                      </a:lnTo>
                      <a:lnTo>
                        <a:pt x="826" y="116"/>
                      </a:lnTo>
                      <a:lnTo>
                        <a:pt x="788" y="86"/>
                      </a:lnTo>
                      <a:lnTo>
                        <a:pt x="746" y="62"/>
                      </a:lnTo>
                      <a:lnTo>
                        <a:pt x="724" y="50"/>
                      </a:lnTo>
                      <a:lnTo>
                        <a:pt x="702" y="40"/>
                      </a:lnTo>
                      <a:lnTo>
                        <a:pt x="678" y="32"/>
                      </a:lnTo>
                      <a:lnTo>
                        <a:pt x="656" y="24"/>
                      </a:lnTo>
                      <a:lnTo>
                        <a:pt x="632" y="16"/>
                      </a:lnTo>
                      <a:lnTo>
                        <a:pt x="606" y="10"/>
                      </a:lnTo>
                      <a:lnTo>
                        <a:pt x="582" y="6"/>
                      </a:lnTo>
                      <a:lnTo>
                        <a:pt x="556" y="4"/>
                      </a:lnTo>
                      <a:lnTo>
                        <a:pt x="532" y="2"/>
                      </a:lnTo>
                      <a:lnTo>
                        <a:pt x="506" y="0"/>
                      </a:lnTo>
                      <a:lnTo>
                        <a:pt x="506" y="0"/>
                      </a:lnTo>
                      <a:lnTo>
                        <a:pt x="480" y="2"/>
                      </a:lnTo>
                      <a:lnTo>
                        <a:pt x="454" y="4"/>
                      </a:lnTo>
                      <a:lnTo>
                        <a:pt x="428" y="6"/>
                      </a:lnTo>
                      <a:lnTo>
                        <a:pt x="404" y="10"/>
                      </a:lnTo>
                      <a:lnTo>
                        <a:pt x="378" y="16"/>
                      </a:lnTo>
                      <a:lnTo>
                        <a:pt x="354" y="24"/>
                      </a:lnTo>
                      <a:lnTo>
                        <a:pt x="332" y="32"/>
                      </a:lnTo>
                      <a:lnTo>
                        <a:pt x="308" y="40"/>
                      </a:lnTo>
                      <a:lnTo>
                        <a:pt x="286" y="50"/>
                      </a:lnTo>
                      <a:lnTo>
                        <a:pt x="264" y="62"/>
                      </a:lnTo>
                      <a:lnTo>
                        <a:pt x="222" y="86"/>
                      </a:lnTo>
                      <a:lnTo>
                        <a:pt x="184" y="116"/>
                      </a:lnTo>
                      <a:lnTo>
                        <a:pt x="148" y="148"/>
                      </a:lnTo>
                      <a:lnTo>
                        <a:pt x="116" y="184"/>
                      </a:lnTo>
                      <a:lnTo>
                        <a:pt x="86" y="224"/>
                      </a:lnTo>
                      <a:lnTo>
                        <a:pt x="60" y="266"/>
                      </a:lnTo>
                      <a:lnTo>
                        <a:pt x="50" y="286"/>
                      </a:lnTo>
                      <a:lnTo>
                        <a:pt x="40" y="310"/>
                      </a:lnTo>
                      <a:lnTo>
                        <a:pt x="30" y="332"/>
                      </a:lnTo>
                      <a:lnTo>
                        <a:pt x="22" y="356"/>
                      </a:lnTo>
                      <a:lnTo>
                        <a:pt x="16" y="380"/>
                      </a:lnTo>
                      <a:lnTo>
                        <a:pt x="10" y="404"/>
                      </a:lnTo>
                      <a:lnTo>
                        <a:pt x="6" y="430"/>
                      </a:lnTo>
                      <a:lnTo>
                        <a:pt x="2" y="454"/>
                      </a:lnTo>
                      <a:lnTo>
                        <a:pt x="0" y="480"/>
                      </a:lnTo>
                      <a:lnTo>
                        <a:pt x="0" y="506"/>
                      </a:lnTo>
                      <a:lnTo>
                        <a:pt x="196" y="506"/>
                      </a:lnTo>
                      <a:lnTo>
                        <a:pt x="196" y="506"/>
                      </a:lnTo>
                      <a:lnTo>
                        <a:pt x="198" y="474"/>
                      </a:lnTo>
                      <a:lnTo>
                        <a:pt x="202" y="444"/>
                      </a:lnTo>
                      <a:lnTo>
                        <a:pt x="210" y="414"/>
                      </a:lnTo>
                      <a:lnTo>
                        <a:pt x="220" y="386"/>
                      </a:lnTo>
                      <a:lnTo>
                        <a:pt x="234" y="358"/>
                      </a:lnTo>
                      <a:lnTo>
                        <a:pt x="248" y="334"/>
                      </a:lnTo>
                      <a:lnTo>
                        <a:pt x="266" y="310"/>
                      </a:lnTo>
                      <a:lnTo>
                        <a:pt x="286" y="288"/>
                      </a:lnTo>
                      <a:lnTo>
                        <a:pt x="308" y="268"/>
                      </a:lnTo>
                      <a:lnTo>
                        <a:pt x="332" y="250"/>
                      </a:lnTo>
                      <a:lnTo>
                        <a:pt x="358" y="234"/>
                      </a:lnTo>
                      <a:lnTo>
                        <a:pt x="384" y="220"/>
                      </a:lnTo>
                      <a:lnTo>
                        <a:pt x="414" y="210"/>
                      </a:lnTo>
                      <a:lnTo>
                        <a:pt x="442" y="202"/>
                      </a:lnTo>
                      <a:lnTo>
                        <a:pt x="474" y="198"/>
                      </a:lnTo>
                      <a:lnTo>
                        <a:pt x="506" y="196"/>
                      </a:lnTo>
                      <a:lnTo>
                        <a:pt x="506" y="196"/>
                      </a:lnTo>
                      <a:close/>
                    </a:path>
                  </a:pathLst>
                </a:custGeom>
                <a:solidFill>
                  <a:srgbClr val="04357B"/>
                </a:solidFill>
                <a:ln w="9525" algn="ctr">
                  <a:solidFill>
                    <a:srgbClr val="FFFFFF"/>
                  </a:solidFill>
                  <a:miter lim="800000"/>
                  <a:headEnd/>
                  <a:tailEnd/>
                </a:ln>
                <a:scene3d>
                  <a:camera prst="orthographicFront"/>
                  <a:lightRig rig="threePt" dir="t"/>
                </a:scene3d>
                <a:sp3d>
                  <a:bevelT/>
                  <a:bevelB/>
                </a:sp3d>
              </p:spPr>
              <p:txBody>
                <a:bodyPr lIns="90000" tIns="72000" rIns="90000" bIns="72000" anchor="ctr"/>
                <a:lstStyle/>
                <a:p>
                  <a:pPr marL="0" marR="0" lvl="0" indent="0" algn="ctr" defTabSz="914400" eaLnBrk="1" fontAlgn="auto" latinLnBrk="0" hangingPunct="1">
                    <a:lnSpc>
                      <a:spcPct val="100000"/>
                    </a:lnSpc>
                    <a:spcBef>
                      <a:spcPct val="50000"/>
                    </a:spcBef>
                    <a:spcAft>
                      <a:spcPts val="0"/>
                    </a:spcAft>
                    <a:buClr>
                      <a:srgbClr val="F0AB00"/>
                    </a:buClr>
                    <a:buSzPct val="80000"/>
                    <a:buFontTx/>
                    <a:buNone/>
                    <a:tabLst/>
                    <a:defRPr/>
                  </a:pPr>
                  <a:endParaRPr kumimoji="0" lang="en-US" sz="1800" b="1" i="0" u="none" strike="noStrike" kern="0" cap="none" spc="0" normalizeH="0" baseline="0">
                    <a:ln>
                      <a:noFill/>
                    </a:ln>
                    <a:solidFill>
                      <a:sysClr val="windowText" lastClr="000000"/>
                    </a:solidFill>
                    <a:effectLst/>
                    <a:uLnTx/>
                    <a:uFillTx/>
                    <a:latin typeface="Arial"/>
                    <a:ea typeface="Arial Unicode MS" pitchFamily="34" charset="-128"/>
                    <a:cs typeface="Arial Unicode MS" pitchFamily="34" charset="-128"/>
                  </a:endParaRPr>
                </a:p>
              </p:txBody>
            </p:sp>
            <p:sp>
              <p:nvSpPr>
                <p:cNvPr id="331" name="TextBox 330"/>
                <p:cNvSpPr txBox="1"/>
                <p:nvPr/>
              </p:nvSpPr>
              <p:spPr>
                <a:xfrm>
                  <a:off x="6873987" y="5015825"/>
                  <a:ext cx="746984" cy="714834"/>
                </a:xfrm>
                <a:prstGeom prst="rect">
                  <a:avLst/>
                </a:prstGeom>
                <a:noFill/>
              </p:spPr>
              <p:txBody>
                <a:bodyPr wrap="none" rtlCol="0">
                  <a:prstTxWarp prst="textArchUp">
                    <a:avLst>
                      <a:gd name="adj" fmla="val 10763355"/>
                    </a:avLst>
                  </a:prstTxWarp>
                  <a:spAutoFit/>
                </a:bodyPr>
                <a:lstStyle/>
                <a:p>
                  <a:pPr marL="0" marR="0" indent="0" algn="l" defTabSz="914400">
                    <a:lnSpc>
                      <a:spcPct val="100000"/>
                    </a:lnSpc>
                    <a:spcBef>
                      <a:spcPts val="480"/>
                    </a:spcBef>
                    <a:spcAft>
                      <a:spcPts val="0"/>
                    </a:spcAft>
                    <a:buNone/>
                  </a:pPr>
                  <a:r>
                    <a:rPr lang="en-US" sz="800" b="1" i="0" u="none" strike="noStrike" cap="none" spc="0" baseline="0">
                      <a:solidFill>
                        <a:srgbClr val="FFFFFF"/>
                      </a:solidFill>
                      <a:effectLst/>
                      <a:latin typeface="Arial"/>
                      <a:ea typeface="Arial Unicode MS"/>
                      <a:cs typeface="Arial Unicode MS"/>
                    </a:rPr>
                    <a:t>Композитная</a:t>
                  </a:r>
                  <a:r>
                    <a:rPr lang="en-US" sz="800" b="1" i="0" u="none" strike="noStrike" cap="none" spc="0" baseline="0">
                      <a:latin typeface="Arial"/>
                      <a:ea typeface="Arial Unicode MS"/>
                      <a:cs typeface="Arial Unicode MS"/>
                    </a:rPr>
                    <a:t> </a:t>
                  </a:r>
                  <a:r>
                    <a:rPr lang="en-US" sz="800" b="1" i="0" u="none" strike="noStrike" cap="none" spc="0" baseline="0">
                      <a:solidFill>
                        <a:srgbClr val="FFFFFF"/>
                      </a:solidFill>
                      <a:effectLst/>
                      <a:latin typeface="Arial"/>
                      <a:ea typeface="Arial Unicode MS"/>
                      <a:cs typeface="Arial Unicode MS"/>
                    </a:rPr>
                    <a:t>среда</a:t>
                  </a:r>
                </a:p>
                <a:p>
                  <a:pPr marL="0" marR="0" indent="0" algn="l" defTabSz="914400">
                    <a:lnSpc>
                      <a:spcPct val="100000"/>
                    </a:lnSpc>
                    <a:spcBef>
                      <a:spcPts val="480"/>
                    </a:spcBef>
                    <a:spcAft>
                      <a:spcPts val="0"/>
                    </a:spcAft>
                    <a:buNone/>
                  </a:pPr>
                  <a:endParaRPr lang="en-US" sz="800" strike="noStrike" dirty="0" smtClean="0">
                    <a:ea typeface="Arial Unicode MS"/>
                    <a:cs typeface="Arial Unicode MS"/>
                  </a:endParaRPr>
                </a:p>
              </p:txBody>
            </p:sp>
            <p:sp>
              <p:nvSpPr>
                <p:cNvPr id="332" name="Freeform 14"/>
                <p:cNvSpPr>
                  <a:spLocks/>
                </p:cNvSpPr>
                <p:nvPr/>
              </p:nvSpPr>
              <p:spPr bwMode="gray">
                <a:xfrm>
                  <a:off x="6793806" y="5406693"/>
                  <a:ext cx="894164" cy="444214"/>
                </a:xfrm>
                <a:custGeom>
                  <a:avLst/>
                  <a:gdLst/>
                  <a:ahLst/>
                  <a:cxnLst>
                    <a:cxn ang="0">
                      <a:pos x="0" y="0"/>
                    </a:cxn>
                    <a:cxn ang="0">
                      <a:pos x="0" y="26"/>
                    </a:cxn>
                    <a:cxn ang="0">
                      <a:pos x="6" y="78"/>
                    </a:cxn>
                    <a:cxn ang="0">
                      <a:pos x="16" y="126"/>
                    </a:cxn>
                    <a:cxn ang="0">
                      <a:pos x="30" y="174"/>
                    </a:cxn>
                    <a:cxn ang="0">
                      <a:pos x="50" y="220"/>
                    </a:cxn>
                    <a:cxn ang="0">
                      <a:pos x="86" y="284"/>
                    </a:cxn>
                    <a:cxn ang="0">
                      <a:pos x="148" y="358"/>
                    </a:cxn>
                    <a:cxn ang="0">
                      <a:pos x="222" y="420"/>
                    </a:cxn>
                    <a:cxn ang="0">
                      <a:pos x="286" y="456"/>
                    </a:cxn>
                    <a:cxn ang="0">
                      <a:pos x="332" y="476"/>
                    </a:cxn>
                    <a:cxn ang="0">
                      <a:pos x="378" y="490"/>
                    </a:cxn>
                    <a:cxn ang="0">
                      <a:pos x="428" y="500"/>
                    </a:cxn>
                    <a:cxn ang="0">
                      <a:pos x="480" y="506"/>
                    </a:cxn>
                    <a:cxn ang="0">
                      <a:pos x="506" y="506"/>
                    </a:cxn>
                    <a:cxn ang="0">
                      <a:pos x="556" y="504"/>
                    </a:cxn>
                    <a:cxn ang="0">
                      <a:pos x="606" y="496"/>
                    </a:cxn>
                    <a:cxn ang="0">
                      <a:pos x="656" y="484"/>
                    </a:cxn>
                    <a:cxn ang="0">
                      <a:pos x="702" y="466"/>
                    </a:cxn>
                    <a:cxn ang="0">
                      <a:pos x="746" y="446"/>
                    </a:cxn>
                    <a:cxn ang="0">
                      <a:pos x="826" y="390"/>
                    </a:cxn>
                    <a:cxn ang="0">
                      <a:pos x="896" y="322"/>
                    </a:cxn>
                    <a:cxn ang="0">
                      <a:pos x="950" y="242"/>
                    </a:cxn>
                    <a:cxn ang="0">
                      <a:pos x="970" y="198"/>
                    </a:cxn>
                    <a:cxn ang="0">
                      <a:pos x="988" y="150"/>
                    </a:cxn>
                    <a:cxn ang="0">
                      <a:pos x="1000" y="102"/>
                    </a:cxn>
                    <a:cxn ang="0">
                      <a:pos x="1008" y="52"/>
                    </a:cxn>
                    <a:cxn ang="0">
                      <a:pos x="1010" y="0"/>
                    </a:cxn>
                    <a:cxn ang="0">
                      <a:pos x="814" y="0"/>
                    </a:cxn>
                    <a:cxn ang="0">
                      <a:pos x="808" y="64"/>
                    </a:cxn>
                    <a:cxn ang="0">
                      <a:pos x="790" y="122"/>
                    </a:cxn>
                    <a:cxn ang="0">
                      <a:pos x="762" y="174"/>
                    </a:cxn>
                    <a:cxn ang="0">
                      <a:pos x="724" y="220"/>
                    </a:cxn>
                    <a:cxn ang="0">
                      <a:pos x="678" y="258"/>
                    </a:cxn>
                    <a:cxn ang="0">
                      <a:pos x="626" y="286"/>
                    </a:cxn>
                    <a:cxn ang="0">
                      <a:pos x="568" y="304"/>
                    </a:cxn>
                    <a:cxn ang="0">
                      <a:pos x="506" y="310"/>
                    </a:cxn>
                    <a:cxn ang="0">
                      <a:pos x="474" y="308"/>
                    </a:cxn>
                    <a:cxn ang="0">
                      <a:pos x="414" y="296"/>
                    </a:cxn>
                    <a:cxn ang="0">
                      <a:pos x="358" y="272"/>
                    </a:cxn>
                    <a:cxn ang="0">
                      <a:pos x="308" y="240"/>
                    </a:cxn>
                    <a:cxn ang="0">
                      <a:pos x="266" y="198"/>
                    </a:cxn>
                    <a:cxn ang="0">
                      <a:pos x="234" y="148"/>
                    </a:cxn>
                    <a:cxn ang="0">
                      <a:pos x="210" y="92"/>
                    </a:cxn>
                    <a:cxn ang="0">
                      <a:pos x="198" y="32"/>
                    </a:cxn>
                    <a:cxn ang="0">
                      <a:pos x="196" y="0"/>
                    </a:cxn>
                  </a:cxnLst>
                  <a:rect l="0" t="0" r="r" b="b"/>
                  <a:pathLst>
                    <a:path w="1010" h="506">
                      <a:moveTo>
                        <a:pt x="196" y="0"/>
                      </a:moveTo>
                      <a:lnTo>
                        <a:pt x="0" y="0"/>
                      </a:lnTo>
                      <a:lnTo>
                        <a:pt x="0" y="0"/>
                      </a:lnTo>
                      <a:lnTo>
                        <a:pt x="0" y="26"/>
                      </a:lnTo>
                      <a:lnTo>
                        <a:pt x="2" y="52"/>
                      </a:lnTo>
                      <a:lnTo>
                        <a:pt x="6" y="78"/>
                      </a:lnTo>
                      <a:lnTo>
                        <a:pt x="10" y="102"/>
                      </a:lnTo>
                      <a:lnTo>
                        <a:pt x="16" y="126"/>
                      </a:lnTo>
                      <a:lnTo>
                        <a:pt x="22" y="150"/>
                      </a:lnTo>
                      <a:lnTo>
                        <a:pt x="30" y="174"/>
                      </a:lnTo>
                      <a:lnTo>
                        <a:pt x="40" y="198"/>
                      </a:lnTo>
                      <a:lnTo>
                        <a:pt x="50" y="220"/>
                      </a:lnTo>
                      <a:lnTo>
                        <a:pt x="60" y="242"/>
                      </a:lnTo>
                      <a:lnTo>
                        <a:pt x="86" y="284"/>
                      </a:lnTo>
                      <a:lnTo>
                        <a:pt x="116" y="322"/>
                      </a:lnTo>
                      <a:lnTo>
                        <a:pt x="148" y="358"/>
                      </a:lnTo>
                      <a:lnTo>
                        <a:pt x="184" y="390"/>
                      </a:lnTo>
                      <a:lnTo>
                        <a:pt x="222" y="420"/>
                      </a:lnTo>
                      <a:lnTo>
                        <a:pt x="264" y="446"/>
                      </a:lnTo>
                      <a:lnTo>
                        <a:pt x="286" y="456"/>
                      </a:lnTo>
                      <a:lnTo>
                        <a:pt x="308" y="466"/>
                      </a:lnTo>
                      <a:lnTo>
                        <a:pt x="332" y="476"/>
                      </a:lnTo>
                      <a:lnTo>
                        <a:pt x="354" y="484"/>
                      </a:lnTo>
                      <a:lnTo>
                        <a:pt x="378" y="490"/>
                      </a:lnTo>
                      <a:lnTo>
                        <a:pt x="404" y="496"/>
                      </a:lnTo>
                      <a:lnTo>
                        <a:pt x="428" y="500"/>
                      </a:lnTo>
                      <a:lnTo>
                        <a:pt x="454" y="504"/>
                      </a:lnTo>
                      <a:lnTo>
                        <a:pt x="480" y="506"/>
                      </a:lnTo>
                      <a:lnTo>
                        <a:pt x="506" y="506"/>
                      </a:lnTo>
                      <a:lnTo>
                        <a:pt x="506" y="506"/>
                      </a:lnTo>
                      <a:lnTo>
                        <a:pt x="532" y="506"/>
                      </a:lnTo>
                      <a:lnTo>
                        <a:pt x="556" y="504"/>
                      </a:lnTo>
                      <a:lnTo>
                        <a:pt x="582" y="500"/>
                      </a:lnTo>
                      <a:lnTo>
                        <a:pt x="606" y="496"/>
                      </a:lnTo>
                      <a:lnTo>
                        <a:pt x="632" y="490"/>
                      </a:lnTo>
                      <a:lnTo>
                        <a:pt x="656" y="484"/>
                      </a:lnTo>
                      <a:lnTo>
                        <a:pt x="678" y="476"/>
                      </a:lnTo>
                      <a:lnTo>
                        <a:pt x="702" y="466"/>
                      </a:lnTo>
                      <a:lnTo>
                        <a:pt x="724" y="456"/>
                      </a:lnTo>
                      <a:lnTo>
                        <a:pt x="746" y="446"/>
                      </a:lnTo>
                      <a:lnTo>
                        <a:pt x="788" y="420"/>
                      </a:lnTo>
                      <a:lnTo>
                        <a:pt x="826" y="390"/>
                      </a:lnTo>
                      <a:lnTo>
                        <a:pt x="862" y="358"/>
                      </a:lnTo>
                      <a:lnTo>
                        <a:pt x="896" y="322"/>
                      </a:lnTo>
                      <a:lnTo>
                        <a:pt x="924" y="284"/>
                      </a:lnTo>
                      <a:lnTo>
                        <a:pt x="950" y="242"/>
                      </a:lnTo>
                      <a:lnTo>
                        <a:pt x="960" y="220"/>
                      </a:lnTo>
                      <a:lnTo>
                        <a:pt x="970" y="198"/>
                      </a:lnTo>
                      <a:lnTo>
                        <a:pt x="980" y="174"/>
                      </a:lnTo>
                      <a:lnTo>
                        <a:pt x="988" y="150"/>
                      </a:lnTo>
                      <a:lnTo>
                        <a:pt x="994" y="126"/>
                      </a:lnTo>
                      <a:lnTo>
                        <a:pt x="1000" y="102"/>
                      </a:lnTo>
                      <a:lnTo>
                        <a:pt x="1004" y="78"/>
                      </a:lnTo>
                      <a:lnTo>
                        <a:pt x="1008" y="52"/>
                      </a:lnTo>
                      <a:lnTo>
                        <a:pt x="1010" y="26"/>
                      </a:lnTo>
                      <a:lnTo>
                        <a:pt x="1010" y="0"/>
                      </a:lnTo>
                      <a:lnTo>
                        <a:pt x="814" y="0"/>
                      </a:lnTo>
                      <a:lnTo>
                        <a:pt x="814" y="0"/>
                      </a:lnTo>
                      <a:lnTo>
                        <a:pt x="812" y="32"/>
                      </a:lnTo>
                      <a:lnTo>
                        <a:pt x="808" y="64"/>
                      </a:lnTo>
                      <a:lnTo>
                        <a:pt x="800" y="92"/>
                      </a:lnTo>
                      <a:lnTo>
                        <a:pt x="790" y="122"/>
                      </a:lnTo>
                      <a:lnTo>
                        <a:pt x="778" y="148"/>
                      </a:lnTo>
                      <a:lnTo>
                        <a:pt x="762" y="174"/>
                      </a:lnTo>
                      <a:lnTo>
                        <a:pt x="744" y="198"/>
                      </a:lnTo>
                      <a:lnTo>
                        <a:pt x="724" y="220"/>
                      </a:lnTo>
                      <a:lnTo>
                        <a:pt x="702" y="240"/>
                      </a:lnTo>
                      <a:lnTo>
                        <a:pt x="678" y="258"/>
                      </a:lnTo>
                      <a:lnTo>
                        <a:pt x="652" y="272"/>
                      </a:lnTo>
                      <a:lnTo>
                        <a:pt x="626" y="286"/>
                      </a:lnTo>
                      <a:lnTo>
                        <a:pt x="598" y="296"/>
                      </a:lnTo>
                      <a:lnTo>
                        <a:pt x="568" y="304"/>
                      </a:lnTo>
                      <a:lnTo>
                        <a:pt x="536" y="308"/>
                      </a:lnTo>
                      <a:lnTo>
                        <a:pt x="506" y="310"/>
                      </a:lnTo>
                      <a:lnTo>
                        <a:pt x="506" y="310"/>
                      </a:lnTo>
                      <a:lnTo>
                        <a:pt x="474" y="308"/>
                      </a:lnTo>
                      <a:lnTo>
                        <a:pt x="442" y="304"/>
                      </a:lnTo>
                      <a:lnTo>
                        <a:pt x="414" y="296"/>
                      </a:lnTo>
                      <a:lnTo>
                        <a:pt x="384" y="286"/>
                      </a:lnTo>
                      <a:lnTo>
                        <a:pt x="358" y="272"/>
                      </a:lnTo>
                      <a:lnTo>
                        <a:pt x="332" y="258"/>
                      </a:lnTo>
                      <a:lnTo>
                        <a:pt x="308" y="240"/>
                      </a:lnTo>
                      <a:lnTo>
                        <a:pt x="286" y="220"/>
                      </a:lnTo>
                      <a:lnTo>
                        <a:pt x="266" y="198"/>
                      </a:lnTo>
                      <a:lnTo>
                        <a:pt x="248" y="174"/>
                      </a:lnTo>
                      <a:lnTo>
                        <a:pt x="234" y="148"/>
                      </a:lnTo>
                      <a:lnTo>
                        <a:pt x="220" y="122"/>
                      </a:lnTo>
                      <a:lnTo>
                        <a:pt x="210" y="92"/>
                      </a:lnTo>
                      <a:lnTo>
                        <a:pt x="202" y="64"/>
                      </a:lnTo>
                      <a:lnTo>
                        <a:pt x="198" y="32"/>
                      </a:lnTo>
                      <a:lnTo>
                        <a:pt x="196" y="0"/>
                      </a:lnTo>
                      <a:lnTo>
                        <a:pt x="196" y="0"/>
                      </a:lnTo>
                      <a:close/>
                    </a:path>
                  </a:pathLst>
                </a:custGeom>
                <a:solidFill>
                  <a:srgbClr val="04357B"/>
                </a:solidFill>
                <a:ln w="9525" algn="ctr">
                  <a:solidFill>
                    <a:srgbClr val="FFFFFF"/>
                  </a:solidFill>
                  <a:miter lim="800000"/>
                  <a:headEnd/>
                  <a:tailEnd/>
                </a:ln>
                <a:scene3d>
                  <a:camera prst="orthographicFront"/>
                  <a:lightRig rig="threePt" dir="t"/>
                </a:scene3d>
                <a:sp3d>
                  <a:bevelT/>
                  <a:bevelB/>
                </a:sp3d>
              </p:spPr>
              <p:txBody>
                <a:bodyPr lIns="90000" tIns="72000" rIns="90000" bIns="72000" anchor="ctr"/>
                <a:lstStyle/>
                <a:p>
                  <a:pPr marL="0" marR="0" lvl="0" indent="0" algn="ctr" defTabSz="914400" eaLnBrk="1" fontAlgn="auto" latinLnBrk="0" hangingPunct="1">
                    <a:lnSpc>
                      <a:spcPct val="100000"/>
                    </a:lnSpc>
                    <a:spcBef>
                      <a:spcPct val="50000"/>
                    </a:spcBef>
                    <a:spcAft>
                      <a:spcPts val="0"/>
                    </a:spcAft>
                    <a:buClr>
                      <a:srgbClr val="F0AB00"/>
                    </a:buClr>
                    <a:buSzPct val="80000"/>
                    <a:buFontTx/>
                    <a:buNone/>
                    <a:tabLst/>
                    <a:defRPr/>
                  </a:pPr>
                  <a:endParaRPr kumimoji="0" lang="en-US" sz="1800" b="1" i="0" u="none" strike="noStrike" kern="0" cap="none" spc="0" normalizeH="0" baseline="0">
                    <a:ln>
                      <a:noFill/>
                    </a:ln>
                    <a:solidFill>
                      <a:sysClr val="windowText" lastClr="000000"/>
                    </a:solidFill>
                    <a:effectLst/>
                    <a:uLnTx/>
                    <a:uFillTx/>
                    <a:ea typeface="Arial Unicode MS" pitchFamily="34" charset="-128"/>
                    <a:cs typeface="Arial Unicode MS" pitchFamily="34" charset="-128"/>
                  </a:endParaRPr>
                </a:p>
              </p:txBody>
            </p:sp>
            <p:sp>
              <p:nvSpPr>
                <p:cNvPr id="333" name="TextBox 332"/>
                <p:cNvSpPr txBox="1"/>
                <p:nvPr/>
              </p:nvSpPr>
              <p:spPr>
                <a:xfrm>
                  <a:off x="6887806" y="5148905"/>
                  <a:ext cx="700298" cy="619111"/>
                </a:xfrm>
                <a:prstGeom prst="rect">
                  <a:avLst/>
                </a:prstGeom>
                <a:noFill/>
              </p:spPr>
              <p:txBody>
                <a:bodyPr wrap="none" rtlCol="0">
                  <a:prstTxWarp prst="textArchDown">
                    <a:avLst>
                      <a:gd name="adj" fmla="val 689975"/>
                    </a:avLst>
                  </a:prstTxWarp>
                  <a:spAutoFit/>
                </a:bodyPr>
                <a:lstStyle/>
                <a:p>
                  <a:pPr marL="0" marR="0" indent="0" algn="l" defTabSz="914400">
                    <a:lnSpc>
                      <a:spcPct val="100000"/>
                    </a:lnSpc>
                    <a:spcBef>
                      <a:spcPts val="480"/>
                    </a:spcBef>
                    <a:spcAft>
                      <a:spcPts val="0"/>
                    </a:spcAft>
                    <a:buNone/>
                  </a:pPr>
                  <a:r>
                    <a:rPr lang="en-US" sz="800" b="1" i="0" u="none" strike="noStrike" cap="none" spc="0" baseline="0" dirty="0" err="1">
                      <a:solidFill>
                        <a:srgbClr val="FFFFFF"/>
                      </a:solidFill>
                      <a:effectLst/>
                      <a:latin typeface="Arial"/>
                      <a:ea typeface="Arial Unicode MS"/>
                      <a:cs typeface="Arial Unicode MS"/>
                    </a:rPr>
                    <a:t>Интеграция</a:t>
                  </a:r>
                  <a:r>
                    <a:rPr lang="en-US" sz="800" b="1" i="0" u="none" strike="noStrike" cap="none" spc="0" baseline="0" dirty="0">
                      <a:solidFill>
                        <a:srgbClr val="FFFFFF"/>
                      </a:solidFill>
                      <a:effectLst/>
                      <a:latin typeface="Arial"/>
                      <a:ea typeface="Arial Unicode MS"/>
                      <a:cs typeface="Arial Unicode MS"/>
                    </a:rPr>
                    <a:t> </a:t>
                  </a:r>
                  <a:r>
                    <a:rPr lang="en-US" sz="800" b="1" i="0" u="none" strike="noStrike" cap="none" spc="0" baseline="0" dirty="0" err="1">
                      <a:solidFill>
                        <a:srgbClr val="FFFFFF"/>
                      </a:solidFill>
                      <a:effectLst/>
                      <a:latin typeface="Arial"/>
                      <a:ea typeface="Arial Unicode MS"/>
                      <a:cs typeface="Arial Unicode MS"/>
                    </a:rPr>
                    <a:t>процессов</a:t>
                  </a:r>
                  <a:endParaRPr lang="en-US" sz="800" b="1" i="0" u="none" strike="noStrike" cap="none" spc="0" baseline="0" dirty="0">
                    <a:solidFill>
                      <a:srgbClr val="FFFFFF"/>
                    </a:solidFill>
                    <a:effectLst/>
                    <a:latin typeface="Arial"/>
                    <a:ea typeface="Arial Unicode MS"/>
                    <a:cs typeface="Arial Unicode MS"/>
                  </a:endParaRPr>
                </a:p>
              </p:txBody>
            </p:sp>
          </p:grpSp>
        </p:grpSp>
        <p:grpSp>
          <p:nvGrpSpPr>
            <p:cNvPr id="10" name="Group 130"/>
            <p:cNvGrpSpPr/>
            <p:nvPr/>
          </p:nvGrpSpPr>
          <p:grpSpPr>
            <a:xfrm>
              <a:off x="90223" y="4178615"/>
              <a:ext cx="1483065" cy="1247243"/>
              <a:chOff x="5485295" y="3375711"/>
              <a:chExt cx="1483065" cy="1247243"/>
            </a:xfrm>
          </p:grpSpPr>
          <p:sp>
            <p:nvSpPr>
              <p:cNvPr id="309" name="Oval 308"/>
              <p:cNvSpPr/>
              <p:nvPr/>
            </p:nvSpPr>
            <p:spPr bwMode="auto">
              <a:xfrm>
                <a:off x="5811978" y="3580032"/>
                <a:ext cx="864000" cy="864000"/>
              </a:xfrm>
              <a:prstGeom prst="ellipse">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
                    <a:srgbClr val="F0AB00"/>
                  </a:buClr>
                  <a:buSzPct val="80000"/>
                  <a:buFont typeface="Wingdings" pitchFamily="2" charset="2"/>
                  <a:buNone/>
                  <a:tabLst/>
                  <a:defRPr/>
                </a:pPr>
                <a:endParaRPr kumimoji="0" lang="en-US" sz="1600" b="0" i="0" u="none" strike="noStrike" kern="0" cap="none" spc="0" normalizeH="0" baseline="0" smtClean="0">
                  <a:ln>
                    <a:noFill/>
                  </a:ln>
                  <a:solidFill>
                    <a:srgbClr val="000000"/>
                  </a:solidFill>
                  <a:effectLst/>
                  <a:uLnTx/>
                  <a:uFillTx/>
                  <a:latin typeface="Arial" pitchFamily="34" charset="0"/>
                  <a:ea typeface="Arial Unicode MS" pitchFamily="34" charset="-128"/>
                  <a:cs typeface="Arial Unicode MS" pitchFamily="34" charset="-128"/>
                </a:endParaRPr>
              </a:p>
            </p:txBody>
          </p:sp>
          <p:grpSp>
            <p:nvGrpSpPr>
              <p:cNvPr id="11" name="Group 53"/>
              <p:cNvGrpSpPr/>
              <p:nvPr/>
            </p:nvGrpSpPr>
            <p:grpSpPr>
              <a:xfrm>
                <a:off x="5485295" y="3375711"/>
                <a:ext cx="1483065" cy="1247243"/>
                <a:chOff x="5485295" y="3375711"/>
                <a:chExt cx="1483065" cy="1247243"/>
              </a:xfrm>
            </p:grpSpPr>
            <p:grpSp>
              <p:nvGrpSpPr>
                <p:cNvPr id="12" name="Group 40"/>
                <p:cNvGrpSpPr/>
                <p:nvPr/>
              </p:nvGrpSpPr>
              <p:grpSpPr>
                <a:xfrm>
                  <a:off x="6174338" y="3375711"/>
                  <a:ext cx="794022" cy="540000"/>
                  <a:chOff x="4475841" y="3090050"/>
                  <a:chExt cx="794022" cy="540000"/>
                </a:xfrm>
              </p:grpSpPr>
              <p:sp>
                <p:nvSpPr>
                  <p:cNvPr id="326" name="TextBox 325"/>
                  <p:cNvSpPr txBox="1"/>
                  <p:nvPr/>
                </p:nvSpPr>
                <p:spPr>
                  <a:xfrm>
                    <a:off x="4542423" y="3090050"/>
                    <a:ext cx="540000" cy="540000"/>
                  </a:xfrm>
                  <a:prstGeom prst="rect">
                    <a:avLst/>
                  </a:prstGeom>
                  <a:gradFill rotWithShape="1">
                    <a:gsLst>
                      <a:gs pos="0">
                        <a:srgbClr val="FFFFFF"/>
                      </a:gs>
                      <a:gs pos="100000">
                        <a:srgbClr val="FFFFFF">
                          <a:lumMod val="65000"/>
                        </a:srgbClr>
                      </a:gs>
                    </a:gsLst>
                    <a:lin ang="2700000" scaled="1"/>
                  </a:gradFill>
                  <a:ln w="1905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b" anchorCtr="0"/>
                  <a:lstStyle/>
                  <a:p>
                    <a:pPr marL="180975" marR="0" lvl="0" indent="-180975" algn="l" defTabSz="914400" eaLnBrk="0" fontAlgn="auto" latinLnBrk="0" hangingPunct="0">
                      <a:lnSpc>
                        <a:spcPct val="75000"/>
                      </a:lnSpc>
                      <a:spcBef>
                        <a:spcPct val="50000"/>
                      </a:spcBef>
                      <a:spcAft>
                        <a:spcPts val="0"/>
                      </a:spcAft>
                      <a:buClr>
                        <a:srgbClr val="F0AB00"/>
                      </a:buClr>
                      <a:buSzTx/>
                      <a:buFontTx/>
                      <a:buNone/>
                      <a:tabLst/>
                      <a:defRPr/>
                    </a:pPr>
                    <a:endParaRPr kumimoji="0" lang="en-US" sz="1000" b="1" i="0" u="none" strike="noStrike" kern="0" cap="none" spc="0" normalizeH="0" baseline="0" smtClean="0">
                      <a:ln>
                        <a:noFill/>
                      </a:ln>
                      <a:solidFill>
                        <a:sysClr val="windowText" lastClr="000000"/>
                      </a:solidFill>
                      <a:effectLst/>
                      <a:uLnTx/>
                      <a:uFillTx/>
                      <a:ea typeface="ＭＳ Ｐゴシック" pitchFamily="34" charset="-128"/>
                      <a:cs typeface="+mn-cs"/>
                    </a:endParaRPr>
                  </a:p>
                </p:txBody>
              </p:sp>
              <p:sp>
                <p:nvSpPr>
                  <p:cNvPr id="327" name="TextBox 326"/>
                  <p:cNvSpPr txBox="1"/>
                  <p:nvPr/>
                </p:nvSpPr>
                <p:spPr>
                  <a:xfrm rot="2337049">
                    <a:off x="4475841" y="3234197"/>
                    <a:ext cx="794022" cy="215444"/>
                  </a:xfrm>
                  <a:prstGeom prst="rect">
                    <a:avLst/>
                  </a:prstGeom>
                  <a:noFill/>
                </p:spPr>
                <p:txBody>
                  <a:bodyPr wrap="square" rtlCol="0">
                    <a:spAutoFit/>
                  </a:bodyPr>
                  <a:lstStyle/>
                  <a:p>
                    <a:pPr marL="0" marR="0" indent="0" algn="l" defTabSz="914400">
                      <a:lnSpc>
                        <a:spcPct val="100000"/>
                      </a:lnSpc>
                      <a:spcBef>
                        <a:spcPts val="0"/>
                      </a:spcBef>
                      <a:spcAft>
                        <a:spcPts val="0"/>
                      </a:spcAft>
                      <a:buNone/>
                    </a:pPr>
                    <a:r>
                      <a:rPr lang="en-US" sz="800" b="1" i="0" u="none" strike="noStrike" cap="none" spc="0" baseline="0">
                        <a:solidFill>
                          <a:srgbClr val="44697D"/>
                        </a:solidFill>
                        <a:effectLst/>
                        <a:latin typeface="Arial"/>
                        <a:ea typeface="+mn-ea"/>
                        <a:cs typeface="+mn-cs"/>
                      </a:rPr>
                      <a:t>Внедрение</a:t>
                    </a:r>
                  </a:p>
                </p:txBody>
              </p:sp>
            </p:grpSp>
            <p:grpSp>
              <p:nvGrpSpPr>
                <p:cNvPr id="13" name="Group 39"/>
                <p:cNvGrpSpPr/>
                <p:nvPr/>
              </p:nvGrpSpPr>
              <p:grpSpPr>
                <a:xfrm>
                  <a:off x="5568591" y="3375712"/>
                  <a:ext cx="676376" cy="540000"/>
                  <a:chOff x="3870094" y="3111071"/>
                  <a:chExt cx="676376" cy="540000"/>
                </a:xfrm>
              </p:grpSpPr>
              <p:sp>
                <p:nvSpPr>
                  <p:cNvPr id="324" name="TextBox 323"/>
                  <p:cNvSpPr txBox="1"/>
                  <p:nvPr/>
                </p:nvSpPr>
                <p:spPr>
                  <a:xfrm>
                    <a:off x="3956138" y="3111071"/>
                    <a:ext cx="540000" cy="540000"/>
                  </a:xfrm>
                  <a:prstGeom prst="rect">
                    <a:avLst/>
                  </a:prstGeom>
                  <a:gradFill rotWithShape="1">
                    <a:gsLst>
                      <a:gs pos="0">
                        <a:srgbClr val="FFFFFF"/>
                      </a:gs>
                      <a:gs pos="100000">
                        <a:srgbClr val="FFFFFF">
                          <a:lumMod val="65000"/>
                        </a:srgbClr>
                      </a:gs>
                    </a:gsLst>
                    <a:lin ang="2700000" scaled="1"/>
                  </a:gradFill>
                  <a:ln w="1905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b" anchorCtr="0"/>
                  <a:lstStyle/>
                  <a:p>
                    <a:pPr marL="180975" marR="0" lvl="0" indent="-180975" algn="l" defTabSz="914400" eaLnBrk="0" fontAlgn="auto" latinLnBrk="0" hangingPunct="0">
                      <a:lnSpc>
                        <a:spcPct val="75000"/>
                      </a:lnSpc>
                      <a:spcBef>
                        <a:spcPct val="50000"/>
                      </a:spcBef>
                      <a:spcAft>
                        <a:spcPts val="0"/>
                      </a:spcAft>
                      <a:buClr>
                        <a:srgbClr val="F0AB00"/>
                      </a:buClr>
                      <a:buSzTx/>
                      <a:buFontTx/>
                      <a:buNone/>
                      <a:tabLst/>
                      <a:defRPr/>
                    </a:pPr>
                    <a:endParaRPr kumimoji="0" lang="en-US" sz="1000" b="1" i="0" u="none" strike="noStrike" kern="0" cap="none" spc="0" normalizeH="0" baseline="0" smtClean="0">
                      <a:ln>
                        <a:noFill/>
                      </a:ln>
                      <a:solidFill>
                        <a:sysClr val="windowText" lastClr="000000"/>
                      </a:solidFill>
                      <a:effectLst/>
                      <a:uLnTx/>
                      <a:uFillTx/>
                      <a:ea typeface="ＭＳ Ｐゴシック" pitchFamily="34" charset="-128"/>
                      <a:cs typeface="+mn-cs"/>
                    </a:endParaRPr>
                  </a:p>
                </p:txBody>
              </p:sp>
              <p:sp>
                <p:nvSpPr>
                  <p:cNvPr id="325" name="TextBox 324"/>
                  <p:cNvSpPr txBox="1"/>
                  <p:nvPr/>
                </p:nvSpPr>
                <p:spPr>
                  <a:xfrm rot="19160699">
                    <a:off x="3870094" y="3143380"/>
                    <a:ext cx="676376" cy="213824"/>
                  </a:xfrm>
                  <a:prstGeom prst="rect">
                    <a:avLst/>
                  </a:prstGeom>
                  <a:noFill/>
                </p:spPr>
                <p:txBody>
                  <a:bodyPr wrap="square" rtlCol="0">
                    <a:spAutoFit/>
                  </a:bodyPr>
                  <a:lstStyle/>
                  <a:p>
                    <a:pPr marL="0" marR="0" indent="0" algn="l" defTabSz="914400">
                      <a:lnSpc>
                        <a:spcPct val="100000"/>
                      </a:lnSpc>
                      <a:spcBef>
                        <a:spcPts val="0"/>
                      </a:spcBef>
                      <a:spcAft>
                        <a:spcPts val="0"/>
                      </a:spcAft>
                      <a:buNone/>
                    </a:pPr>
                    <a:r>
                      <a:rPr lang="en-US" sz="800" b="1" i="0" u="none" strike="noStrike" cap="none" spc="0" baseline="0">
                        <a:solidFill>
                          <a:srgbClr val="44697D"/>
                        </a:solidFill>
                        <a:effectLst/>
                        <a:latin typeface="Arial"/>
                        <a:ea typeface="+mn-ea"/>
                        <a:cs typeface="+mn-cs"/>
                      </a:rPr>
                      <a:t>Модель</a:t>
                    </a:r>
                  </a:p>
                </p:txBody>
              </p:sp>
            </p:grpSp>
            <p:grpSp>
              <p:nvGrpSpPr>
                <p:cNvPr id="14" name="Group 41"/>
                <p:cNvGrpSpPr/>
                <p:nvPr/>
              </p:nvGrpSpPr>
              <p:grpSpPr>
                <a:xfrm>
                  <a:off x="5485295" y="3980059"/>
                  <a:ext cx="792434" cy="540000"/>
                  <a:chOff x="3786798" y="3715418"/>
                  <a:chExt cx="792434" cy="540000"/>
                </a:xfrm>
              </p:grpSpPr>
              <p:sp>
                <p:nvSpPr>
                  <p:cNvPr id="322" name="TextBox 321"/>
                  <p:cNvSpPr txBox="1"/>
                  <p:nvPr/>
                </p:nvSpPr>
                <p:spPr>
                  <a:xfrm>
                    <a:off x="3956138" y="3715418"/>
                    <a:ext cx="540000" cy="540000"/>
                  </a:xfrm>
                  <a:prstGeom prst="rect">
                    <a:avLst/>
                  </a:prstGeom>
                  <a:gradFill rotWithShape="1">
                    <a:gsLst>
                      <a:gs pos="0">
                        <a:srgbClr val="FFFFFF"/>
                      </a:gs>
                      <a:gs pos="100000">
                        <a:srgbClr val="FFFFFF">
                          <a:lumMod val="65000"/>
                        </a:srgbClr>
                      </a:gs>
                    </a:gsLst>
                    <a:lin ang="2700000" scaled="1"/>
                  </a:gradFill>
                  <a:ln w="1905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b" anchorCtr="0"/>
                  <a:lstStyle/>
                  <a:p>
                    <a:pPr marL="180975" marR="0" lvl="0" indent="-180975" algn="l" defTabSz="914400" eaLnBrk="0" fontAlgn="auto" latinLnBrk="0" hangingPunct="0">
                      <a:lnSpc>
                        <a:spcPct val="75000"/>
                      </a:lnSpc>
                      <a:spcBef>
                        <a:spcPct val="50000"/>
                      </a:spcBef>
                      <a:spcAft>
                        <a:spcPts val="0"/>
                      </a:spcAft>
                      <a:buClr>
                        <a:srgbClr val="F0AB00"/>
                      </a:buClr>
                      <a:buSzTx/>
                      <a:buFontTx/>
                      <a:buNone/>
                      <a:tabLst/>
                      <a:defRPr/>
                    </a:pPr>
                    <a:endParaRPr kumimoji="0" lang="en-US" sz="1000" b="1" i="0" u="none" strike="noStrike" kern="0" cap="none" spc="0" normalizeH="0" baseline="0" smtClean="0">
                      <a:ln>
                        <a:noFill/>
                      </a:ln>
                      <a:solidFill>
                        <a:sysClr val="windowText" lastClr="000000"/>
                      </a:solidFill>
                      <a:effectLst/>
                      <a:uLnTx/>
                      <a:uFillTx/>
                      <a:ea typeface="ＭＳ Ｐゴシック" pitchFamily="34" charset="-128"/>
                      <a:cs typeface="+mn-cs"/>
                    </a:endParaRPr>
                  </a:p>
                </p:txBody>
              </p:sp>
              <p:sp>
                <p:nvSpPr>
                  <p:cNvPr id="323" name="TextBox 322"/>
                  <p:cNvSpPr txBox="1"/>
                  <p:nvPr/>
                </p:nvSpPr>
                <p:spPr>
                  <a:xfrm rot="2471335">
                    <a:off x="3786798" y="3908906"/>
                    <a:ext cx="792434" cy="338554"/>
                  </a:xfrm>
                  <a:prstGeom prst="rect">
                    <a:avLst/>
                  </a:prstGeom>
                  <a:noFill/>
                </p:spPr>
                <p:txBody>
                  <a:bodyPr wrap="square" rtlCol="0">
                    <a:spAutoFit/>
                  </a:bodyPr>
                  <a:lstStyle/>
                  <a:p>
                    <a:pPr marL="0" marR="0" indent="0" algn="ctr" defTabSz="914400">
                      <a:lnSpc>
                        <a:spcPct val="100000"/>
                      </a:lnSpc>
                      <a:spcBef>
                        <a:spcPts val="0"/>
                      </a:spcBef>
                      <a:spcAft>
                        <a:spcPts val="0"/>
                      </a:spcAft>
                      <a:buNone/>
                    </a:pPr>
                    <a:r>
                      <a:rPr lang="en-US" sz="800" b="1" i="0" u="none" strike="noStrike" cap="none" spc="0" baseline="0" dirty="0" err="1" smtClean="0">
                        <a:solidFill>
                          <a:srgbClr val="44697D"/>
                        </a:solidFill>
                        <a:effectLst/>
                        <a:latin typeface="Arial"/>
                        <a:ea typeface="+mn-ea"/>
                        <a:cs typeface="+mn-cs"/>
                      </a:rPr>
                      <a:t>Оптими</a:t>
                    </a:r>
                    <a:r>
                      <a:rPr lang="ru-RU" sz="800" b="1" i="0" u="none" strike="noStrike" cap="none" spc="0" baseline="0" dirty="0" smtClean="0">
                        <a:solidFill>
                          <a:srgbClr val="44697D"/>
                        </a:solidFill>
                        <a:effectLst/>
                        <a:latin typeface="Arial"/>
                        <a:ea typeface="+mn-ea"/>
                        <a:cs typeface="+mn-cs"/>
                      </a:rPr>
                      <a:t>-</a:t>
                    </a:r>
                    <a:r>
                      <a:rPr lang="en-US" sz="800" b="1" i="0" u="none" strike="noStrike" cap="none" spc="0" baseline="0" dirty="0" err="1" smtClean="0">
                        <a:solidFill>
                          <a:srgbClr val="44697D"/>
                        </a:solidFill>
                        <a:effectLst/>
                        <a:latin typeface="Arial"/>
                        <a:ea typeface="+mn-ea"/>
                        <a:cs typeface="+mn-cs"/>
                      </a:rPr>
                      <a:t>зация</a:t>
                    </a:r>
                    <a:endParaRPr lang="en-US" sz="800" b="1" i="0" u="none" strike="noStrike" cap="none" spc="0" baseline="0" dirty="0">
                      <a:solidFill>
                        <a:srgbClr val="44697D"/>
                      </a:solidFill>
                      <a:effectLst/>
                      <a:latin typeface="Arial"/>
                      <a:ea typeface="+mn-ea"/>
                      <a:cs typeface="+mn-cs"/>
                    </a:endParaRPr>
                  </a:p>
                </p:txBody>
              </p:sp>
            </p:grpSp>
            <p:grpSp>
              <p:nvGrpSpPr>
                <p:cNvPr id="15" name="Group 42"/>
                <p:cNvGrpSpPr/>
                <p:nvPr/>
              </p:nvGrpSpPr>
              <p:grpSpPr>
                <a:xfrm>
                  <a:off x="6240920" y="3980059"/>
                  <a:ext cx="540000" cy="642895"/>
                  <a:chOff x="4542423" y="3715418"/>
                  <a:chExt cx="540000" cy="642895"/>
                </a:xfrm>
              </p:grpSpPr>
              <p:sp>
                <p:nvSpPr>
                  <p:cNvPr id="320" name="TextBox 319"/>
                  <p:cNvSpPr txBox="1"/>
                  <p:nvPr/>
                </p:nvSpPr>
                <p:spPr>
                  <a:xfrm>
                    <a:off x="4542423" y="3715418"/>
                    <a:ext cx="540000" cy="540000"/>
                  </a:xfrm>
                  <a:prstGeom prst="rect">
                    <a:avLst/>
                  </a:prstGeom>
                  <a:gradFill rotWithShape="1">
                    <a:gsLst>
                      <a:gs pos="0">
                        <a:srgbClr val="FFFFFF"/>
                      </a:gs>
                      <a:gs pos="100000">
                        <a:srgbClr val="FFFFFF">
                          <a:lumMod val="65000"/>
                        </a:srgbClr>
                      </a:gs>
                    </a:gsLst>
                    <a:lin ang="2700000" scaled="1"/>
                  </a:gradFill>
                  <a:ln w="1905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b" anchorCtr="0"/>
                  <a:lstStyle/>
                  <a:p>
                    <a:pPr marL="180975" marR="0" lvl="0" indent="-180975" algn="l" defTabSz="914400" eaLnBrk="0" fontAlgn="auto" latinLnBrk="0" hangingPunct="0">
                      <a:lnSpc>
                        <a:spcPct val="75000"/>
                      </a:lnSpc>
                      <a:spcBef>
                        <a:spcPct val="50000"/>
                      </a:spcBef>
                      <a:spcAft>
                        <a:spcPts val="0"/>
                      </a:spcAft>
                      <a:buClr>
                        <a:srgbClr val="F0AB00"/>
                      </a:buClr>
                      <a:buSzTx/>
                      <a:buFontTx/>
                      <a:buNone/>
                      <a:tabLst/>
                      <a:defRPr/>
                    </a:pPr>
                    <a:endParaRPr kumimoji="0" lang="en-US" sz="1000" b="1" i="0" u="none" strike="noStrike" kern="0" cap="none" spc="0" normalizeH="0" baseline="0" smtClean="0">
                      <a:ln>
                        <a:noFill/>
                      </a:ln>
                      <a:solidFill>
                        <a:sysClr val="windowText" lastClr="000000"/>
                      </a:solidFill>
                      <a:effectLst/>
                      <a:uLnTx/>
                      <a:uFillTx/>
                      <a:ea typeface="ＭＳ Ｐゴシック" pitchFamily="34" charset="-128"/>
                      <a:cs typeface="+mn-cs"/>
                    </a:endParaRPr>
                  </a:p>
                </p:txBody>
              </p:sp>
              <p:sp>
                <p:nvSpPr>
                  <p:cNvPr id="321" name="TextBox 320"/>
                  <p:cNvSpPr txBox="1"/>
                  <p:nvPr/>
                </p:nvSpPr>
                <p:spPr>
                  <a:xfrm rot="8011522" flipH="1" flipV="1">
                    <a:off x="4580910" y="3879946"/>
                    <a:ext cx="618180" cy="338554"/>
                  </a:xfrm>
                  <a:prstGeom prst="rect">
                    <a:avLst/>
                  </a:prstGeom>
                  <a:noFill/>
                </p:spPr>
                <p:txBody>
                  <a:bodyPr wrap="square" rtlCol="0">
                    <a:spAutoFit/>
                  </a:bodyPr>
                  <a:lstStyle/>
                  <a:p>
                    <a:pPr marL="0" marR="0" indent="0" algn="ctr" defTabSz="914400">
                      <a:lnSpc>
                        <a:spcPct val="100000"/>
                      </a:lnSpc>
                      <a:spcBef>
                        <a:spcPts val="0"/>
                      </a:spcBef>
                      <a:spcAft>
                        <a:spcPts val="0"/>
                      </a:spcAft>
                      <a:buNone/>
                    </a:pPr>
                    <a:r>
                      <a:rPr lang="en-US" sz="800" b="1" i="0" u="none" strike="noStrike" cap="none" spc="0" baseline="0" dirty="0" err="1" smtClean="0">
                        <a:solidFill>
                          <a:srgbClr val="44697D"/>
                        </a:solidFill>
                        <a:effectLst/>
                        <a:latin typeface="Arial"/>
                        <a:ea typeface="+mn-ea"/>
                        <a:cs typeface="+mn-cs"/>
                      </a:rPr>
                      <a:t>Выпол</a:t>
                    </a:r>
                    <a:r>
                      <a:rPr lang="ru-RU" sz="800" b="1" i="0" u="none" strike="noStrike" cap="none" spc="0" baseline="0" dirty="0" smtClean="0">
                        <a:solidFill>
                          <a:srgbClr val="44697D"/>
                        </a:solidFill>
                        <a:effectLst/>
                        <a:latin typeface="Arial"/>
                        <a:ea typeface="+mn-ea"/>
                        <a:cs typeface="+mn-cs"/>
                      </a:rPr>
                      <a:t>-</a:t>
                    </a:r>
                    <a:r>
                      <a:rPr lang="en-US" sz="800" b="1" i="0" u="none" strike="noStrike" cap="none" spc="0" baseline="0" dirty="0" err="1" smtClean="0">
                        <a:solidFill>
                          <a:srgbClr val="44697D"/>
                        </a:solidFill>
                        <a:effectLst/>
                        <a:latin typeface="Arial"/>
                        <a:ea typeface="+mn-ea"/>
                        <a:cs typeface="+mn-cs"/>
                      </a:rPr>
                      <a:t>нение</a:t>
                    </a:r>
                    <a:endParaRPr lang="en-US" sz="800" b="1" i="0" u="none" strike="noStrike" cap="none" spc="0" baseline="0" dirty="0">
                      <a:solidFill>
                        <a:srgbClr val="44697D"/>
                      </a:solidFill>
                      <a:effectLst/>
                      <a:latin typeface="Arial"/>
                      <a:ea typeface="+mn-ea"/>
                      <a:cs typeface="+mn-cs"/>
                    </a:endParaRPr>
                  </a:p>
                </p:txBody>
              </p:sp>
            </p:grpSp>
            <p:grpSp>
              <p:nvGrpSpPr>
                <p:cNvPr id="16" name="Group 119"/>
                <p:cNvGrpSpPr>
                  <a:grpSpLocks/>
                </p:cNvGrpSpPr>
                <p:nvPr/>
              </p:nvGrpSpPr>
              <p:grpSpPr bwMode="auto">
                <a:xfrm rot="2700000">
                  <a:off x="5858896" y="3580134"/>
                  <a:ext cx="720001" cy="719994"/>
                  <a:chOff x="1155" y="769"/>
                  <a:chExt cx="2841" cy="2849"/>
                </a:xfrm>
              </p:grpSpPr>
              <p:sp>
                <p:nvSpPr>
                  <p:cNvPr id="316" name="Freeform 315"/>
                  <p:cNvSpPr>
                    <a:spLocks/>
                  </p:cNvSpPr>
                  <p:nvPr/>
                </p:nvSpPr>
                <p:spPr bwMode="gray">
                  <a:xfrm>
                    <a:off x="1155" y="769"/>
                    <a:ext cx="1532" cy="1388"/>
                  </a:xfrm>
                  <a:custGeom>
                    <a:avLst/>
                    <a:gdLst/>
                    <a:ahLst/>
                    <a:cxnLst>
                      <a:cxn ang="0">
                        <a:pos x="0" y="1388"/>
                      </a:cxn>
                      <a:cxn ang="0">
                        <a:pos x="1352" y="0"/>
                      </a:cxn>
                      <a:cxn ang="0">
                        <a:pos x="1532" y="240"/>
                      </a:cxn>
                      <a:cxn ang="0">
                        <a:pos x="1352" y="488"/>
                      </a:cxn>
                      <a:cxn ang="0">
                        <a:pos x="484" y="1388"/>
                      </a:cxn>
                      <a:cxn ang="0">
                        <a:pos x="240" y="1200"/>
                      </a:cxn>
                      <a:cxn ang="0">
                        <a:pos x="0" y="1388"/>
                      </a:cxn>
                    </a:cxnLst>
                    <a:rect l="0" t="0" r="r" b="b"/>
                    <a:pathLst>
                      <a:path w="1532" h="1388">
                        <a:moveTo>
                          <a:pt x="0" y="1388"/>
                        </a:moveTo>
                        <a:cubicBezTo>
                          <a:pt x="0" y="1388"/>
                          <a:pt x="12" y="148"/>
                          <a:pt x="1352" y="0"/>
                        </a:cubicBezTo>
                        <a:cubicBezTo>
                          <a:pt x="1442" y="120"/>
                          <a:pt x="1532" y="240"/>
                          <a:pt x="1532" y="240"/>
                        </a:cubicBezTo>
                        <a:lnTo>
                          <a:pt x="1352" y="488"/>
                        </a:lnTo>
                        <a:cubicBezTo>
                          <a:pt x="1352" y="488"/>
                          <a:pt x="576" y="500"/>
                          <a:pt x="484" y="1388"/>
                        </a:cubicBezTo>
                        <a:cubicBezTo>
                          <a:pt x="362" y="1294"/>
                          <a:pt x="240" y="1200"/>
                          <a:pt x="240" y="1200"/>
                        </a:cubicBezTo>
                        <a:cubicBezTo>
                          <a:pt x="240" y="1200"/>
                          <a:pt x="0" y="1388"/>
                          <a:pt x="0" y="1388"/>
                        </a:cubicBezTo>
                        <a:close/>
                      </a:path>
                    </a:pathLst>
                  </a:custGeom>
                  <a:solidFill>
                    <a:srgbClr val="44697D"/>
                  </a:solidFill>
                  <a:ln w="38100" cap="flat" cmpd="sng">
                    <a:solidFill>
                      <a:srgbClr val="FFFFFF"/>
                    </a:solidFill>
                    <a:prstDash val="solid"/>
                    <a:round/>
                    <a:headEnd/>
                    <a:tailEnd/>
                  </a:ln>
                  <a:effectLst/>
                </p:spPr>
                <p:txBody>
                  <a:bodyPr wrap="none" lIns="72000" tIns="72000" rIns="72000" bIns="720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ysClr val="windowText" lastClr="000000"/>
                      </a:solidFill>
                      <a:effectLst/>
                      <a:uLnTx/>
                      <a:uFillTx/>
                    </a:endParaRPr>
                  </a:p>
                </p:txBody>
              </p:sp>
              <p:sp>
                <p:nvSpPr>
                  <p:cNvPr id="317" name="Freeform 10"/>
                  <p:cNvSpPr>
                    <a:spLocks/>
                  </p:cNvSpPr>
                  <p:nvPr/>
                </p:nvSpPr>
                <p:spPr bwMode="gray">
                  <a:xfrm rot="5400000">
                    <a:off x="2536" y="841"/>
                    <a:ext cx="1532" cy="1388"/>
                  </a:xfrm>
                  <a:custGeom>
                    <a:avLst/>
                    <a:gdLst/>
                    <a:ahLst/>
                    <a:cxnLst>
                      <a:cxn ang="0">
                        <a:pos x="0" y="1388"/>
                      </a:cxn>
                      <a:cxn ang="0">
                        <a:pos x="1352" y="0"/>
                      </a:cxn>
                      <a:cxn ang="0">
                        <a:pos x="1532" y="240"/>
                      </a:cxn>
                      <a:cxn ang="0">
                        <a:pos x="1352" y="488"/>
                      </a:cxn>
                      <a:cxn ang="0">
                        <a:pos x="484" y="1388"/>
                      </a:cxn>
                      <a:cxn ang="0">
                        <a:pos x="240" y="1200"/>
                      </a:cxn>
                      <a:cxn ang="0">
                        <a:pos x="0" y="1388"/>
                      </a:cxn>
                    </a:cxnLst>
                    <a:rect l="0" t="0" r="r" b="b"/>
                    <a:pathLst>
                      <a:path w="1532" h="1388">
                        <a:moveTo>
                          <a:pt x="0" y="1388"/>
                        </a:moveTo>
                        <a:cubicBezTo>
                          <a:pt x="0" y="1388"/>
                          <a:pt x="12" y="148"/>
                          <a:pt x="1352" y="0"/>
                        </a:cubicBezTo>
                        <a:cubicBezTo>
                          <a:pt x="1442" y="120"/>
                          <a:pt x="1532" y="240"/>
                          <a:pt x="1532" y="240"/>
                        </a:cubicBezTo>
                        <a:lnTo>
                          <a:pt x="1352" y="488"/>
                        </a:lnTo>
                        <a:cubicBezTo>
                          <a:pt x="1352" y="488"/>
                          <a:pt x="576" y="500"/>
                          <a:pt x="484" y="1388"/>
                        </a:cubicBezTo>
                        <a:cubicBezTo>
                          <a:pt x="362" y="1294"/>
                          <a:pt x="240" y="1200"/>
                          <a:pt x="240" y="1200"/>
                        </a:cubicBezTo>
                        <a:cubicBezTo>
                          <a:pt x="240" y="1200"/>
                          <a:pt x="0" y="1388"/>
                          <a:pt x="0" y="1388"/>
                        </a:cubicBezTo>
                        <a:close/>
                      </a:path>
                    </a:pathLst>
                  </a:custGeom>
                  <a:solidFill>
                    <a:srgbClr val="44697D"/>
                  </a:solidFill>
                  <a:ln w="38100" cap="flat" cmpd="sng">
                    <a:solidFill>
                      <a:srgbClr val="FFFFFF"/>
                    </a:solidFill>
                    <a:prstDash val="solid"/>
                    <a:round/>
                    <a:headEnd/>
                    <a:tailEnd/>
                  </a:ln>
                  <a:effectLst/>
                </p:spPr>
                <p:txBody>
                  <a:bodyPr wrap="none" lIns="72000" tIns="72000" rIns="72000" bIns="720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ysClr val="windowText" lastClr="000000"/>
                      </a:solidFill>
                      <a:effectLst/>
                      <a:uLnTx/>
                      <a:uFillTx/>
                    </a:endParaRPr>
                  </a:p>
                </p:txBody>
              </p:sp>
              <p:sp>
                <p:nvSpPr>
                  <p:cNvPr id="318" name="Freeform 11"/>
                  <p:cNvSpPr>
                    <a:spLocks/>
                  </p:cNvSpPr>
                  <p:nvPr/>
                </p:nvSpPr>
                <p:spPr bwMode="gray">
                  <a:xfrm flipH="1" flipV="1">
                    <a:off x="2464" y="2230"/>
                    <a:ext cx="1532" cy="1388"/>
                  </a:xfrm>
                  <a:custGeom>
                    <a:avLst/>
                    <a:gdLst/>
                    <a:ahLst/>
                    <a:cxnLst>
                      <a:cxn ang="0">
                        <a:pos x="0" y="1388"/>
                      </a:cxn>
                      <a:cxn ang="0">
                        <a:pos x="1352" y="0"/>
                      </a:cxn>
                      <a:cxn ang="0">
                        <a:pos x="1532" y="240"/>
                      </a:cxn>
                      <a:cxn ang="0">
                        <a:pos x="1352" y="488"/>
                      </a:cxn>
                      <a:cxn ang="0">
                        <a:pos x="484" y="1388"/>
                      </a:cxn>
                      <a:cxn ang="0">
                        <a:pos x="240" y="1200"/>
                      </a:cxn>
                      <a:cxn ang="0">
                        <a:pos x="0" y="1388"/>
                      </a:cxn>
                    </a:cxnLst>
                    <a:rect l="0" t="0" r="r" b="b"/>
                    <a:pathLst>
                      <a:path w="1532" h="1388">
                        <a:moveTo>
                          <a:pt x="0" y="1388"/>
                        </a:moveTo>
                        <a:cubicBezTo>
                          <a:pt x="0" y="1388"/>
                          <a:pt x="12" y="148"/>
                          <a:pt x="1352" y="0"/>
                        </a:cubicBezTo>
                        <a:cubicBezTo>
                          <a:pt x="1442" y="120"/>
                          <a:pt x="1532" y="240"/>
                          <a:pt x="1532" y="240"/>
                        </a:cubicBezTo>
                        <a:lnTo>
                          <a:pt x="1352" y="488"/>
                        </a:lnTo>
                        <a:cubicBezTo>
                          <a:pt x="1352" y="488"/>
                          <a:pt x="576" y="500"/>
                          <a:pt x="484" y="1388"/>
                        </a:cubicBezTo>
                        <a:cubicBezTo>
                          <a:pt x="362" y="1294"/>
                          <a:pt x="240" y="1200"/>
                          <a:pt x="240" y="1200"/>
                        </a:cubicBezTo>
                        <a:cubicBezTo>
                          <a:pt x="240" y="1200"/>
                          <a:pt x="0" y="1388"/>
                          <a:pt x="0" y="1388"/>
                        </a:cubicBezTo>
                        <a:close/>
                      </a:path>
                    </a:pathLst>
                  </a:custGeom>
                  <a:solidFill>
                    <a:srgbClr val="44697D"/>
                  </a:solidFill>
                  <a:ln w="38100" cap="flat" cmpd="sng">
                    <a:solidFill>
                      <a:srgbClr val="FFFFFF"/>
                    </a:solidFill>
                    <a:prstDash val="solid"/>
                    <a:round/>
                    <a:headEnd/>
                    <a:tailEnd/>
                  </a:ln>
                  <a:effectLst/>
                </p:spPr>
                <p:txBody>
                  <a:bodyPr wrap="none" lIns="72000" tIns="72000" rIns="72000" bIns="720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ysClr val="windowText" lastClr="000000"/>
                      </a:solidFill>
                      <a:effectLst/>
                      <a:uLnTx/>
                      <a:uFillTx/>
                    </a:endParaRPr>
                  </a:p>
                </p:txBody>
              </p:sp>
              <p:sp>
                <p:nvSpPr>
                  <p:cNvPr id="319" name="Freeform 12"/>
                  <p:cNvSpPr>
                    <a:spLocks/>
                  </p:cNvSpPr>
                  <p:nvPr/>
                </p:nvSpPr>
                <p:spPr bwMode="gray">
                  <a:xfrm rot="5400000" flipH="1" flipV="1">
                    <a:off x="1083" y="2154"/>
                    <a:ext cx="1532" cy="1388"/>
                  </a:xfrm>
                  <a:custGeom>
                    <a:avLst/>
                    <a:gdLst/>
                    <a:ahLst/>
                    <a:cxnLst>
                      <a:cxn ang="0">
                        <a:pos x="0" y="1388"/>
                      </a:cxn>
                      <a:cxn ang="0">
                        <a:pos x="1352" y="0"/>
                      </a:cxn>
                      <a:cxn ang="0">
                        <a:pos x="1532" y="240"/>
                      </a:cxn>
                      <a:cxn ang="0">
                        <a:pos x="1352" y="488"/>
                      </a:cxn>
                      <a:cxn ang="0">
                        <a:pos x="484" y="1388"/>
                      </a:cxn>
                      <a:cxn ang="0">
                        <a:pos x="240" y="1200"/>
                      </a:cxn>
                      <a:cxn ang="0">
                        <a:pos x="0" y="1388"/>
                      </a:cxn>
                    </a:cxnLst>
                    <a:rect l="0" t="0" r="r" b="b"/>
                    <a:pathLst>
                      <a:path w="1532" h="1388">
                        <a:moveTo>
                          <a:pt x="0" y="1388"/>
                        </a:moveTo>
                        <a:cubicBezTo>
                          <a:pt x="0" y="1388"/>
                          <a:pt x="12" y="148"/>
                          <a:pt x="1352" y="0"/>
                        </a:cubicBezTo>
                        <a:cubicBezTo>
                          <a:pt x="1442" y="120"/>
                          <a:pt x="1532" y="240"/>
                          <a:pt x="1532" y="240"/>
                        </a:cubicBezTo>
                        <a:lnTo>
                          <a:pt x="1352" y="488"/>
                        </a:lnTo>
                        <a:cubicBezTo>
                          <a:pt x="1352" y="488"/>
                          <a:pt x="576" y="500"/>
                          <a:pt x="484" y="1388"/>
                        </a:cubicBezTo>
                        <a:cubicBezTo>
                          <a:pt x="362" y="1294"/>
                          <a:pt x="240" y="1200"/>
                          <a:pt x="240" y="1200"/>
                        </a:cubicBezTo>
                        <a:cubicBezTo>
                          <a:pt x="240" y="1200"/>
                          <a:pt x="0" y="1388"/>
                          <a:pt x="0" y="1388"/>
                        </a:cubicBezTo>
                        <a:close/>
                      </a:path>
                    </a:pathLst>
                  </a:custGeom>
                  <a:solidFill>
                    <a:srgbClr val="44697D"/>
                  </a:solidFill>
                  <a:ln w="38100" cap="flat" cmpd="sng">
                    <a:solidFill>
                      <a:srgbClr val="FFFFFF"/>
                    </a:solidFill>
                    <a:prstDash val="solid"/>
                    <a:round/>
                    <a:headEnd/>
                    <a:tailEnd/>
                  </a:ln>
                  <a:effectLst/>
                </p:spPr>
                <p:txBody>
                  <a:bodyPr wrap="none" lIns="72000" tIns="72000" rIns="72000" bIns="720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ysClr val="windowText" lastClr="000000"/>
                      </a:solidFill>
                      <a:effectLst/>
                      <a:uLnTx/>
                      <a:uFillTx/>
                    </a:endParaRPr>
                  </a:p>
                </p:txBody>
              </p:sp>
            </p:grpSp>
          </p:grpSp>
        </p:grpSp>
        <p:sp>
          <p:nvSpPr>
            <p:cNvPr id="245" name="AutoShape 4"/>
            <p:cNvSpPr>
              <a:spLocks noChangeArrowheads="1"/>
            </p:cNvSpPr>
            <p:nvPr/>
          </p:nvSpPr>
          <p:spPr bwMode="gray">
            <a:xfrm>
              <a:off x="2888335" y="5119071"/>
              <a:ext cx="1734361" cy="1026796"/>
            </a:xfrm>
            <a:prstGeom prst="roundRect">
              <a:avLst>
                <a:gd name="adj" fmla="val 16667"/>
              </a:avLst>
            </a:prstGeom>
            <a:gradFill rotWithShape="1">
              <a:gsLst>
                <a:gs pos="0">
                  <a:srgbClr val="FFFFFF">
                    <a:lumMod val="95000"/>
                  </a:srgbClr>
                </a:gs>
                <a:gs pos="100000">
                  <a:srgbClr val="FFFFFF">
                    <a:lumMod val="85000"/>
                  </a:srgbClr>
                </a:gs>
              </a:gsLst>
              <a:lin ang="2700000" scaled="1"/>
            </a:gradFill>
            <a:ln w="12700" algn="ctr">
              <a:noFill/>
              <a:round/>
              <a:headEnd/>
              <a:tailEnd/>
            </a:ln>
            <a:effectLst>
              <a:prstShdw prst="shdw17" dist="17961" dir="2700000">
                <a:srgbClr val="FFFFFF">
                  <a:lumMod val="65000"/>
                </a:srgbClr>
              </a:prstShdw>
            </a:effectLst>
          </p:spPr>
          <p:txBody>
            <a:bodyPr wrap="none" lIns="0" tIns="0" rIns="0" bIns="0" anchor="t" anchorCtr="1"/>
            <a:lstStyle/>
            <a:p>
              <a:pPr marL="0" marR="0" lvl="0" indent="0" defTabSz="914400" eaLnBrk="1" fontAlgn="auto" latinLnBrk="0" hangingPunct="1">
                <a:lnSpc>
                  <a:spcPct val="75000"/>
                </a:lnSpc>
                <a:spcBef>
                  <a:spcPct val="75000"/>
                </a:spcBef>
                <a:spcAft>
                  <a:spcPct val="0"/>
                </a:spcAft>
                <a:buClr>
                  <a:srgbClr val="777777"/>
                </a:buClr>
                <a:buSzTx/>
                <a:buFontTx/>
                <a:buNone/>
                <a:tabLst/>
                <a:defRPr/>
              </a:pPr>
              <a:endParaRPr kumimoji="0" lang="en-US" sz="800" b="1" i="0" u="none" strike="noStrike" kern="0" cap="none" spc="0" normalizeH="0" baseline="0">
                <a:ln>
                  <a:noFill/>
                </a:ln>
                <a:solidFill>
                  <a:sysClr val="windowText" lastClr="000000"/>
                </a:solidFill>
                <a:effectLst/>
                <a:uLnTx/>
                <a:uFillTx/>
              </a:endParaRPr>
            </a:p>
          </p:txBody>
        </p:sp>
        <p:sp>
          <p:nvSpPr>
            <p:cNvPr id="246" name="AutoShape 12"/>
            <p:cNvSpPr>
              <a:spLocks noChangeArrowheads="1"/>
            </p:cNvSpPr>
            <p:nvPr/>
          </p:nvSpPr>
          <p:spPr bwMode="gray">
            <a:xfrm>
              <a:off x="3425422" y="5117484"/>
              <a:ext cx="465214" cy="954087"/>
            </a:xfrm>
            <a:prstGeom prst="roundRect">
              <a:avLst>
                <a:gd name="adj" fmla="val 16667"/>
              </a:avLst>
            </a:prstGeom>
            <a:noFill/>
            <a:ln w="12700" algn="ctr">
              <a:noFill/>
              <a:round/>
              <a:headEnd/>
              <a:tailEnd/>
            </a:ln>
          </p:spPr>
          <p:txBody>
            <a:bodyPr wrap="none" lIns="0" tIns="0" rIns="0" bIns="0" anchor="b" anchorCtr="1"/>
            <a:lstStyle/>
            <a:p>
              <a:pPr marL="0" marR="0" lvl="0" indent="0" defTabSz="914400" eaLnBrk="1" fontAlgn="auto" latinLnBrk="0" hangingPunct="1">
                <a:lnSpc>
                  <a:spcPct val="100000"/>
                </a:lnSpc>
                <a:spcBef>
                  <a:spcPts val="0"/>
                </a:spcBef>
                <a:spcAft>
                  <a:spcPts val="0"/>
                </a:spcAft>
                <a:buClr>
                  <a:srgbClr val="44697D"/>
                </a:buClr>
                <a:buSzTx/>
                <a:buFontTx/>
                <a:buNone/>
                <a:tabLst/>
                <a:defRPr/>
              </a:pPr>
              <a:endParaRPr kumimoji="0" lang="en-US" sz="1000" b="0" i="0" u="none" strike="noStrike" kern="0" cap="none" spc="0" normalizeH="0" baseline="0">
                <a:ln>
                  <a:noFill/>
                </a:ln>
                <a:solidFill>
                  <a:srgbClr val="0099CC"/>
                </a:solidFill>
                <a:effectLst/>
                <a:uLnTx/>
                <a:uFillTx/>
              </a:endParaRPr>
            </a:p>
          </p:txBody>
        </p:sp>
        <p:sp>
          <p:nvSpPr>
            <p:cNvPr id="247" name="AutoShape 13"/>
            <p:cNvSpPr>
              <a:spLocks noChangeArrowheads="1"/>
            </p:cNvSpPr>
            <p:nvPr/>
          </p:nvSpPr>
          <p:spPr bwMode="gray">
            <a:xfrm>
              <a:off x="3952055" y="5117484"/>
              <a:ext cx="465214" cy="954087"/>
            </a:xfrm>
            <a:prstGeom prst="roundRect">
              <a:avLst>
                <a:gd name="adj" fmla="val 16667"/>
              </a:avLst>
            </a:prstGeom>
            <a:noFill/>
            <a:ln w="12700" algn="ctr">
              <a:noFill/>
              <a:round/>
              <a:headEnd/>
              <a:tailEnd/>
            </a:ln>
          </p:spPr>
          <p:txBody>
            <a:bodyPr wrap="none" lIns="0" tIns="0" rIns="0" bIns="0" anchor="b" anchorCtr="1"/>
            <a:lstStyle/>
            <a:p>
              <a:pPr marL="0" marR="0" lvl="0" indent="0" defTabSz="914400" eaLnBrk="1" fontAlgn="auto" latinLnBrk="0" hangingPunct="1">
                <a:lnSpc>
                  <a:spcPct val="100000"/>
                </a:lnSpc>
                <a:spcBef>
                  <a:spcPts val="0"/>
                </a:spcBef>
                <a:spcAft>
                  <a:spcPts val="0"/>
                </a:spcAft>
                <a:buClr>
                  <a:srgbClr val="44697D"/>
                </a:buClr>
                <a:buSzTx/>
                <a:buFontTx/>
                <a:buNone/>
                <a:tabLst/>
                <a:defRPr/>
              </a:pPr>
              <a:endParaRPr kumimoji="0" lang="en-US" sz="1000" b="0" i="0" u="none" strike="noStrike" kern="0" cap="none" spc="0" normalizeH="0" baseline="0">
                <a:ln>
                  <a:noFill/>
                </a:ln>
                <a:solidFill>
                  <a:srgbClr val="0099CC"/>
                </a:solidFill>
                <a:effectLst/>
                <a:uLnTx/>
                <a:uFillTx/>
              </a:endParaRPr>
            </a:p>
          </p:txBody>
        </p:sp>
        <p:sp>
          <p:nvSpPr>
            <p:cNvPr id="248" name="AutoShape 15"/>
            <p:cNvSpPr>
              <a:spLocks noChangeArrowheads="1"/>
            </p:cNvSpPr>
            <p:nvPr/>
          </p:nvSpPr>
          <p:spPr bwMode="gray">
            <a:xfrm>
              <a:off x="4478689" y="5117484"/>
              <a:ext cx="465214" cy="954087"/>
            </a:xfrm>
            <a:prstGeom prst="roundRect">
              <a:avLst>
                <a:gd name="adj" fmla="val 16667"/>
              </a:avLst>
            </a:prstGeom>
            <a:noFill/>
            <a:ln w="12700" algn="ctr">
              <a:noFill/>
              <a:round/>
              <a:headEnd/>
              <a:tailEnd/>
            </a:ln>
          </p:spPr>
          <p:txBody>
            <a:bodyPr wrap="none" lIns="0" tIns="0" rIns="0" bIns="0" anchor="b" anchorCtr="1"/>
            <a:lstStyle/>
            <a:p>
              <a:pPr marL="0" marR="0" lvl="0" indent="0" defTabSz="914400" eaLnBrk="1" fontAlgn="auto" latinLnBrk="0" hangingPunct="1">
                <a:lnSpc>
                  <a:spcPct val="100000"/>
                </a:lnSpc>
                <a:spcBef>
                  <a:spcPts val="0"/>
                </a:spcBef>
                <a:spcAft>
                  <a:spcPts val="0"/>
                </a:spcAft>
                <a:buClr>
                  <a:srgbClr val="44697D"/>
                </a:buClr>
                <a:buSzTx/>
                <a:buFontTx/>
                <a:buNone/>
                <a:tabLst/>
                <a:defRPr/>
              </a:pPr>
              <a:endParaRPr kumimoji="0" lang="en-US" sz="1000" b="0" i="0" u="none" strike="noStrike" kern="0" cap="none" spc="0" normalizeH="0" baseline="0">
                <a:ln>
                  <a:noFill/>
                </a:ln>
                <a:solidFill>
                  <a:srgbClr val="0099CC"/>
                </a:solidFill>
                <a:effectLst/>
                <a:uLnTx/>
                <a:uFillTx/>
              </a:endParaRPr>
            </a:p>
          </p:txBody>
        </p:sp>
        <p:sp>
          <p:nvSpPr>
            <p:cNvPr id="249" name="AutoShape 19"/>
            <p:cNvSpPr>
              <a:spLocks noChangeArrowheads="1"/>
            </p:cNvSpPr>
            <p:nvPr/>
          </p:nvSpPr>
          <p:spPr bwMode="white">
            <a:xfrm>
              <a:off x="3661949" y="5549563"/>
              <a:ext cx="301867" cy="182563"/>
            </a:xfrm>
            <a:prstGeom prst="chevron">
              <a:avLst>
                <a:gd name="adj" fmla="val 50217"/>
              </a:avLst>
            </a:prstGeom>
            <a:gradFill rotWithShape="1">
              <a:gsLst>
                <a:gs pos="0">
                  <a:srgbClr val="FFFFFF">
                    <a:lumMod val="95000"/>
                  </a:srgbClr>
                </a:gs>
                <a:gs pos="100000">
                  <a:srgbClr val="FFFFFF">
                    <a:lumMod val="85000"/>
                  </a:srgbClr>
                </a:gs>
              </a:gsLst>
              <a:lin ang="2700000" scaled="1"/>
            </a:gradFill>
            <a:ln w="12700" algn="ctr">
              <a:noFill/>
              <a:round/>
              <a:headEnd/>
              <a:tailEnd/>
            </a:ln>
            <a:effectLst>
              <a:prstShdw prst="shdw17" dist="17961" dir="2700000">
                <a:srgbClr val="FFFFFF">
                  <a:lumMod val="65000"/>
                </a:srgbClr>
              </a:prstShdw>
            </a:effectLst>
          </p:spPr>
          <p:txBody>
            <a:bodyPr wrap="none" lIns="0" tIns="0" rIns="0" bIns="0" anchor="t" anchorCtr="1"/>
            <a:lstStyle/>
            <a:p>
              <a:pPr marL="0" marR="0" lvl="0" indent="-244475" defTabSz="914400" eaLnBrk="1" fontAlgn="auto" latinLnBrk="0" hangingPunct="1">
                <a:lnSpc>
                  <a:spcPct val="75000"/>
                </a:lnSpc>
                <a:spcBef>
                  <a:spcPct val="75000"/>
                </a:spcBef>
                <a:spcAft>
                  <a:spcPct val="0"/>
                </a:spcAft>
                <a:buClr>
                  <a:srgbClr val="777777"/>
                </a:buClr>
                <a:buSzTx/>
                <a:buFontTx/>
                <a:buNone/>
                <a:tabLst/>
                <a:defRPr/>
              </a:pPr>
              <a:endParaRPr kumimoji="0" lang="en-US" sz="800" b="1" i="0" u="none" strike="noStrike" kern="0" cap="none" spc="0" normalizeH="0" baseline="0">
                <a:ln>
                  <a:noFill/>
                </a:ln>
                <a:solidFill>
                  <a:srgbClr val="FFFFFF"/>
                </a:solidFill>
                <a:effectLst/>
                <a:uLnTx/>
                <a:uFillTx/>
              </a:endParaRPr>
            </a:p>
          </p:txBody>
        </p:sp>
        <p:sp>
          <p:nvSpPr>
            <p:cNvPr id="250" name="AutoShape 23"/>
            <p:cNvSpPr>
              <a:spLocks noChangeArrowheads="1"/>
            </p:cNvSpPr>
            <p:nvPr/>
          </p:nvSpPr>
          <p:spPr bwMode="white">
            <a:xfrm>
              <a:off x="3680244" y="5808326"/>
              <a:ext cx="301867" cy="182562"/>
            </a:xfrm>
            <a:prstGeom prst="chevron">
              <a:avLst>
                <a:gd name="adj" fmla="val 50218"/>
              </a:avLst>
            </a:prstGeom>
            <a:gradFill rotWithShape="1">
              <a:gsLst>
                <a:gs pos="0">
                  <a:srgbClr val="FFFFFF">
                    <a:lumMod val="95000"/>
                  </a:srgbClr>
                </a:gs>
                <a:gs pos="100000">
                  <a:srgbClr val="FFFFFF">
                    <a:lumMod val="85000"/>
                  </a:srgbClr>
                </a:gs>
              </a:gsLst>
              <a:lin ang="2700000" scaled="1"/>
            </a:gradFill>
            <a:ln w="12700" algn="ctr">
              <a:noFill/>
              <a:round/>
              <a:headEnd/>
              <a:tailEnd/>
            </a:ln>
            <a:effectLst>
              <a:prstShdw prst="shdw17" dist="17961" dir="2700000">
                <a:srgbClr val="FFFFFF">
                  <a:lumMod val="65000"/>
                </a:srgbClr>
              </a:prstShdw>
            </a:effectLst>
          </p:spPr>
          <p:txBody>
            <a:bodyPr wrap="none" lIns="0" tIns="0" rIns="0" bIns="0" anchor="t" anchorCtr="1"/>
            <a:lstStyle/>
            <a:p>
              <a:pPr marL="0" marR="0" lvl="0" indent="-244475" defTabSz="914400" eaLnBrk="1" fontAlgn="auto" latinLnBrk="0" hangingPunct="1">
                <a:lnSpc>
                  <a:spcPct val="75000"/>
                </a:lnSpc>
                <a:spcBef>
                  <a:spcPct val="75000"/>
                </a:spcBef>
                <a:spcAft>
                  <a:spcPct val="0"/>
                </a:spcAft>
                <a:buClr>
                  <a:srgbClr val="777777"/>
                </a:buClr>
                <a:buSzTx/>
                <a:buFontTx/>
                <a:buNone/>
                <a:tabLst/>
                <a:defRPr/>
              </a:pPr>
              <a:endParaRPr kumimoji="0" lang="en-US" sz="800" b="1" i="0" u="none" strike="noStrike" kern="0" cap="none" spc="0" normalizeH="0" baseline="0">
                <a:ln>
                  <a:noFill/>
                </a:ln>
                <a:solidFill>
                  <a:srgbClr val="FFFFFF"/>
                </a:solidFill>
                <a:effectLst/>
                <a:uLnTx/>
                <a:uFillTx/>
              </a:endParaRPr>
            </a:p>
          </p:txBody>
        </p:sp>
        <p:sp>
          <p:nvSpPr>
            <p:cNvPr id="251" name="AutoShape 24"/>
            <p:cNvSpPr>
              <a:spLocks noChangeArrowheads="1"/>
            </p:cNvSpPr>
            <p:nvPr/>
          </p:nvSpPr>
          <p:spPr bwMode="white">
            <a:xfrm>
              <a:off x="3957282" y="5808326"/>
              <a:ext cx="301867" cy="182562"/>
            </a:xfrm>
            <a:prstGeom prst="chevron">
              <a:avLst>
                <a:gd name="adj" fmla="val 50218"/>
              </a:avLst>
            </a:prstGeom>
            <a:gradFill rotWithShape="1">
              <a:gsLst>
                <a:gs pos="0">
                  <a:srgbClr val="FFFFFF">
                    <a:lumMod val="95000"/>
                  </a:srgbClr>
                </a:gs>
                <a:gs pos="100000">
                  <a:srgbClr val="FFFFFF">
                    <a:lumMod val="85000"/>
                  </a:srgbClr>
                </a:gs>
              </a:gsLst>
              <a:lin ang="2700000" scaled="1"/>
            </a:gradFill>
            <a:ln w="12700" algn="ctr">
              <a:noFill/>
              <a:round/>
              <a:headEnd/>
              <a:tailEnd/>
            </a:ln>
            <a:effectLst>
              <a:prstShdw prst="shdw17" dist="17961" dir="2700000">
                <a:srgbClr val="FFFFFF">
                  <a:lumMod val="65000"/>
                </a:srgbClr>
              </a:prstShdw>
            </a:effectLst>
          </p:spPr>
          <p:txBody>
            <a:bodyPr wrap="none" lIns="0" tIns="0" rIns="0" bIns="0" anchor="t" anchorCtr="1"/>
            <a:lstStyle/>
            <a:p>
              <a:pPr marL="0" marR="0" lvl="0" indent="-244475" defTabSz="914400" eaLnBrk="1" fontAlgn="auto" latinLnBrk="0" hangingPunct="1">
                <a:lnSpc>
                  <a:spcPct val="75000"/>
                </a:lnSpc>
                <a:spcBef>
                  <a:spcPct val="75000"/>
                </a:spcBef>
                <a:spcAft>
                  <a:spcPct val="0"/>
                </a:spcAft>
                <a:buClr>
                  <a:srgbClr val="777777"/>
                </a:buClr>
                <a:buSzTx/>
                <a:buFontTx/>
                <a:buNone/>
                <a:tabLst/>
                <a:defRPr/>
              </a:pPr>
              <a:endParaRPr kumimoji="0" lang="en-US" sz="800" b="1" i="0" u="none" strike="noStrike" kern="0" cap="none" spc="0" normalizeH="0" baseline="0">
                <a:ln>
                  <a:noFill/>
                </a:ln>
                <a:solidFill>
                  <a:srgbClr val="FFFFFF"/>
                </a:solidFill>
                <a:effectLst/>
                <a:uLnTx/>
                <a:uFillTx/>
              </a:endParaRPr>
            </a:p>
          </p:txBody>
        </p:sp>
        <p:sp>
          <p:nvSpPr>
            <p:cNvPr id="252" name="AutoShape 28"/>
            <p:cNvSpPr>
              <a:spLocks noChangeArrowheads="1"/>
            </p:cNvSpPr>
            <p:nvPr/>
          </p:nvSpPr>
          <p:spPr bwMode="gray">
            <a:xfrm>
              <a:off x="2300282" y="5111134"/>
              <a:ext cx="533414" cy="1033628"/>
            </a:xfrm>
            <a:prstGeom prst="roundRect">
              <a:avLst>
                <a:gd name="adj" fmla="val 16667"/>
              </a:avLst>
            </a:prstGeom>
            <a:gradFill rotWithShape="1">
              <a:gsLst>
                <a:gs pos="0">
                  <a:srgbClr val="FFFFFF">
                    <a:lumMod val="95000"/>
                  </a:srgbClr>
                </a:gs>
                <a:gs pos="100000">
                  <a:srgbClr val="FFFFFF">
                    <a:lumMod val="85000"/>
                  </a:srgbClr>
                </a:gs>
              </a:gsLst>
              <a:lin ang="2700000" scaled="1"/>
            </a:gradFill>
            <a:ln w="12700" algn="ctr">
              <a:noFill/>
              <a:round/>
              <a:headEnd/>
              <a:tailEnd/>
            </a:ln>
            <a:effectLst>
              <a:prstShdw prst="shdw17" dist="17961" dir="2700000">
                <a:srgbClr val="FFFFFF">
                  <a:lumMod val="65000"/>
                </a:srgbClr>
              </a:prstShdw>
            </a:effectLst>
          </p:spPr>
          <p:txBody>
            <a:bodyPr wrap="none" lIns="0" tIns="0" rIns="0" bIns="0" anchor="t" anchorCtr="1"/>
            <a:lstStyle/>
            <a:p>
              <a:pPr marL="0" marR="0" lvl="0" indent="0" defTabSz="914400" eaLnBrk="1" fontAlgn="auto" latinLnBrk="0" hangingPunct="1">
                <a:lnSpc>
                  <a:spcPct val="75000"/>
                </a:lnSpc>
                <a:spcBef>
                  <a:spcPct val="75000"/>
                </a:spcBef>
                <a:spcAft>
                  <a:spcPct val="0"/>
                </a:spcAft>
                <a:buClr>
                  <a:srgbClr val="777777"/>
                </a:buClr>
                <a:buSzTx/>
                <a:buFontTx/>
                <a:buNone/>
                <a:tabLst/>
                <a:defRPr/>
              </a:pPr>
              <a:endParaRPr kumimoji="0" lang="en-US" sz="800" b="1" i="0" u="none" strike="noStrike" kern="0" cap="none" spc="0" normalizeH="0" baseline="0" smtClean="0">
                <a:ln>
                  <a:noFill/>
                </a:ln>
                <a:solidFill>
                  <a:srgbClr val="FFFFFF">
                    <a:lumMod val="50000"/>
                  </a:srgbClr>
                </a:solidFill>
                <a:effectLst/>
                <a:uLnTx/>
                <a:uFillTx/>
              </a:endParaRPr>
            </a:p>
          </p:txBody>
        </p:sp>
        <p:sp>
          <p:nvSpPr>
            <p:cNvPr id="253" name="AutoShape 35"/>
            <p:cNvSpPr>
              <a:spLocks noChangeArrowheads="1"/>
            </p:cNvSpPr>
            <p:nvPr/>
          </p:nvSpPr>
          <p:spPr bwMode="gray">
            <a:xfrm>
              <a:off x="1705435" y="5114309"/>
              <a:ext cx="533167" cy="1033628"/>
            </a:xfrm>
            <a:prstGeom prst="roundRect">
              <a:avLst>
                <a:gd name="adj" fmla="val 16667"/>
              </a:avLst>
            </a:prstGeom>
            <a:gradFill rotWithShape="1">
              <a:gsLst>
                <a:gs pos="0">
                  <a:srgbClr val="FFFFFF">
                    <a:lumMod val="95000"/>
                  </a:srgbClr>
                </a:gs>
                <a:gs pos="100000">
                  <a:srgbClr val="FFFFFF">
                    <a:lumMod val="85000"/>
                  </a:srgbClr>
                </a:gs>
              </a:gsLst>
              <a:lin ang="2700000" scaled="1"/>
            </a:gradFill>
            <a:ln w="12700" algn="ctr">
              <a:noFill/>
              <a:round/>
              <a:headEnd/>
              <a:tailEnd/>
            </a:ln>
            <a:effectLst>
              <a:prstShdw prst="shdw17" dist="17961" dir="2700000">
                <a:srgbClr val="FFFFFF">
                  <a:lumMod val="65000"/>
                </a:srgbClr>
              </a:prstShdw>
            </a:effectLst>
          </p:spPr>
          <p:txBody>
            <a:bodyPr wrap="none" lIns="0" tIns="0" rIns="0" bIns="0" anchor="t" anchorCtr="1"/>
            <a:lstStyle/>
            <a:p>
              <a:pPr marL="0" marR="0" lvl="0" indent="0" defTabSz="914400" eaLnBrk="1" fontAlgn="auto" latinLnBrk="0" hangingPunct="1">
                <a:lnSpc>
                  <a:spcPct val="100000"/>
                </a:lnSpc>
                <a:spcBef>
                  <a:spcPct val="75000"/>
                </a:spcBef>
                <a:spcAft>
                  <a:spcPts val="0"/>
                </a:spcAft>
                <a:buClr>
                  <a:srgbClr val="777777"/>
                </a:buClr>
                <a:buSzTx/>
                <a:buFontTx/>
                <a:buNone/>
                <a:tabLst/>
                <a:defRPr/>
              </a:pPr>
              <a:endParaRPr kumimoji="0" lang="en-US" sz="800" b="1" i="0" u="none" strike="noStrike" kern="0" cap="none" spc="0" normalizeH="0" baseline="0">
                <a:ln>
                  <a:noFill/>
                </a:ln>
                <a:solidFill>
                  <a:srgbClr val="FFFFFF">
                    <a:lumMod val="50000"/>
                  </a:srgbClr>
                </a:solidFill>
                <a:effectLst/>
                <a:uLnTx/>
                <a:uFillTx/>
              </a:endParaRPr>
            </a:p>
          </p:txBody>
        </p:sp>
        <p:sp>
          <p:nvSpPr>
            <p:cNvPr id="254" name="Text Box 38"/>
            <p:cNvSpPr txBox="1">
              <a:spLocks noChangeArrowheads="1"/>
            </p:cNvSpPr>
            <p:nvPr/>
          </p:nvSpPr>
          <p:spPr bwMode="white">
            <a:xfrm>
              <a:off x="2907306" y="5083679"/>
              <a:ext cx="1420880" cy="217625"/>
            </a:xfrm>
            <a:prstGeom prst="rect">
              <a:avLst/>
            </a:prstGeom>
            <a:noFill/>
            <a:ln w="19050" algn="ctr">
              <a:noFill/>
              <a:miter lim="800000"/>
              <a:headEnd/>
              <a:tailEnd/>
            </a:ln>
          </p:spPr>
          <p:txBody>
            <a:bodyPr wrap="none" lIns="90000" tIns="46800" rIns="90000" bIns="46800">
              <a:spAutoFit/>
            </a:bodyPr>
            <a:lstStyle/>
            <a:p>
              <a:pPr marL="246888" marR="0" indent="-246888" algn="l" defTabSz="914400">
                <a:lnSpc>
                  <a:spcPct val="100000"/>
                </a:lnSpc>
                <a:spcBef>
                  <a:spcPts val="0"/>
                </a:spcBef>
                <a:spcAft>
                  <a:spcPts val="0"/>
                </a:spcAft>
                <a:buNone/>
              </a:pPr>
              <a:r>
                <a:rPr lang="en-US" sz="800" b="1" i="0" u="none" strike="noStrike" cap="none" spc="0" baseline="0" dirty="0" err="1">
                  <a:solidFill>
                    <a:srgbClr val="FFFFFF">
                      <a:lumMod val="50000"/>
                    </a:srgbClr>
                  </a:solidFill>
                  <a:effectLst/>
                  <a:latin typeface="Arial"/>
                  <a:ea typeface="+mn-ea"/>
                  <a:cs typeface="+mn-cs"/>
                </a:rPr>
                <a:t>Локальные</a:t>
              </a:r>
              <a:r>
                <a:rPr lang="en-US" sz="800" b="1" i="0" u="none" strike="noStrike" cap="none" spc="0" baseline="0" dirty="0">
                  <a:solidFill>
                    <a:srgbClr val="FFFFFF">
                      <a:lumMod val="50000"/>
                    </a:srgbClr>
                  </a:solidFill>
                  <a:effectLst/>
                  <a:latin typeface="Arial"/>
                  <a:ea typeface="+mn-ea"/>
                  <a:cs typeface="+mn-cs"/>
                </a:rPr>
                <a:t> </a:t>
              </a:r>
              <a:r>
                <a:rPr lang="en-US" sz="800" b="1" i="0" u="none" strike="noStrike" cap="none" spc="0" baseline="0" dirty="0" err="1">
                  <a:solidFill>
                    <a:srgbClr val="FFFFFF">
                      <a:lumMod val="50000"/>
                    </a:srgbClr>
                  </a:solidFill>
                  <a:effectLst/>
                  <a:latin typeface="Arial"/>
                  <a:ea typeface="+mn-ea"/>
                  <a:cs typeface="+mn-cs"/>
                </a:rPr>
                <a:t>приложения</a:t>
              </a:r>
              <a:endParaRPr lang="en-US" sz="800" b="1" i="0" u="none" strike="noStrike" cap="none" spc="0" baseline="0" dirty="0">
                <a:solidFill>
                  <a:srgbClr val="FFFFFF">
                    <a:lumMod val="50000"/>
                  </a:srgbClr>
                </a:solidFill>
                <a:effectLst/>
                <a:latin typeface="Arial"/>
                <a:ea typeface="+mn-ea"/>
                <a:cs typeface="+mn-cs"/>
              </a:endParaRPr>
            </a:p>
          </p:txBody>
        </p:sp>
        <p:grpSp>
          <p:nvGrpSpPr>
            <p:cNvPr id="17" name="Group 65"/>
            <p:cNvGrpSpPr>
              <a:grpSpLocks/>
            </p:cNvGrpSpPr>
            <p:nvPr/>
          </p:nvGrpSpPr>
          <p:grpSpPr bwMode="auto">
            <a:xfrm>
              <a:off x="3109176" y="5540038"/>
              <a:ext cx="578903" cy="182563"/>
              <a:chOff x="1963" y="2154"/>
              <a:chExt cx="443" cy="115"/>
            </a:xfrm>
          </p:grpSpPr>
          <p:sp>
            <p:nvSpPr>
              <p:cNvPr id="307" name="AutoShape 66"/>
              <p:cNvSpPr>
                <a:spLocks noChangeArrowheads="1"/>
              </p:cNvSpPr>
              <p:nvPr/>
            </p:nvSpPr>
            <p:spPr bwMode="white">
              <a:xfrm>
                <a:off x="1963" y="2154"/>
                <a:ext cx="231" cy="115"/>
              </a:xfrm>
              <a:prstGeom prst="chevron">
                <a:avLst>
                  <a:gd name="adj" fmla="val 50217"/>
                </a:avLst>
              </a:prstGeom>
              <a:gradFill rotWithShape="1">
                <a:gsLst>
                  <a:gs pos="0">
                    <a:srgbClr val="FFFFFF">
                      <a:lumMod val="95000"/>
                    </a:srgbClr>
                  </a:gs>
                  <a:gs pos="100000">
                    <a:srgbClr val="FFFFFF">
                      <a:lumMod val="85000"/>
                    </a:srgbClr>
                  </a:gs>
                </a:gsLst>
                <a:lin ang="2700000" scaled="1"/>
              </a:gradFill>
              <a:ln w="12700" algn="ctr">
                <a:noFill/>
                <a:round/>
                <a:headEnd/>
                <a:tailEnd/>
              </a:ln>
              <a:effectLst>
                <a:prstShdw prst="shdw17" dist="17961" dir="2700000">
                  <a:srgbClr val="FFFFFF">
                    <a:lumMod val="65000"/>
                  </a:srgbClr>
                </a:prstShdw>
              </a:effectLst>
            </p:spPr>
            <p:txBody>
              <a:bodyPr wrap="none" lIns="0" tIns="0" rIns="0" bIns="0" anchor="t" anchorCtr="1"/>
              <a:lstStyle/>
              <a:p>
                <a:pPr marL="0" marR="0" lvl="0" indent="-244475" defTabSz="914400" eaLnBrk="1" fontAlgn="auto" latinLnBrk="0" hangingPunct="1">
                  <a:lnSpc>
                    <a:spcPct val="75000"/>
                  </a:lnSpc>
                  <a:spcBef>
                    <a:spcPct val="75000"/>
                  </a:spcBef>
                  <a:spcAft>
                    <a:spcPct val="0"/>
                  </a:spcAft>
                  <a:buClr>
                    <a:srgbClr val="777777"/>
                  </a:buClr>
                  <a:buSzTx/>
                  <a:buFontTx/>
                  <a:buNone/>
                  <a:tabLst/>
                  <a:defRPr/>
                </a:pPr>
                <a:endParaRPr kumimoji="0" lang="en-US" sz="800" b="1" i="0" u="none" strike="noStrike" kern="0" cap="none" spc="0" normalizeH="0" baseline="0">
                  <a:ln>
                    <a:noFill/>
                  </a:ln>
                  <a:solidFill>
                    <a:srgbClr val="FFFFFF"/>
                  </a:solidFill>
                  <a:effectLst/>
                  <a:uLnTx/>
                  <a:uFillTx/>
                </a:endParaRPr>
              </a:p>
            </p:txBody>
          </p:sp>
          <p:sp>
            <p:nvSpPr>
              <p:cNvPr id="308" name="AutoShape 67"/>
              <p:cNvSpPr>
                <a:spLocks noChangeArrowheads="1"/>
              </p:cNvSpPr>
              <p:nvPr/>
            </p:nvSpPr>
            <p:spPr bwMode="white">
              <a:xfrm>
                <a:off x="2175" y="2154"/>
                <a:ext cx="231" cy="115"/>
              </a:xfrm>
              <a:prstGeom prst="chevron">
                <a:avLst>
                  <a:gd name="adj" fmla="val 50217"/>
                </a:avLst>
              </a:prstGeom>
              <a:gradFill rotWithShape="1">
                <a:gsLst>
                  <a:gs pos="0">
                    <a:srgbClr val="FFFFFF">
                      <a:lumMod val="95000"/>
                    </a:srgbClr>
                  </a:gs>
                  <a:gs pos="100000">
                    <a:srgbClr val="FFFFFF">
                      <a:lumMod val="85000"/>
                    </a:srgbClr>
                  </a:gs>
                </a:gsLst>
                <a:lin ang="2700000" scaled="1"/>
              </a:gradFill>
              <a:ln w="12700" algn="ctr">
                <a:noFill/>
                <a:round/>
                <a:headEnd/>
                <a:tailEnd/>
              </a:ln>
              <a:effectLst>
                <a:prstShdw prst="shdw17" dist="17961" dir="2700000">
                  <a:srgbClr val="FFFFFF">
                    <a:lumMod val="65000"/>
                  </a:srgbClr>
                </a:prstShdw>
              </a:effectLst>
            </p:spPr>
            <p:txBody>
              <a:bodyPr wrap="none" lIns="0" tIns="0" rIns="0" bIns="0" anchor="t" anchorCtr="1"/>
              <a:lstStyle/>
              <a:p>
                <a:pPr marL="0" marR="0" lvl="0" indent="-244475" defTabSz="914400" eaLnBrk="1" fontAlgn="auto" latinLnBrk="0" hangingPunct="1">
                  <a:lnSpc>
                    <a:spcPct val="75000"/>
                  </a:lnSpc>
                  <a:spcBef>
                    <a:spcPct val="75000"/>
                  </a:spcBef>
                  <a:spcAft>
                    <a:spcPct val="0"/>
                  </a:spcAft>
                  <a:buClr>
                    <a:srgbClr val="777777"/>
                  </a:buClr>
                  <a:buSzTx/>
                  <a:buFontTx/>
                  <a:buNone/>
                  <a:tabLst/>
                  <a:defRPr/>
                </a:pPr>
                <a:endParaRPr kumimoji="0" lang="en-US" sz="800" b="1" i="0" u="none" strike="noStrike" kern="0" cap="none" spc="0" normalizeH="0" baseline="0">
                  <a:ln>
                    <a:noFill/>
                  </a:ln>
                  <a:solidFill>
                    <a:srgbClr val="FFFFFF"/>
                  </a:solidFill>
                  <a:effectLst/>
                  <a:uLnTx/>
                  <a:uFillTx/>
                </a:endParaRPr>
              </a:p>
            </p:txBody>
          </p:sp>
        </p:grpSp>
        <p:sp>
          <p:nvSpPr>
            <p:cNvPr id="256" name="Rectangle 19"/>
            <p:cNvSpPr>
              <a:spLocks noChangeArrowheads="1"/>
            </p:cNvSpPr>
            <p:nvPr/>
          </p:nvSpPr>
          <p:spPr bwMode="gray">
            <a:xfrm>
              <a:off x="6038465" y="5110181"/>
              <a:ext cx="533414" cy="1016545"/>
            </a:xfrm>
            <a:prstGeom prst="roundRect">
              <a:avLst>
                <a:gd name="adj" fmla="val 10884"/>
              </a:avLst>
            </a:prstGeom>
            <a:gradFill rotWithShape="1">
              <a:gsLst>
                <a:gs pos="0">
                  <a:srgbClr val="FFFFFF">
                    <a:lumMod val="95000"/>
                  </a:srgbClr>
                </a:gs>
                <a:gs pos="100000">
                  <a:srgbClr val="FFFFFF">
                    <a:lumMod val="85000"/>
                  </a:srgbClr>
                </a:gs>
              </a:gsLst>
              <a:lin ang="2700000" scaled="1"/>
            </a:gradFill>
            <a:ln w="12700" algn="ctr">
              <a:noFill/>
              <a:round/>
              <a:headEnd/>
              <a:tailEnd/>
            </a:ln>
            <a:effectLst>
              <a:prstShdw prst="shdw17" dist="17961" dir="2700000">
                <a:srgbClr val="FFFFFF">
                  <a:lumMod val="65000"/>
                </a:srgbClr>
              </a:prstShdw>
            </a:effectLst>
          </p:spPr>
          <p:txBody>
            <a:bodyPr wrap="none" lIns="0" tIns="0" rIns="0" bIns="0" anchor="t" anchorCtr="1"/>
            <a:lstStyle/>
            <a:p>
              <a:pPr marL="244475" marR="0" lvl="0" indent="-244475" defTabSz="914400" eaLnBrk="1" fontAlgn="auto" latinLnBrk="0" hangingPunct="1">
                <a:lnSpc>
                  <a:spcPct val="75000"/>
                </a:lnSpc>
                <a:spcBef>
                  <a:spcPct val="75000"/>
                </a:spcBef>
                <a:spcAft>
                  <a:spcPct val="0"/>
                </a:spcAft>
                <a:buClr>
                  <a:srgbClr val="777777"/>
                </a:buClr>
                <a:buSzTx/>
                <a:buFontTx/>
                <a:buNone/>
                <a:tabLst/>
                <a:defRPr/>
              </a:pPr>
              <a:endParaRPr kumimoji="0" lang="en-US" sz="1000" b="1" i="0" u="none" strike="noStrike" kern="0" cap="none" spc="0" normalizeH="0" baseline="0">
                <a:ln>
                  <a:noFill/>
                </a:ln>
                <a:solidFill>
                  <a:srgbClr val="FFFFFF">
                    <a:lumMod val="50000"/>
                  </a:srgbClr>
                </a:solidFill>
                <a:effectLst/>
                <a:uLnTx/>
                <a:uFillTx/>
              </a:endParaRPr>
            </a:p>
          </p:txBody>
        </p:sp>
        <p:sp>
          <p:nvSpPr>
            <p:cNvPr id="257" name="AutoShape 4"/>
            <p:cNvSpPr>
              <a:spLocks noChangeArrowheads="1"/>
            </p:cNvSpPr>
            <p:nvPr/>
          </p:nvSpPr>
          <p:spPr bwMode="gray">
            <a:xfrm>
              <a:off x="4661899" y="5109546"/>
              <a:ext cx="752707" cy="1026796"/>
            </a:xfrm>
            <a:prstGeom prst="roundRect">
              <a:avLst>
                <a:gd name="adj" fmla="val 16667"/>
              </a:avLst>
            </a:prstGeom>
            <a:gradFill rotWithShape="1">
              <a:gsLst>
                <a:gs pos="0">
                  <a:srgbClr val="FFFFFF">
                    <a:lumMod val="95000"/>
                  </a:srgbClr>
                </a:gs>
                <a:gs pos="100000">
                  <a:srgbClr val="FFFFFF">
                    <a:lumMod val="85000"/>
                  </a:srgbClr>
                </a:gs>
              </a:gsLst>
              <a:lin ang="2700000" scaled="1"/>
            </a:gradFill>
            <a:ln w="12700" algn="ctr">
              <a:noFill/>
              <a:round/>
              <a:headEnd/>
              <a:tailEnd/>
            </a:ln>
            <a:effectLst>
              <a:prstShdw prst="shdw17" dist="17961" dir="2700000">
                <a:srgbClr val="FFFFFF">
                  <a:lumMod val="65000"/>
                </a:srgbClr>
              </a:prstShdw>
            </a:effectLst>
          </p:spPr>
          <p:txBody>
            <a:bodyPr wrap="none" lIns="0" tIns="0" rIns="0" bIns="0" anchor="t" anchorCtr="1"/>
            <a:lstStyle/>
            <a:p>
              <a:pPr marL="0" marR="0" lvl="0" indent="0" defTabSz="914400" eaLnBrk="1" fontAlgn="auto" latinLnBrk="0" hangingPunct="1">
                <a:lnSpc>
                  <a:spcPct val="75000"/>
                </a:lnSpc>
                <a:spcBef>
                  <a:spcPct val="75000"/>
                </a:spcBef>
                <a:spcAft>
                  <a:spcPct val="0"/>
                </a:spcAft>
                <a:buClr>
                  <a:srgbClr val="777777"/>
                </a:buClr>
                <a:buSzTx/>
                <a:buFontTx/>
                <a:buNone/>
                <a:tabLst/>
                <a:defRPr/>
              </a:pPr>
              <a:endParaRPr kumimoji="0" lang="en-US" sz="800" b="1" i="0" u="none" strike="noStrike" kern="0" cap="none" spc="0" normalizeH="0" baseline="0">
                <a:ln>
                  <a:noFill/>
                </a:ln>
                <a:solidFill>
                  <a:sysClr val="windowText" lastClr="000000"/>
                </a:solidFill>
                <a:effectLst/>
                <a:uLnTx/>
                <a:uFillTx/>
              </a:endParaRPr>
            </a:p>
          </p:txBody>
        </p:sp>
        <p:sp>
          <p:nvSpPr>
            <p:cNvPr id="258" name="AutoShape 35"/>
            <p:cNvSpPr>
              <a:spLocks noChangeArrowheads="1"/>
            </p:cNvSpPr>
            <p:nvPr/>
          </p:nvSpPr>
          <p:spPr bwMode="gray">
            <a:xfrm>
              <a:off x="5461127" y="5095259"/>
              <a:ext cx="533167" cy="1033628"/>
            </a:xfrm>
            <a:prstGeom prst="roundRect">
              <a:avLst>
                <a:gd name="adj" fmla="val 16667"/>
              </a:avLst>
            </a:prstGeom>
            <a:gradFill rotWithShape="1">
              <a:gsLst>
                <a:gs pos="0">
                  <a:srgbClr val="FFFFFF">
                    <a:lumMod val="95000"/>
                  </a:srgbClr>
                </a:gs>
                <a:gs pos="100000">
                  <a:srgbClr val="FFFFFF">
                    <a:lumMod val="85000"/>
                  </a:srgbClr>
                </a:gs>
              </a:gsLst>
              <a:lin ang="2700000" scaled="1"/>
            </a:gradFill>
            <a:ln w="12700" algn="ctr">
              <a:noFill/>
              <a:round/>
              <a:headEnd/>
              <a:tailEnd/>
            </a:ln>
            <a:effectLst>
              <a:prstShdw prst="shdw17" dist="17961" dir="2700000">
                <a:srgbClr val="FFFFFF">
                  <a:lumMod val="65000"/>
                </a:srgbClr>
              </a:prstShdw>
            </a:effectLst>
          </p:spPr>
          <p:txBody>
            <a:bodyPr wrap="none" lIns="0" tIns="0" rIns="0" bIns="0" anchor="t" anchorCtr="1"/>
            <a:lstStyle/>
            <a:p>
              <a:pPr marL="244475" marR="0" lvl="0" indent="-244475" defTabSz="914400" eaLnBrk="1" fontAlgn="auto" latinLnBrk="0" hangingPunct="1">
                <a:lnSpc>
                  <a:spcPct val="75000"/>
                </a:lnSpc>
                <a:spcBef>
                  <a:spcPct val="75000"/>
                </a:spcBef>
                <a:spcAft>
                  <a:spcPct val="0"/>
                </a:spcAft>
                <a:buClr>
                  <a:srgbClr val="777777"/>
                </a:buClr>
                <a:buSzTx/>
                <a:buFontTx/>
                <a:buNone/>
                <a:tabLst/>
                <a:defRPr/>
              </a:pPr>
              <a:endParaRPr kumimoji="0" lang="en-US" sz="1000" b="1" i="0" u="none" strike="noStrike" kern="0" cap="none" spc="0" normalizeH="0" baseline="0" smtClean="0">
                <a:ln>
                  <a:noFill/>
                </a:ln>
                <a:solidFill>
                  <a:srgbClr val="FFFFFF">
                    <a:lumMod val="50000"/>
                  </a:srgbClr>
                </a:solidFill>
                <a:effectLst/>
                <a:uLnTx/>
                <a:uFillTx/>
              </a:endParaRPr>
            </a:p>
          </p:txBody>
        </p:sp>
        <p:sp>
          <p:nvSpPr>
            <p:cNvPr id="259" name="Text Box 38"/>
            <p:cNvSpPr txBox="1">
              <a:spLocks noChangeArrowheads="1"/>
            </p:cNvSpPr>
            <p:nvPr/>
          </p:nvSpPr>
          <p:spPr bwMode="white">
            <a:xfrm>
              <a:off x="4668545" y="5083679"/>
              <a:ext cx="779678" cy="279180"/>
            </a:xfrm>
            <a:prstGeom prst="rect">
              <a:avLst/>
            </a:prstGeom>
            <a:noFill/>
            <a:ln w="19050" algn="ctr">
              <a:noFill/>
              <a:miter lim="800000"/>
              <a:headEnd/>
              <a:tailEnd/>
            </a:ln>
          </p:spPr>
          <p:txBody>
            <a:bodyPr wrap="none" lIns="90000" tIns="46800" rIns="90000" bIns="46800">
              <a:spAutoFit/>
            </a:bodyPr>
            <a:lstStyle/>
            <a:p>
              <a:pPr marL="246888" marR="0" indent="-246888" algn="l" defTabSz="914400">
                <a:lnSpc>
                  <a:spcPct val="100000"/>
                </a:lnSpc>
                <a:spcBef>
                  <a:spcPts val="0"/>
                </a:spcBef>
                <a:spcAft>
                  <a:spcPts val="0"/>
                </a:spcAft>
                <a:buNone/>
              </a:pPr>
              <a:r>
                <a:rPr lang="en-US" sz="600" b="1" i="0" u="none" strike="noStrike" cap="none" spc="0" baseline="0" dirty="0" err="1">
                  <a:solidFill>
                    <a:srgbClr val="FFFFFF">
                      <a:lumMod val="50000"/>
                    </a:srgbClr>
                  </a:solidFill>
                  <a:effectLst/>
                  <a:latin typeface="Arial"/>
                  <a:ea typeface="+mn-ea"/>
                  <a:cs typeface="+mn-cs"/>
                </a:rPr>
                <a:t>Приложения</a:t>
              </a:r>
              <a:endParaRPr lang="en-US" sz="600" b="1" i="0" u="none" strike="noStrike" cap="none" spc="0" baseline="0" dirty="0">
                <a:solidFill>
                  <a:srgbClr val="FFFFFF">
                    <a:lumMod val="50000"/>
                  </a:srgbClr>
                </a:solidFill>
                <a:effectLst/>
                <a:latin typeface="Arial"/>
                <a:ea typeface="+mn-ea"/>
                <a:cs typeface="+mn-cs"/>
              </a:endParaRPr>
            </a:p>
            <a:p>
              <a:pPr marR="0" algn="l" defTabSz="914400">
                <a:lnSpc>
                  <a:spcPct val="100000"/>
                </a:lnSpc>
                <a:spcBef>
                  <a:spcPts val="0"/>
                </a:spcBef>
                <a:spcAft>
                  <a:spcPts val="0"/>
                </a:spcAft>
                <a:buNone/>
              </a:pPr>
              <a:r>
                <a:rPr lang="ru-RU" sz="600" b="1" i="0" u="none" strike="noStrike" cap="none" spc="0" baseline="0" dirty="0" smtClean="0">
                  <a:solidFill>
                    <a:srgbClr val="FFFFFF">
                      <a:lumMod val="50000"/>
                    </a:srgbClr>
                  </a:solidFill>
                  <a:effectLst/>
                  <a:latin typeface="Arial"/>
                  <a:ea typeface="+mn-ea"/>
                  <a:cs typeface="+mn-cs"/>
                </a:rPr>
                <a:t>по т</a:t>
              </a:r>
              <a:r>
                <a:rPr lang="en-US" sz="600" b="1" i="0" u="none" strike="noStrike" cap="none" spc="0" baseline="0" dirty="0" err="1" smtClean="0">
                  <a:solidFill>
                    <a:srgbClr val="FFFFFF">
                      <a:lumMod val="50000"/>
                    </a:srgbClr>
                  </a:solidFill>
                  <a:effectLst/>
                  <a:latin typeface="Arial"/>
                  <a:ea typeface="+mn-ea"/>
                  <a:cs typeface="+mn-cs"/>
                </a:rPr>
                <a:t>ребованию</a:t>
              </a:r>
              <a:endParaRPr lang="en-US" sz="600" b="1" i="0" u="none" strike="noStrike" cap="none" spc="0" baseline="0" dirty="0">
                <a:solidFill>
                  <a:srgbClr val="FFFFFF">
                    <a:lumMod val="50000"/>
                  </a:srgbClr>
                </a:solidFill>
                <a:effectLst/>
                <a:latin typeface="Arial"/>
                <a:ea typeface="+mn-ea"/>
                <a:cs typeface="+mn-cs"/>
              </a:endParaRPr>
            </a:p>
          </p:txBody>
        </p:sp>
        <p:sp>
          <p:nvSpPr>
            <p:cNvPr id="260" name="AutoShape 23"/>
            <p:cNvSpPr>
              <a:spLocks noChangeArrowheads="1"/>
            </p:cNvSpPr>
            <p:nvPr/>
          </p:nvSpPr>
          <p:spPr bwMode="white">
            <a:xfrm>
              <a:off x="4741526" y="5808326"/>
              <a:ext cx="301867" cy="182562"/>
            </a:xfrm>
            <a:prstGeom prst="chevron">
              <a:avLst>
                <a:gd name="adj" fmla="val 50218"/>
              </a:avLst>
            </a:prstGeom>
            <a:gradFill rotWithShape="1">
              <a:gsLst>
                <a:gs pos="0">
                  <a:srgbClr val="FFFFFF">
                    <a:lumMod val="95000"/>
                  </a:srgbClr>
                </a:gs>
                <a:gs pos="100000">
                  <a:srgbClr val="FFFFFF">
                    <a:lumMod val="85000"/>
                  </a:srgbClr>
                </a:gs>
              </a:gsLst>
              <a:lin ang="2700000" scaled="1"/>
            </a:gradFill>
            <a:ln w="12700" algn="ctr">
              <a:noFill/>
              <a:round/>
              <a:headEnd/>
              <a:tailEnd/>
            </a:ln>
            <a:effectLst>
              <a:prstShdw prst="shdw17" dist="17961" dir="2700000">
                <a:srgbClr val="FFFFFF">
                  <a:lumMod val="65000"/>
                </a:srgbClr>
              </a:prstShdw>
            </a:effectLst>
          </p:spPr>
          <p:txBody>
            <a:bodyPr wrap="none" lIns="0" tIns="0" rIns="0" bIns="0" anchor="t" anchorCtr="1"/>
            <a:lstStyle/>
            <a:p>
              <a:pPr marL="0" marR="0" lvl="0" indent="-244475" defTabSz="914400" eaLnBrk="1" fontAlgn="auto" latinLnBrk="0" hangingPunct="1">
                <a:lnSpc>
                  <a:spcPct val="75000"/>
                </a:lnSpc>
                <a:spcBef>
                  <a:spcPct val="75000"/>
                </a:spcBef>
                <a:spcAft>
                  <a:spcPct val="0"/>
                </a:spcAft>
                <a:buClr>
                  <a:srgbClr val="777777"/>
                </a:buClr>
                <a:buSzTx/>
                <a:buFontTx/>
                <a:buNone/>
                <a:tabLst/>
                <a:defRPr/>
              </a:pPr>
              <a:endParaRPr kumimoji="0" lang="en-US" sz="800" b="1" i="0" u="none" strike="noStrike" kern="0" cap="none" spc="0" normalizeH="0" baseline="0">
                <a:ln>
                  <a:noFill/>
                </a:ln>
                <a:solidFill>
                  <a:srgbClr val="FFFFFF"/>
                </a:solidFill>
                <a:effectLst/>
                <a:uLnTx/>
                <a:uFillTx/>
              </a:endParaRPr>
            </a:p>
          </p:txBody>
        </p:sp>
        <p:sp>
          <p:nvSpPr>
            <p:cNvPr id="261" name="AutoShape 20"/>
            <p:cNvSpPr>
              <a:spLocks noChangeArrowheads="1"/>
            </p:cNvSpPr>
            <p:nvPr/>
          </p:nvSpPr>
          <p:spPr bwMode="white">
            <a:xfrm>
              <a:off x="5483604" y="5549563"/>
              <a:ext cx="301867" cy="182563"/>
            </a:xfrm>
            <a:prstGeom prst="chevron">
              <a:avLst>
                <a:gd name="adj" fmla="val 50217"/>
              </a:avLst>
            </a:prstGeom>
            <a:gradFill rotWithShape="1">
              <a:gsLst>
                <a:gs pos="0">
                  <a:srgbClr val="FFFFFF">
                    <a:lumMod val="95000"/>
                  </a:srgbClr>
                </a:gs>
                <a:gs pos="100000">
                  <a:srgbClr val="FFFFFF">
                    <a:lumMod val="85000"/>
                  </a:srgbClr>
                </a:gs>
              </a:gsLst>
              <a:lin ang="2700000" scaled="1"/>
            </a:gradFill>
            <a:ln w="12700" algn="ctr">
              <a:noFill/>
              <a:round/>
              <a:headEnd/>
              <a:tailEnd/>
            </a:ln>
            <a:effectLst>
              <a:prstShdw prst="shdw17" dist="17961" dir="2700000">
                <a:srgbClr val="FFFFFF">
                  <a:lumMod val="65000"/>
                </a:srgbClr>
              </a:prstShdw>
            </a:effectLst>
          </p:spPr>
          <p:txBody>
            <a:bodyPr wrap="none" lIns="0" tIns="0" rIns="0" bIns="0" anchor="t" anchorCtr="1"/>
            <a:lstStyle/>
            <a:p>
              <a:pPr marL="0" marR="0" lvl="0" indent="-244475" defTabSz="914400" eaLnBrk="1" fontAlgn="auto" latinLnBrk="0" hangingPunct="1">
                <a:lnSpc>
                  <a:spcPct val="75000"/>
                </a:lnSpc>
                <a:spcBef>
                  <a:spcPct val="75000"/>
                </a:spcBef>
                <a:spcAft>
                  <a:spcPct val="0"/>
                </a:spcAft>
                <a:buClr>
                  <a:srgbClr val="777777"/>
                </a:buClr>
                <a:buSzTx/>
                <a:buFontTx/>
                <a:buNone/>
                <a:tabLst/>
                <a:defRPr/>
              </a:pPr>
              <a:endParaRPr kumimoji="0" lang="en-US" sz="800" b="1" i="0" u="none" strike="noStrike" kern="0" cap="none" spc="0" normalizeH="0" baseline="0">
                <a:ln>
                  <a:noFill/>
                </a:ln>
                <a:solidFill>
                  <a:srgbClr val="FFFFFF"/>
                </a:solidFill>
                <a:effectLst/>
                <a:uLnTx/>
                <a:uFillTx/>
              </a:endParaRPr>
            </a:p>
          </p:txBody>
        </p:sp>
        <p:sp>
          <p:nvSpPr>
            <p:cNvPr id="262" name="AutoShape 23"/>
            <p:cNvSpPr>
              <a:spLocks noChangeArrowheads="1"/>
            </p:cNvSpPr>
            <p:nvPr/>
          </p:nvSpPr>
          <p:spPr bwMode="white">
            <a:xfrm>
              <a:off x="5679621" y="5808326"/>
              <a:ext cx="301867" cy="182562"/>
            </a:xfrm>
            <a:prstGeom prst="chevron">
              <a:avLst>
                <a:gd name="adj" fmla="val 50218"/>
              </a:avLst>
            </a:prstGeom>
            <a:gradFill rotWithShape="1">
              <a:gsLst>
                <a:gs pos="0">
                  <a:srgbClr val="FFFFFF">
                    <a:lumMod val="95000"/>
                  </a:srgbClr>
                </a:gs>
                <a:gs pos="100000">
                  <a:srgbClr val="FFFFFF">
                    <a:lumMod val="85000"/>
                  </a:srgbClr>
                </a:gs>
              </a:gsLst>
              <a:lin ang="2700000" scaled="1"/>
            </a:gradFill>
            <a:ln w="12700" algn="ctr">
              <a:noFill/>
              <a:round/>
              <a:headEnd/>
              <a:tailEnd/>
            </a:ln>
            <a:effectLst>
              <a:prstShdw prst="shdw17" dist="17961" dir="2700000">
                <a:srgbClr val="FFFFFF">
                  <a:lumMod val="65000"/>
                </a:srgbClr>
              </a:prstShdw>
            </a:effectLst>
          </p:spPr>
          <p:txBody>
            <a:bodyPr wrap="none" lIns="0" tIns="0" rIns="0" bIns="0" anchor="t" anchorCtr="1"/>
            <a:lstStyle/>
            <a:p>
              <a:pPr marL="0" marR="0" lvl="0" indent="-244475" defTabSz="914400" eaLnBrk="1" fontAlgn="auto" latinLnBrk="0" hangingPunct="1">
                <a:lnSpc>
                  <a:spcPct val="75000"/>
                </a:lnSpc>
                <a:spcBef>
                  <a:spcPct val="75000"/>
                </a:spcBef>
                <a:spcAft>
                  <a:spcPct val="0"/>
                </a:spcAft>
                <a:buClr>
                  <a:srgbClr val="777777"/>
                </a:buClr>
                <a:buSzTx/>
                <a:buFontTx/>
                <a:buNone/>
                <a:tabLst/>
                <a:defRPr/>
              </a:pPr>
              <a:endParaRPr kumimoji="0" lang="en-US" sz="800" b="1" i="0" u="none" strike="noStrike" kern="0" cap="none" spc="0" normalizeH="0" baseline="0">
                <a:ln>
                  <a:noFill/>
                </a:ln>
                <a:solidFill>
                  <a:srgbClr val="FFFFFF"/>
                </a:solidFill>
                <a:effectLst/>
                <a:uLnTx/>
                <a:uFillTx/>
              </a:endParaRPr>
            </a:p>
          </p:txBody>
        </p:sp>
        <p:sp>
          <p:nvSpPr>
            <p:cNvPr id="263" name="AutoShape 20"/>
            <p:cNvSpPr>
              <a:spLocks noChangeArrowheads="1"/>
            </p:cNvSpPr>
            <p:nvPr/>
          </p:nvSpPr>
          <p:spPr bwMode="white">
            <a:xfrm>
              <a:off x="6259833" y="5549563"/>
              <a:ext cx="301867" cy="182563"/>
            </a:xfrm>
            <a:prstGeom prst="chevron">
              <a:avLst>
                <a:gd name="adj" fmla="val 50217"/>
              </a:avLst>
            </a:prstGeom>
            <a:gradFill rotWithShape="1">
              <a:gsLst>
                <a:gs pos="0">
                  <a:srgbClr val="FFFFFF">
                    <a:lumMod val="95000"/>
                  </a:srgbClr>
                </a:gs>
                <a:gs pos="100000">
                  <a:srgbClr val="FFFFFF">
                    <a:lumMod val="85000"/>
                  </a:srgbClr>
                </a:gs>
              </a:gsLst>
              <a:lin ang="2700000" scaled="1"/>
            </a:gradFill>
            <a:ln w="12700" algn="ctr">
              <a:noFill/>
              <a:round/>
              <a:headEnd/>
              <a:tailEnd/>
            </a:ln>
            <a:effectLst>
              <a:prstShdw prst="shdw17" dist="17961" dir="2700000">
                <a:srgbClr val="FFFFFF">
                  <a:lumMod val="65000"/>
                </a:srgbClr>
              </a:prstShdw>
            </a:effectLst>
          </p:spPr>
          <p:txBody>
            <a:bodyPr wrap="none" lIns="0" tIns="0" rIns="0" bIns="0" anchor="t" anchorCtr="1"/>
            <a:lstStyle/>
            <a:p>
              <a:pPr marL="0" marR="0" lvl="0" indent="-244475" defTabSz="914400" eaLnBrk="1" fontAlgn="auto" latinLnBrk="0" hangingPunct="1">
                <a:lnSpc>
                  <a:spcPct val="75000"/>
                </a:lnSpc>
                <a:spcBef>
                  <a:spcPct val="75000"/>
                </a:spcBef>
                <a:spcAft>
                  <a:spcPct val="0"/>
                </a:spcAft>
                <a:buClr>
                  <a:srgbClr val="777777"/>
                </a:buClr>
                <a:buSzTx/>
                <a:buFontTx/>
                <a:buNone/>
                <a:tabLst/>
                <a:defRPr/>
              </a:pPr>
              <a:endParaRPr kumimoji="0" lang="en-US" sz="800" b="1" i="0" u="none" strike="noStrike" kern="0" cap="none" spc="0" normalizeH="0" baseline="0">
                <a:ln>
                  <a:noFill/>
                </a:ln>
                <a:solidFill>
                  <a:srgbClr val="FFFFFF"/>
                </a:solidFill>
                <a:effectLst/>
                <a:uLnTx/>
                <a:uFillTx/>
              </a:endParaRPr>
            </a:p>
          </p:txBody>
        </p:sp>
        <p:sp>
          <p:nvSpPr>
            <p:cNvPr id="264" name="AutoShape 23"/>
            <p:cNvSpPr>
              <a:spLocks noChangeArrowheads="1"/>
            </p:cNvSpPr>
            <p:nvPr/>
          </p:nvSpPr>
          <p:spPr bwMode="white">
            <a:xfrm>
              <a:off x="6055975" y="5808326"/>
              <a:ext cx="301867" cy="182562"/>
            </a:xfrm>
            <a:prstGeom prst="chevron">
              <a:avLst>
                <a:gd name="adj" fmla="val 50218"/>
              </a:avLst>
            </a:prstGeom>
            <a:gradFill rotWithShape="1">
              <a:gsLst>
                <a:gs pos="0">
                  <a:srgbClr val="FFFFFF">
                    <a:lumMod val="95000"/>
                  </a:srgbClr>
                </a:gs>
                <a:gs pos="100000">
                  <a:srgbClr val="FFFFFF">
                    <a:lumMod val="85000"/>
                  </a:srgbClr>
                </a:gs>
              </a:gsLst>
              <a:lin ang="2700000" scaled="1"/>
            </a:gradFill>
            <a:ln w="12700" algn="ctr">
              <a:noFill/>
              <a:round/>
              <a:headEnd/>
              <a:tailEnd/>
            </a:ln>
            <a:effectLst>
              <a:prstShdw prst="shdw17" dist="17961" dir="2700000">
                <a:srgbClr val="FFFFFF">
                  <a:lumMod val="65000"/>
                </a:srgbClr>
              </a:prstShdw>
            </a:effectLst>
          </p:spPr>
          <p:txBody>
            <a:bodyPr wrap="none" lIns="0" tIns="0" rIns="0" bIns="0" anchor="t" anchorCtr="1"/>
            <a:lstStyle/>
            <a:p>
              <a:pPr marL="0" marR="0" lvl="0" indent="-244475" defTabSz="914400" eaLnBrk="1" fontAlgn="auto" latinLnBrk="0" hangingPunct="1">
                <a:lnSpc>
                  <a:spcPct val="75000"/>
                </a:lnSpc>
                <a:spcBef>
                  <a:spcPct val="75000"/>
                </a:spcBef>
                <a:spcAft>
                  <a:spcPct val="0"/>
                </a:spcAft>
                <a:buClr>
                  <a:srgbClr val="777777"/>
                </a:buClr>
                <a:buSzTx/>
                <a:buFontTx/>
                <a:buNone/>
                <a:tabLst/>
                <a:defRPr/>
              </a:pPr>
              <a:endParaRPr kumimoji="0" lang="en-US" sz="800" b="1" i="0" u="none" strike="noStrike" kern="0" cap="none" spc="0" normalizeH="0" baseline="0">
                <a:ln>
                  <a:noFill/>
                </a:ln>
                <a:solidFill>
                  <a:srgbClr val="FFFFFF"/>
                </a:solidFill>
                <a:effectLst/>
                <a:uLnTx/>
                <a:uFillTx/>
              </a:endParaRPr>
            </a:p>
          </p:txBody>
        </p:sp>
        <p:sp>
          <p:nvSpPr>
            <p:cNvPr id="265" name="AutoShape 20"/>
            <p:cNvSpPr>
              <a:spLocks noChangeArrowheads="1"/>
            </p:cNvSpPr>
            <p:nvPr/>
          </p:nvSpPr>
          <p:spPr bwMode="white">
            <a:xfrm>
              <a:off x="2511981" y="5549563"/>
              <a:ext cx="301867" cy="182563"/>
            </a:xfrm>
            <a:prstGeom prst="chevron">
              <a:avLst>
                <a:gd name="adj" fmla="val 50217"/>
              </a:avLst>
            </a:prstGeom>
            <a:gradFill rotWithShape="1">
              <a:gsLst>
                <a:gs pos="0">
                  <a:srgbClr val="FFFFFF">
                    <a:lumMod val="95000"/>
                  </a:srgbClr>
                </a:gs>
                <a:gs pos="100000">
                  <a:srgbClr val="FFFFFF">
                    <a:lumMod val="85000"/>
                  </a:srgbClr>
                </a:gs>
              </a:gsLst>
              <a:lin ang="2700000" scaled="1"/>
            </a:gradFill>
            <a:ln w="12700" algn="ctr">
              <a:noFill/>
              <a:round/>
              <a:headEnd/>
              <a:tailEnd/>
            </a:ln>
            <a:effectLst>
              <a:prstShdw prst="shdw17" dist="17961" dir="2700000">
                <a:srgbClr val="FFFFFF">
                  <a:lumMod val="65000"/>
                </a:srgbClr>
              </a:prstShdw>
            </a:effectLst>
          </p:spPr>
          <p:txBody>
            <a:bodyPr wrap="none" lIns="0" tIns="0" rIns="0" bIns="0" anchor="t" anchorCtr="1"/>
            <a:lstStyle/>
            <a:p>
              <a:pPr marL="0" marR="0" lvl="0" indent="-244475" defTabSz="914400" eaLnBrk="1" fontAlgn="auto" latinLnBrk="0" hangingPunct="1">
                <a:lnSpc>
                  <a:spcPct val="75000"/>
                </a:lnSpc>
                <a:spcBef>
                  <a:spcPct val="75000"/>
                </a:spcBef>
                <a:spcAft>
                  <a:spcPct val="0"/>
                </a:spcAft>
                <a:buClr>
                  <a:srgbClr val="777777"/>
                </a:buClr>
                <a:buSzTx/>
                <a:buFontTx/>
                <a:buNone/>
                <a:tabLst/>
                <a:defRPr/>
              </a:pPr>
              <a:endParaRPr kumimoji="0" lang="en-US" sz="800" b="1" i="0" u="none" strike="noStrike" kern="0" cap="none" spc="0" normalizeH="0" baseline="0" smtClean="0">
                <a:ln>
                  <a:noFill/>
                </a:ln>
                <a:solidFill>
                  <a:srgbClr val="FFFFFF"/>
                </a:solidFill>
                <a:effectLst/>
                <a:uLnTx/>
                <a:uFillTx/>
              </a:endParaRPr>
            </a:p>
          </p:txBody>
        </p:sp>
        <p:sp>
          <p:nvSpPr>
            <p:cNvPr id="266" name="AutoShape 23"/>
            <p:cNvSpPr>
              <a:spLocks noChangeArrowheads="1"/>
            </p:cNvSpPr>
            <p:nvPr/>
          </p:nvSpPr>
          <p:spPr bwMode="white">
            <a:xfrm>
              <a:off x="2323804" y="5808326"/>
              <a:ext cx="301867" cy="182562"/>
            </a:xfrm>
            <a:prstGeom prst="chevron">
              <a:avLst>
                <a:gd name="adj" fmla="val 50218"/>
              </a:avLst>
            </a:prstGeom>
            <a:gradFill rotWithShape="1">
              <a:gsLst>
                <a:gs pos="0">
                  <a:srgbClr val="FFFFFF">
                    <a:lumMod val="95000"/>
                  </a:srgbClr>
                </a:gs>
                <a:gs pos="100000">
                  <a:srgbClr val="FFFFFF">
                    <a:lumMod val="85000"/>
                  </a:srgbClr>
                </a:gs>
              </a:gsLst>
              <a:lin ang="2700000" scaled="1"/>
            </a:gradFill>
            <a:ln w="12700" algn="ctr">
              <a:noFill/>
              <a:round/>
              <a:headEnd/>
              <a:tailEnd/>
            </a:ln>
            <a:effectLst>
              <a:prstShdw prst="shdw17" dist="17961" dir="2700000">
                <a:srgbClr val="FFFFFF">
                  <a:lumMod val="65000"/>
                </a:srgbClr>
              </a:prstShdw>
            </a:effectLst>
          </p:spPr>
          <p:txBody>
            <a:bodyPr wrap="none" lIns="0" tIns="0" rIns="0" bIns="0" anchor="t" anchorCtr="1"/>
            <a:lstStyle/>
            <a:p>
              <a:pPr marL="0" marR="0" lvl="0" indent="-244475" defTabSz="914400" eaLnBrk="1" fontAlgn="auto" latinLnBrk="0" hangingPunct="1">
                <a:lnSpc>
                  <a:spcPct val="75000"/>
                </a:lnSpc>
                <a:spcBef>
                  <a:spcPct val="75000"/>
                </a:spcBef>
                <a:spcAft>
                  <a:spcPct val="0"/>
                </a:spcAft>
                <a:buClr>
                  <a:srgbClr val="777777"/>
                </a:buClr>
                <a:buSzTx/>
                <a:buFontTx/>
                <a:buNone/>
                <a:tabLst/>
                <a:defRPr/>
              </a:pPr>
              <a:endParaRPr kumimoji="0" lang="en-US" sz="800" b="1" i="0" u="none" strike="noStrike" kern="0" cap="none" spc="0" normalizeH="0" baseline="0" smtClean="0">
                <a:ln>
                  <a:noFill/>
                </a:ln>
                <a:solidFill>
                  <a:srgbClr val="FFFFFF"/>
                </a:solidFill>
                <a:effectLst/>
                <a:uLnTx/>
                <a:uFillTx/>
              </a:endParaRPr>
            </a:p>
          </p:txBody>
        </p:sp>
        <p:sp>
          <p:nvSpPr>
            <p:cNvPr id="267" name="AutoShape 20"/>
            <p:cNvSpPr>
              <a:spLocks noChangeArrowheads="1"/>
            </p:cNvSpPr>
            <p:nvPr/>
          </p:nvSpPr>
          <p:spPr bwMode="white">
            <a:xfrm>
              <a:off x="1727912" y="5549563"/>
              <a:ext cx="301867" cy="182563"/>
            </a:xfrm>
            <a:prstGeom prst="chevron">
              <a:avLst>
                <a:gd name="adj" fmla="val 50217"/>
              </a:avLst>
            </a:prstGeom>
            <a:gradFill rotWithShape="1">
              <a:gsLst>
                <a:gs pos="0">
                  <a:srgbClr val="FFFFFF">
                    <a:lumMod val="95000"/>
                  </a:srgbClr>
                </a:gs>
                <a:gs pos="100000">
                  <a:srgbClr val="FFFFFF">
                    <a:lumMod val="85000"/>
                  </a:srgbClr>
                </a:gs>
              </a:gsLst>
              <a:lin ang="2700000" scaled="1"/>
            </a:gradFill>
            <a:ln w="12700" algn="ctr">
              <a:noFill/>
              <a:round/>
              <a:headEnd/>
              <a:tailEnd/>
            </a:ln>
            <a:effectLst>
              <a:prstShdw prst="shdw17" dist="17961" dir="2700000">
                <a:srgbClr val="FFFFFF">
                  <a:lumMod val="65000"/>
                </a:srgbClr>
              </a:prstShdw>
            </a:effectLst>
          </p:spPr>
          <p:txBody>
            <a:bodyPr wrap="none" lIns="0" tIns="0" rIns="0" bIns="0" anchor="t" anchorCtr="1"/>
            <a:lstStyle/>
            <a:p>
              <a:pPr marL="0" marR="0" lvl="0" indent="-244475" defTabSz="914400" eaLnBrk="1" fontAlgn="auto" latinLnBrk="0" hangingPunct="1">
                <a:lnSpc>
                  <a:spcPct val="100000"/>
                </a:lnSpc>
                <a:spcBef>
                  <a:spcPct val="75000"/>
                </a:spcBef>
                <a:spcAft>
                  <a:spcPts val="0"/>
                </a:spcAft>
                <a:buClr>
                  <a:srgbClr val="777777"/>
                </a:buClr>
                <a:buSzTx/>
                <a:buFontTx/>
                <a:buNone/>
                <a:tabLst/>
                <a:defRPr/>
              </a:pPr>
              <a:endParaRPr kumimoji="0" lang="en-US" sz="800" b="1" i="0" u="none" strike="noStrike" kern="0" cap="none" spc="0" normalizeH="0" baseline="0">
                <a:ln>
                  <a:noFill/>
                </a:ln>
                <a:solidFill>
                  <a:srgbClr val="FFFFFF"/>
                </a:solidFill>
                <a:effectLst/>
                <a:uLnTx/>
                <a:uFillTx/>
              </a:endParaRPr>
            </a:p>
          </p:txBody>
        </p:sp>
        <p:sp>
          <p:nvSpPr>
            <p:cNvPr id="268" name="AutoShape 23"/>
            <p:cNvSpPr>
              <a:spLocks noChangeArrowheads="1"/>
            </p:cNvSpPr>
            <p:nvPr/>
          </p:nvSpPr>
          <p:spPr bwMode="white">
            <a:xfrm>
              <a:off x="1923929" y="5808326"/>
              <a:ext cx="301867" cy="182562"/>
            </a:xfrm>
            <a:prstGeom prst="chevron">
              <a:avLst>
                <a:gd name="adj" fmla="val 50218"/>
              </a:avLst>
            </a:prstGeom>
            <a:gradFill rotWithShape="1">
              <a:gsLst>
                <a:gs pos="0">
                  <a:srgbClr val="FFFFFF">
                    <a:lumMod val="95000"/>
                  </a:srgbClr>
                </a:gs>
                <a:gs pos="100000">
                  <a:srgbClr val="FFFFFF">
                    <a:lumMod val="85000"/>
                  </a:srgbClr>
                </a:gs>
              </a:gsLst>
              <a:lin ang="2700000" scaled="1"/>
            </a:gradFill>
            <a:ln w="12700" algn="ctr">
              <a:noFill/>
              <a:round/>
              <a:headEnd/>
              <a:tailEnd/>
            </a:ln>
            <a:effectLst>
              <a:prstShdw prst="shdw17" dist="17961" dir="2700000">
                <a:srgbClr val="FFFFFF">
                  <a:lumMod val="65000"/>
                </a:srgbClr>
              </a:prstShdw>
            </a:effectLst>
          </p:spPr>
          <p:txBody>
            <a:bodyPr wrap="none" lIns="0" tIns="0" rIns="0" bIns="0" anchor="t" anchorCtr="1"/>
            <a:lstStyle/>
            <a:p>
              <a:pPr marL="0" marR="0" lvl="0" indent="-244475" defTabSz="914400" eaLnBrk="1" fontAlgn="auto" latinLnBrk="0" hangingPunct="1">
                <a:lnSpc>
                  <a:spcPct val="100000"/>
                </a:lnSpc>
                <a:spcBef>
                  <a:spcPct val="75000"/>
                </a:spcBef>
                <a:spcAft>
                  <a:spcPts val="0"/>
                </a:spcAft>
                <a:buClr>
                  <a:srgbClr val="777777"/>
                </a:buClr>
                <a:buSzTx/>
                <a:buFontTx/>
                <a:buNone/>
                <a:tabLst/>
                <a:defRPr/>
              </a:pPr>
              <a:endParaRPr kumimoji="0" lang="en-US" sz="800" b="1" i="0" u="none" strike="noStrike" kern="0" cap="none" spc="0" normalizeH="0" baseline="0">
                <a:ln>
                  <a:noFill/>
                </a:ln>
                <a:solidFill>
                  <a:srgbClr val="FFFFFF"/>
                </a:solidFill>
                <a:effectLst/>
                <a:uLnTx/>
                <a:uFillTx/>
              </a:endParaRPr>
            </a:p>
          </p:txBody>
        </p:sp>
        <p:grpSp>
          <p:nvGrpSpPr>
            <p:cNvPr id="18" name="Group 175"/>
            <p:cNvGrpSpPr/>
            <p:nvPr/>
          </p:nvGrpSpPr>
          <p:grpSpPr>
            <a:xfrm>
              <a:off x="4137999" y="5321558"/>
              <a:ext cx="433603" cy="597406"/>
              <a:chOff x="3062235" y="5577052"/>
              <a:chExt cx="433603" cy="597406"/>
            </a:xfrm>
          </p:grpSpPr>
          <p:pic>
            <p:nvPicPr>
              <p:cNvPr id="304" name="Picture 51" descr="sap erp reflect"/>
              <p:cNvPicPr>
                <a:picLocks noChangeAspect="1" noChangeArrowheads="1"/>
              </p:cNvPicPr>
              <p:nvPr/>
            </p:nvPicPr>
            <p:blipFill>
              <a:blip r:embed="rId6" cstate="print">
                <a:duotone>
                  <a:srgbClr val="CCCCCC">
                    <a:shade val="45000"/>
                    <a:satMod val="135000"/>
                  </a:srgbClr>
                  <a:prstClr val="white"/>
                </a:duotone>
              </a:blip>
              <a:srcRect/>
              <a:stretch>
                <a:fillRect/>
              </a:stretch>
            </p:blipFill>
            <p:spPr bwMode="auto">
              <a:xfrm>
                <a:off x="3062235" y="5923426"/>
                <a:ext cx="432816" cy="251032"/>
              </a:xfrm>
              <a:prstGeom prst="rect">
                <a:avLst/>
              </a:prstGeom>
              <a:noFill/>
              <a:ln w="9525">
                <a:noFill/>
                <a:miter lim="800000"/>
                <a:headEnd/>
                <a:tailEnd/>
              </a:ln>
            </p:spPr>
          </p:pic>
          <p:pic>
            <p:nvPicPr>
              <p:cNvPr id="305" name="Picture 52" descr="sap erp"/>
              <p:cNvPicPr>
                <a:picLocks noChangeAspect="1" noChangeArrowheads="1"/>
              </p:cNvPicPr>
              <p:nvPr/>
            </p:nvPicPr>
            <p:blipFill>
              <a:blip r:embed="rId7" cstate="print">
                <a:duotone>
                  <a:srgbClr val="CCCCCC">
                    <a:shade val="45000"/>
                    <a:satMod val="135000"/>
                  </a:srgbClr>
                  <a:prstClr val="white"/>
                </a:duotone>
              </a:blip>
              <a:srcRect/>
              <a:stretch>
                <a:fillRect/>
              </a:stretch>
            </p:blipFill>
            <p:spPr bwMode="auto">
              <a:xfrm>
                <a:off x="3088342" y="5577052"/>
                <a:ext cx="407496" cy="472765"/>
              </a:xfrm>
              <a:prstGeom prst="rect">
                <a:avLst/>
              </a:prstGeom>
              <a:noFill/>
              <a:ln w="9525">
                <a:noFill/>
                <a:miter lim="800000"/>
                <a:headEnd/>
                <a:tailEnd/>
              </a:ln>
            </p:spPr>
          </p:pic>
          <p:pic>
            <p:nvPicPr>
              <p:cNvPr id="306" name="Picture 44" descr="sap angle"/>
              <p:cNvPicPr>
                <a:picLocks noChangeAspect="1" noChangeArrowheads="1"/>
              </p:cNvPicPr>
              <p:nvPr/>
            </p:nvPicPr>
            <p:blipFill>
              <a:blip r:embed="rId8" cstate="print"/>
              <a:srcRect/>
              <a:stretch>
                <a:fillRect/>
              </a:stretch>
            </p:blipFill>
            <p:spPr bwMode="auto">
              <a:xfrm>
                <a:off x="3097650" y="5781361"/>
                <a:ext cx="151117" cy="134010"/>
              </a:xfrm>
              <a:prstGeom prst="rect">
                <a:avLst/>
              </a:prstGeom>
              <a:noFill/>
              <a:ln w="9525">
                <a:noFill/>
                <a:miter lim="800000"/>
                <a:headEnd/>
                <a:tailEnd/>
              </a:ln>
            </p:spPr>
          </p:pic>
        </p:grpSp>
        <p:sp>
          <p:nvSpPr>
            <p:cNvPr id="270" name="AutoShape 23"/>
            <p:cNvSpPr>
              <a:spLocks noChangeArrowheads="1"/>
            </p:cNvSpPr>
            <p:nvPr/>
          </p:nvSpPr>
          <p:spPr bwMode="white">
            <a:xfrm>
              <a:off x="5027276" y="5808326"/>
              <a:ext cx="301867" cy="182562"/>
            </a:xfrm>
            <a:prstGeom prst="chevron">
              <a:avLst>
                <a:gd name="adj" fmla="val 50218"/>
              </a:avLst>
            </a:prstGeom>
            <a:gradFill rotWithShape="1">
              <a:gsLst>
                <a:gs pos="0">
                  <a:srgbClr val="FFFFFF">
                    <a:lumMod val="95000"/>
                  </a:srgbClr>
                </a:gs>
                <a:gs pos="100000">
                  <a:srgbClr val="FFFFFF">
                    <a:lumMod val="85000"/>
                  </a:srgbClr>
                </a:gs>
              </a:gsLst>
              <a:lin ang="2700000" scaled="1"/>
            </a:gradFill>
            <a:ln w="12700" algn="ctr">
              <a:noFill/>
              <a:round/>
              <a:headEnd/>
              <a:tailEnd/>
            </a:ln>
            <a:effectLst>
              <a:prstShdw prst="shdw17" dist="17961" dir="2700000">
                <a:srgbClr val="FFFFFF">
                  <a:lumMod val="65000"/>
                </a:srgbClr>
              </a:prstShdw>
            </a:effectLst>
          </p:spPr>
          <p:txBody>
            <a:bodyPr wrap="none" lIns="0" tIns="0" rIns="0" bIns="0" anchor="t" anchorCtr="1"/>
            <a:lstStyle/>
            <a:p>
              <a:pPr marL="0" marR="0" lvl="0" indent="-244475" defTabSz="914400" eaLnBrk="1" fontAlgn="auto" latinLnBrk="0" hangingPunct="1">
                <a:lnSpc>
                  <a:spcPct val="75000"/>
                </a:lnSpc>
                <a:spcBef>
                  <a:spcPct val="75000"/>
                </a:spcBef>
                <a:spcAft>
                  <a:spcPct val="0"/>
                </a:spcAft>
                <a:buClr>
                  <a:srgbClr val="777777"/>
                </a:buClr>
                <a:buSzTx/>
                <a:buFontTx/>
                <a:buNone/>
                <a:tabLst/>
                <a:defRPr/>
              </a:pPr>
              <a:endParaRPr kumimoji="0" lang="en-US" sz="800" b="1" i="0" u="none" strike="noStrike" kern="0" cap="none" spc="0" normalizeH="0" baseline="0">
                <a:ln>
                  <a:noFill/>
                </a:ln>
                <a:solidFill>
                  <a:srgbClr val="FFFFFF"/>
                </a:solidFill>
                <a:effectLst/>
                <a:uLnTx/>
                <a:uFillTx/>
              </a:endParaRPr>
            </a:p>
          </p:txBody>
        </p:sp>
        <p:sp>
          <p:nvSpPr>
            <p:cNvPr id="271" name="Text Box 38"/>
            <p:cNvSpPr txBox="1">
              <a:spLocks noChangeArrowheads="1"/>
            </p:cNvSpPr>
            <p:nvPr/>
          </p:nvSpPr>
          <p:spPr bwMode="white">
            <a:xfrm>
              <a:off x="5422317" y="5083679"/>
              <a:ext cx="502358" cy="186847"/>
            </a:xfrm>
            <a:prstGeom prst="rect">
              <a:avLst/>
            </a:prstGeom>
            <a:noFill/>
            <a:ln w="19050" algn="ctr">
              <a:noFill/>
              <a:miter lim="800000"/>
              <a:headEnd/>
              <a:tailEnd/>
            </a:ln>
          </p:spPr>
          <p:txBody>
            <a:bodyPr wrap="none" lIns="90000" tIns="46800" rIns="90000" bIns="46800">
              <a:spAutoFit/>
            </a:bodyPr>
            <a:lstStyle/>
            <a:p>
              <a:pPr marL="246888" marR="0" indent="-246888" algn="l" defTabSz="914400">
                <a:lnSpc>
                  <a:spcPct val="100000"/>
                </a:lnSpc>
                <a:spcBef>
                  <a:spcPts val="0"/>
                </a:spcBef>
                <a:spcAft>
                  <a:spcPts val="0"/>
                </a:spcAft>
                <a:buNone/>
              </a:pPr>
              <a:r>
                <a:rPr lang="en-US" sz="600" b="1" i="0" u="none" strike="noStrike" cap="none" spc="0" baseline="0" dirty="0" err="1">
                  <a:solidFill>
                    <a:srgbClr val="FFFFFF">
                      <a:lumMod val="50000"/>
                    </a:srgbClr>
                  </a:solidFill>
                  <a:effectLst/>
                  <a:latin typeface="Arial"/>
                  <a:ea typeface="+mn-ea"/>
                  <a:cs typeface="+mn-cs"/>
                </a:rPr>
                <a:t>Партнер</a:t>
              </a:r>
              <a:endParaRPr lang="en-US" sz="600" b="1" i="0" u="none" strike="noStrike" cap="none" spc="0" baseline="0" dirty="0">
                <a:solidFill>
                  <a:srgbClr val="FFFFFF">
                    <a:lumMod val="50000"/>
                  </a:srgbClr>
                </a:solidFill>
                <a:effectLst/>
                <a:latin typeface="Arial"/>
                <a:ea typeface="+mn-ea"/>
                <a:cs typeface="+mn-cs"/>
              </a:endParaRPr>
            </a:p>
          </p:txBody>
        </p:sp>
        <p:sp>
          <p:nvSpPr>
            <p:cNvPr id="272" name="Text Box 38"/>
            <p:cNvSpPr txBox="1">
              <a:spLocks noChangeArrowheads="1"/>
            </p:cNvSpPr>
            <p:nvPr/>
          </p:nvSpPr>
          <p:spPr bwMode="white">
            <a:xfrm>
              <a:off x="2181972" y="5083679"/>
              <a:ext cx="696322" cy="248402"/>
            </a:xfrm>
            <a:prstGeom prst="rect">
              <a:avLst/>
            </a:prstGeom>
            <a:noFill/>
            <a:ln w="19050" algn="ctr">
              <a:noFill/>
              <a:miter lim="800000"/>
              <a:headEnd/>
              <a:tailEnd/>
            </a:ln>
          </p:spPr>
          <p:txBody>
            <a:bodyPr wrap="none" lIns="90000" tIns="46800" rIns="90000" bIns="46800">
              <a:spAutoFit/>
            </a:bodyPr>
            <a:lstStyle/>
            <a:p>
              <a:pPr marL="246888" marR="0" indent="-246888" algn="l" defTabSz="914400">
                <a:lnSpc>
                  <a:spcPct val="100000"/>
                </a:lnSpc>
                <a:spcBef>
                  <a:spcPts val="0"/>
                </a:spcBef>
                <a:spcAft>
                  <a:spcPts val="0"/>
                </a:spcAft>
                <a:buNone/>
              </a:pPr>
              <a:r>
                <a:rPr lang="en-US" sz="500" b="1" i="0" u="none" strike="noStrike" cap="none" spc="0" baseline="0" dirty="0" err="1">
                  <a:solidFill>
                    <a:srgbClr val="FFFFFF">
                      <a:lumMod val="50000"/>
                    </a:srgbClr>
                  </a:solidFill>
                  <a:effectLst/>
                  <a:latin typeface="Arial"/>
                  <a:ea typeface="+mn-ea"/>
                  <a:cs typeface="+mn-cs"/>
                </a:rPr>
                <a:t>Изготовленные</a:t>
              </a:r>
              <a:r>
                <a:rPr lang="en-US" sz="500" b="1" i="0" u="none" strike="noStrike" cap="none" spc="0" baseline="0" dirty="0">
                  <a:solidFill>
                    <a:srgbClr val="FFFFFF">
                      <a:lumMod val="50000"/>
                    </a:srgbClr>
                  </a:solidFill>
                  <a:latin typeface="Arial"/>
                  <a:ea typeface="+mn-ea"/>
                  <a:cs typeface="+mn-cs"/>
                </a:rPr>
                <a:t> </a:t>
              </a:r>
            </a:p>
            <a:p>
              <a:pPr marL="246888" marR="0" indent="-246888" algn="l" defTabSz="914400">
                <a:lnSpc>
                  <a:spcPct val="100000"/>
                </a:lnSpc>
                <a:spcBef>
                  <a:spcPts val="0"/>
                </a:spcBef>
                <a:spcAft>
                  <a:spcPts val="0"/>
                </a:spcAft>
                <a:buNone/>
              </a:pPr>
              <a:r>
                <a:rPr lang="en-US" sz="500" b="1" i="0" u="none" strike="noStrike" cap="none" spc="0" baseline="0" dirty="0" err="1">
                  <a:solidFill>
                    <a:srgbClr val="FFFFFF">
                      <a:lumMod val="50000"/>
                    </a:srgbClr>
                  </a:solidFill>
                  <a:effectLst/>
                  <a:latin typeface="Arial"/>
                  <a:ea typeface="+mn-ea"/>
                  <a:cs typeface="+mn-cs"/>
                </a:rPr>
                <a:t>на</a:t>
              </a:r>
              <a:r>
                <a:rPr lang="en-US" sz="500" b="1" i="0" u="none" strike="noStrike" cap="none" spc="0" baseline="0" dirty="0">
                  <a:solidFill>
                    <a:srgbClr val="FFFFFF">
                      <a:lumMod val="50000"/>
                    </a:srgbClr>
                  </a:solidFill>
                  <a:effectLst/>
                  <a:latin typeface="Arial"/>
                  <a:ea typeface="+mn-ea"/>
                  <a:cs typeface="+mn-cs"/>
                </a:rPr>
                <a:t> </a:t>
              </a:r>
              <a:r>
                <a:rPr lang="en-US" sz="500" b="1" i="0" u="none" strike="noStrike" cap="none" spc="0" baseline="0" dirty="0" err="1">
                  <a:solidFill>
                    <a:srgbClr val="FFFFFF">
                      <a:lumMod val="50000"/>
                    </a:srgbClr>
                  </a:solidFill>
                  <a:effectLst/>
                  <a:latin typeface="Arial"/>
                  <a:ea typeface="+mn-ea"/>
                  <a:cs typeface="+mn-cs"/>
                </a:rPr>
                <a:t>заказ</a:t>
              </a:r>
              <a:endParaRPr lang="en-US" sz="500" b="1" i="0" u="none" strike="noStrike" cap="none" spc="0" baseline="0" dirty="0">
                <a:solidFill>
                  <a:srgbClr val="FFFFFF">
                    <a:lumMod val="50000"/>
                  </a:srgbClr>
                </a:solidFill>
                <a:effectLst/>
                <a:latin typeface="Arial"/>
                <a:ea typeface="+mn-ea"/>
                <a:cs typeface="+mn-cs"/>
              </a:endParaRPr>
            </a:p>
          </p:txBody>
        </p:sp>
        <p:sp>
          <p:nvSpPr>
            <p:cNvPr id="273" name="Text Box 38"/>
            <p:cNvSpPr txBox="1">
              <a:spLocks noChangeArrowheads="1"/>
            </p:cNvSpPr>
            <p:nvPr/>
          </p:nvSpPr>
          <p:spPr bwMode="white">
            <a:xfrm>
              <a:off x="1706447" y="5083679"/>
              <a:ext cx="579554" cy="217625"/>
            </a:xfrm>
            <a:prstGeom prst="rect">
              <a:avLst/>
            </a:prstGeom>
            <a:noFill/>
            <a:ln w="19050" algn="ctr">
              <a:noFill/>
              <a:miter lim="800000"/>
              <a:headEnd/>
              <a:tailEnd/>
            </a:ln>
          </p:spPr>
          <p:txBody>
            <a:bodyPr wrap="square" lIns="90000" tIns="46800" rIns="90000" bIns="46800">
              <a:spAutoFit/>
            </a:bodyPr>
            <a:lstStyle/>
            <a:p>
              <a:pPr marL="246888" marR="0" indent="-246888" algn="l" defTabSz="914400">
                <a:lnSpc>
                  <a:spcPct val="100000"/>
                </a:lnSpc>
                <a:spcBef>
                  <a:spcPts val="0"/>
                </a:spcBef>
                <a:spcAft>
                  <a:spcPts val="0"/>
                </a:spcAft>
                <a:buNone/>
              </a:pPr>
              <a:r>
                <a:rPr lang="en-US" sz="800" b="1" i="0" u="none" strike="noStrike" cap="none" spc="0" baseline="0" dirty="0">
                  <a:solidFill>
                    <a:srgbClr val="FFFFFF">
                      <a:lumMod val="50000"/>
                    </a:srgbClr>
                  </a:solidFill>
                  <a:effectLst/>
                  <a:latin typeface="Arial"/>
                  <a:ea typeface="+mn-ea"/>
                  <a:cs typeface="+mn-cs"/>
                </a:rPr>
                <a:t>Web</a:t>
              </a:r>
            </a:p>
          </p:txBody>
        </p:sp>
        <p:sp>
          <p:nvSpPr>
            <p:cNvPr id="274" name="Text Box 38"/>
            <p:cNvSpPr txBox="1">
              <a:spLocks noChangeArrowheads="1"/>
            </p:cNvSpPr>
            <p:nvPr/>
          </p:nvSpPr>
          <p:spPr bwMode="white">
            <a:xfrm>
              <a:off x="5961095" y="5083679"/>
              <a:ext cx="711711" cy="248402"/>
            </a:xfrm>
            <a:prstGeom prst="rect">
              <a:avLst/>
            </a:prstGeom>
            <a:noFill/>
            <a:ln w="19050" algn="ctr">
              <a:noFill/>
              <a:miter lim="800000"/>
              <a:headEnd/>
              <a:tailEnd/>
            </a:ln>
          </p:spPr>
          <p:txBody>
            <a:bodyPr wrap="none" lIns="90000" tIns="46800" rIns="90000" bIns="46800">
              <a:spAutoFit/>
            </a:bodyPr>
            <a:lstStyle/>
            <a:p>
              <a:pPr marR="0" algn="l" defTabSz="914400">
                <a:lnSpc>
                  <a:spcPct val="100000"/>
                </a:lnSpc>
                <a:spcBef>
                  <a:spcPts val="0"/>
                </a:spcBef>
                <a:spcAft>
                  <a:spcPts val="0"/>
                </a:spcAft>
                <a:buNone/>
              </a:pPr>
              <a:r>
                <a:rPr lang="en-US" sz="500" b="1" i="0" u="none" strike="noStrike" cap="none" spc="0" baseline="0" dirty="0" err="1">
                  <a:solidFill>
                    <a:srgbClr val="FFFFFF">
                      <a:lumMod val="50000"/>
                    </a:srgbClr>
                  </a:solidFill>
                  <a:effectLst/>
                  <a:latin typeface="Arial"/>
                  <a:ea typeface="+mn-ea"/>
                  <a:cs typeface="+mn-cs"/>
                </a:rPr>
                <a:t>Существующие</a:t>
              </a:r>
              <a:r>
                <a:rPr lang="en-US" sz="500" b="1" i="0" u="none" strike="noStrike" cap="none" spc="0" baseline="0" dirty="0">
                  <a:solidFill>
                    <a:srgbClr val="FFFFFF">
                      <a:lumMod val="50000"/>
                    </a:srgbClr>
                  </a:solidFill>
                  <a:effectLst/>
                  <a:latin typeface="Arial"/>
                  <a:ea typeface="+mn-ea"/>
                  <a:cs typeface="+mn-cs"/>
                </a:rPr>
                <a:t> </a:t>
              </a:r>
              <a:r>
                <a:rPr lang="ru-RU" sz="500" b="1" i="0" u="none" strike="noStrike" cap="none" spc="0" baseline="0" dirty="0" smtClean="0">
                  <a:solidFill>
                    <a:srgbClr val="FFFFFF">
                      <a:lumMod val="50000"/>
                    </a:srgbClr>
                  </a:solidFill>
                  <a:effectLst/>
                  <a:latin typeface="Arial"/>
                  <a:ea typeface="+mn-ea"/>
                  <a:cs typeface="+mn-cs"/>
                </a:rPr>
                <a:t/>
              </a:r>
              <a:br>
                <a:rPr lang="ru-RU" sz="500" b="1" i="0" u="none" strike="noStrike" cap="none" spc="0" baseline="0" dirty="0" smtClean="0">
                  <a:solidFill>
                    <a:srgbClr val="FFFFFF">
                      <a:lumMod val="50000"/>
                    </a:srgbClr>
                  </a:solidFill>
                  <a:effectLst/>
                  <a:latin typeface="Arial"/>
                  <a:ea typeface="+mn-ea"/>
                  <a:cs typeface="+mn-cs"/>
                </a:rPr>
              </a:br>
              <a:r>
                <a:rPr lang="en-US" sz="500" b="1" i="0" u="none" strike="noStrike" cap="none" spc="0" baseline="0" dirty="0" err="1" smtClean="0">
                  <a:solidFill>
                    <a:srgbClr val="FFFFFF">
                      <a:lumMod val="50000"/>
                    </a:srgbClr>
                  </a:solidFill>
                  <a:effectLst/>
                  <a:latin typeface="Arial"/>
                  <a:ea typeface="+mn-ea"/>
                  <a:cs typeface="+mn-cs"/>
                </a:rPr>
                <a:t>системы</a:t>
              </a:r>
              <a:endParaRPr lang="en-US" sz="500" b="1" i="0" u="none" strike="noStrike" cap="none" spc="0" baseline="0" dirty="0">
                <a:solidFill>
                  <a:srgbClr val="FFFFFF">
                    <a:lumMod val="50000"/>
                  </a:srgbClr>
                </a:solidFill>
                <a:effectLst/>
                <a:latin typeface="Arial"/>
                <a:ea typeface="+mn-ea"/>
                <a:cs typeface="+mn-cs"/>
              </a:endParaRPr>
            </a:p>
          </p:txBody>
        </p:sp>
        <p:sp>
          <p:nvSpPr>
            <p:cNvPr id="275" name="Rounded Rectangle 274"/>
            <p:cNvSpPr/>
            <p:nvPr/>
          </p:nvSpPr>
          <p:spPr bwMode="gray">
            <a:xfrm>
              <a:off x="1663937" y="1462883"/>
              <a:ext cx="4876911" cy="685240"/>
            </a:xfrm>
            <a:prstGeom prst="roundRect">
              <a:avLst/>
            </a:prstGeom>
            <a:gradFill rotWithShape="1">
              <a:gsLst>
                <a:gs pos="0">
                  <a:srgbClr val="FFFFFF">
                    <a:lumMod val="95000"/>
                  </a:srgbClr>
                </a:gs>
                <a:gs pos="100000">
                  <a:srgbClr val="FFFFFF">
                    <a:lumMod val="85000"/>
                  </a:srgbClr>
                </a:gs>
              </a:gsLst>
              <a:lin ang="2700000" scaled="1"/>
            </a:gradFill>
            <a:ln w="12700" algn="ctr">
              <a:noFill/>
              <a:round/>
              <a:headEnd/>
              <a:tailEnd/>
            </a:ln>
            <a:effectLst>
              <a:prstShdw prst="shdw17" dist="17961" dir="2700000">
                <a:srgbClr val="FFFFFF">
                  <a:lumMod val="65000"/>
                </a:srgbClr>
              </a:prstShdw>
            </a:effectLst>
          </p:spPr>
          <p:txBody>
            <a:bodyPr wrap="none" lIns="0" tIns="0" rIns="0" bIns="0" anchor="t" anchorCtr="1"/>
            <a:lstStyle/>
            <a:p>
              <a:pPr marL="0" marR="0" lvl="0" indent="0" defTabSz="914400" eaLnBrk="1" fontAlgn="base" latinLnBrk="0" hangingPunct="1">
                <a:lnSpc>
                  <a:spcPct val="75000"/>
                </a:lnSpc>
                <a:spcBef>
                  <a:spcPct val="75000"/>
                </a:spcBef>
                <a:spcAft>
                  <a:spcPct val="0"/>
                </a:spcAft>
                <a:buClr>
                  <a:srgbClr val="777777"/>
                </a:buClr>
                <a:buSzTx/>
                <a:buFontTx/>
                <a:buNone/>
                <a:tabLst/>
                <a:defRPr/>
              </a:pPr>
              <a:endParaRPr kumimoji="0" lang="en-US" sz="800" b="1" i="0" u="none" strike="noStrike" kern="0" cap="none" spc="0" normalizeH="0" baseline="0" smtClean="0">
                <a:ln>
                  <a:noFill/>
                </a:ln>
                <a:solidFill>
                  <a:srgbClr val="FFFFFF">
                    <a:lumMod val="50000"/>
                  </a:srgbClr>
                </a:solidFill>
                <a:effectLst/>
                <a:uLnTx/>
                <a:uFillTx/>
              </a:endParaRPr>
            </a:p>
          </p:txBody>
        </p:sp>
        <p:sp>
          <p:nvSpPr>
            <p:cNvPr id="276" name="Text Box 38"/>
            <p:cNvSpPr txBox="1">
              <a:spLocks noChangeArrowheads="1"/>
            </p:cNvSpPr>
            <p:nvPr/>
          </p:nvSpPr>
          <p:spPr bwMode="white">
            <a:xfrm>
              <a:off x="1647765" y="1458529"/>
              <a:ext cx="1175620" cy="279180"/>
            </a:xfrm>
            <a:prstGeom prst="rect">
              <a:avLst/>
            </a:prstGeom>
            <a:noFill/>
            <a:ln w="19050" algn="ctr">
              <a:noFill/>
              <a:miter lim="800000"/>
              <a:headEnd/>
              <a:tailEnd/>
            </a:ln>
          </p:spPr>
          <p:txBody>
            <a:bodyPr wrap="none" lIns="90000" tIns="46800" rIns="90000" bIns="46800">
              <a:spAutoFit/>
            </a:bodyPr>
            <a:lstStyle/>
            <a:p>
              <a:pPr marL="246888" marR="0" indent="-246888" algn="l" defTabSz="914400">
                <a:lnSpc>
                  <a:spcPct val="100000"/>
                </a:lnSpc>
                <a:spcBef>
                  <a:spcPts val="0"/>
                </a:spcBef>
                <a:spcAft>
                  <a:spcPts val="0"/>
                </a:spcAft>
                <a:buNone/>
              </a:pPr>
              <a:r>
                <a:rPr lang="en-US" sz="1200" b="1" i="0" u="none" strike="noStrike" cap="none" spc="0" baseline="0">
                  <a:solidFill>
                    <a:srgbClr val="FFFFFF">
                      <a:lumMod val="50000"/>
                    </a:srgbClr>
                  </a:solidFill>
                  <a:effectLst/>
                  <a:latin typeface="Arial"/>
                  <a:ea typeface="+mn-ea"/>
                  <a:cs typeface="+mn-cs"/>
                </a:rPr>
                <a:t>Потребление</a:t>
              </a:r>
            </a:p>
          </p:txBody>
        </p:sp>
        <p:grpSp>
          <p:nvGrpSpPr>
            <p:cNvPr id="19" name="Group 217"/>
            <p:cNvGrpSpPr/>
            <p:nvPr/>
          </p:nvGrpSpPr>
          <p:grpSpPr>
            <a:xfrm>
              <a:off x="2987234" y="1728825"/>
              <a:ext cx="334800" cy="334800"/>
              <a:chOff x="3673031" y="1294849"/>
              <a:chExt cx="334800" cy="334800"/>
            </a:xfrm>
          </p:grpSpPr>
          <p:sp>
            <p:nvSpPr>
              <p:cNvPr id="300" name="Oval 299"/>
              <p:cNvSpPr/>
              <p:nvPr/>
            </p:nvSpPr>
            <p:spPr>
              <a:xfrm>
                <a:off x="3673031" y="1294849"/>
                <a:ext cx="334800" cy="334800"/>
              </a:xfrm>
              <a:prstGeom prst="ellipse">
                <a:avLst/>
              </a:prstGeom>
              <a:solidFill>
                <a:srgbClr val="FFFFFF"/>
              </a:solidFill>
              <a:ln w="22225" cap="flat" cmpd="sng" algn="ctr">
                <a:solidFill>
                  <a:srgbClr val="A4A4A4"/>
                </a:solidFill>
                <a:prstDash val="solid"/>
              </a:ln>
              <a:effectLst>
                <a:outerShdw blurRad="50800" dist="38100" dir="2700000" algn="tl" rotWithShape="0">
                  <a:prstClr val="black">
                    <a:alpha val="40000"/>
                  </a:prstClr>
                </a:outerShdw>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a:ln>
                    <a:noFill/>
                  </a:ln>
                  <a:solidFill>
                    <a:srgbClr val="000000"/>
                  </a:solidFill>
                  <a:effectLst/>
                  <a:uLnTx/>
                  <a:uFillTx/>
                  <a:latin typeface="Arial"/>
                  <a:ea typeface="+mn-ea"/>
                  <a:cs typeface="+mn-cs"/>
                </a:endParaRPr>
              </a:p>
            </p:txBody>
          </p:sp>
          <p:grpSp>
            <p:nvGrpSpPr>
              <p:cNvPr id="20" name="Group 45"/>
              <p:cNvGrpSpPr/>
              <p:nvPr/>
            </p:nvGrpSpPr>
            <p:grpSpPr>
              <a:xfrm>
                <a:off x="3795106" y="1349743"/>
                <a:ext cx="136937" cy="227190"/>
                <a:chOff x="4891721" y="5354187"/>
                <a:chExt cx="322053" cy="534308"/>
              </a:xfrm>
            </p:grpSpPr>
            <p:sp>
              <p:nvSpPr>
                <p:cNvPr id="302" name="Rounded Rectangle 301"/>
                <p:cNvSpPr/>
                <p:nvPr/>
              </p:nvSpPr>
              <p:spPr>
                <a:xfrm rot="1268900">
                  <a:off x="4918497" y="5354187"/>
                  <a:ext cx="295277" cy="534308"/>
                </a:xfrm>
                <a:prstGeom prst="roundRect">
                  <a:avLst/>
                </a:prstGeom>
                <a:solidFill>
                  <a:srgbClr val="A4A4A4"/>
                </a:solidFill>
                <a:ln>
                  <a:noFill/>
                </a:ln>
                <a:effectLst/>
                <a:scene3d>
                  <a:camera prst="isometricTopDown" fov="0">
                    <a:rot lat="0" lon="0" rev="0"/>
                  </a:camera>
                  <a:lightRig rig="balanced" dir="t">
                    <a:rot lat="0" lon="0" rev="13800000"/>
                  </a:lightRig>
                </a:scene3d>
                <a:sp3d extrusionH="12700" prstMaterial="plastic">
                  <a:contourClr>
                    <a:srgbClr val="F0AB00"/>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a:ln>
                      <a:noFill/>
                    </a:ln>
                    <a:solidFill>
                      <a:srgbClr val="FFFFFF"/>
                    </a:solidFill>
                    <a:effectLst/>
                    <a:uLnTx/>
                    <a:uFillTx/>
                    <a:latin typeface="Arial"/>
                    <a:ea typeface="+mn-ea"/>
                    <a:cs typeface="+mn-cs"/>
                  </a:endParaRPr>
                </a:p>
              </p:txBody>
            </p:sp>
            <p:sp>
              <p:nvSpPr>
                <p:cNvPr id="303" name="Rounded Rectangle 302"/>
                <p:cNvSpPr/>
                <p:nvPr/>
              </p:nvSpPr>
              <p:spPr>
                <a:xfrm rot="1268900">
                  <a:off x="4891721" y="5384784"/>
                  <a:ext cx="246065" cy="446505"/>
                </a:xfrm>
                <a:prstGeom prst="roundRect">
                  <a:avLst>
                    <a:gd name="adj" fmla="val 8540"/>
                  </a:avLst>
                </a:prstGeom>
                <a:solidFill>
                  <a:srgbClr val="FFFFFF"/>
                </a:solidFill>
                <a:ln w="9525" cap="flat" cmpd="dbl"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a:ln>
                      <a:noFill/>
                    </a:ln>
                    <a:solidFill>
                      <a:srgbClr val="FFFFFF"/>
                    </a:solidFill>
                    <a:effectLst/>
                    <a:uLnTx/>
                    <a:uFillTx/>
                    <a:latin typeface="Arial"/>
                    <a:ea typeface="+mn-ea"/>
                    <a:cs typeface="+mn-cs"/>
                  </a:endParaRPr>
                </a:p>
              </p:txBody>
            </p:sp>
          </p:grpSp>
        </p:grpSp>
        <p:grpSp>
          <p:nvGrpSpPr>
            <p:cNvPr id="21" name="Group 216"/>
            <p:cNvGrpSpPr/>
            <p:nvPr/>
          </p:nvGrpSpPr>
          <p:grpSpPr>
            <a:xfrm>
              <a:off x="2031157" y="1728825"/>
              <a:ext cx="334800" cy="334800"/>
              <a:chOff x="2770742" y="1294849"/>
              <a:chExt cx="334800" cy="334800"/>
            </a:xfrm>
          </p:grpSpPr>
          <p:sp>
            <p:nvSpPr>
              <p:cNvPr id="298" name="Oval 297"/>
              <p:cNvSpPr/>
              <p:nvPr/>
            </p:nvSpPr>
            <p:spPr>
              <a:xfrm>
                <a:off x="2770742" y="1294849"/>
                <a:ext cx="334800" cy="334800"/>
              </a:xfrm>
              <a:prstGeom prst="ellipse">
                <a:avLst/>
              </a:prstGeom>
              <a:solidFill>
                <a:srgbClr val="FFFFFF"/>
              </a:solidFill>
              <a:ln w="22225" cap="flat" cmpd="sng" algn="ctr">
                <a:solidFill>
                  <a:srgbClr val="A4A4A4"/>
                </a:solidFill>
                <a:prstDash val="solid"/>
              </a:ln>
              <a:effectLst>
                <a:outerShdw blurRad="50800" dist="38100" dir="2700000" algn="tl" rotWithShape="0">
                  <a:prstClr val="black">
                    <a:alpha val="40000"/>
                  </a:prstClr>
                </a:outerShdw>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a:ln>
                    <a:noFill/>
                  </a:ln>
                  <a:solidFill>
                    <a:srgbClr val="000000"/>
                  </a:solidFill>
                  <a:effectLst/>
                  <a:uLnTx/>
                  <a:uFillTx/>
                  <a:latin typeface="Arial"/>
                  <a:ea typeface="+mn-ea"/>
                  <a:cs typeface="+mn-cs"/>
                </a:endParaRPr>
              </a:p>
            </p:txBody>
          </p:sp>
          <p:sp>
            <p:nvSpPr>
              <p:cNvPr id="299" name="Freeform 298"/>
              <p:cNvSpPr/>
              <p:nvPr/>
            </p:nvSpPr>
            <p:spPr>
              <a:xfrm>
                <a:off x="2775634" y="1420942"/>
                <a:ext cx="329365" cy="71743"/>
              </a:xfrm>
              <a:custGeom>
                <a:avLst/>
                <a:gdLst>
                  <a:gd name="connsiteX0" fmla="*/ 0 w 463550"/>
                  <a:gd name="connsiteY0" fmla="*/ 95250 h 139700"/>
                  <a:gd name="connsiteX1" fmla="*/ 184150 w 463550"/>
                  <a:gd name="connsiteY1" fmla="*/ 19050 h 139700"/>
                  <a:gd name="connsiteX2" fmla="*/ 260350 w 463550"/>
                  <a:gd name="connsiteY2" fmla="*/ 139700 h 139700"/>
                  <a:gd name="connsiteX3" fmla="*/ 463550 w 463550"/>
                  <a:gd name="connsiteY3" fmla="*/ 0 h 139700"/>
                  <a:gd name="connsiteX0" fmla="*/ 0 w 463550"/>
                  <a:gd name="connsiteY0" fmla="*/ 95250 h 114300"/>
                  <a:gd name="connsiteX1" fmla="*/ 184150 w 463550"/>
                  <a:gd name="connsiteY1" fmla="*/ 19050 h 114300"/>
                  <a:gd name="connsiteX2" fmla="*/ 279400 w 463550"/>
                  <a:gd name="connsiteY2" fmla="*/ 114300 h 114300"/>
                  <a:gd name="connsiteX3" fmla="*/ 463550 w 463550"/>
                  <a:gd name="connsiteY3" fmla="*/ 0 h 114300"/>
                  <a:gd name="connsiteX0" fmla="*/ 0 w 463550"/>
                  <a:gd name="connsiteY0" fmla="*/ 95250 h 104775"/>
                  <a:gd name="connsiteX1" fmla="*/ 184150 w 463550"/>
                  <a:gd name="connsiteY1" fmla="*/ 19050 h 104775"/>
                  <a:gd name="connsiteX2" fmla="*/ 257969 w 463550"/>
                  <a:gd name="connsiteY2" fmla="*/ 104775 h 104775"/>
                  <a:gd name="connsiteX3" fmla="*/ 463550 w 463550"/>
                  <a:gd name="connsiteY3" fmla="*/ 0 h 104775"/>
                </a:gdLst>
                <a:ahLst/>
                <a:cxnLst>
                  <a:cxn ang="0">
                    <a:pos x="connsiteX0" y="connsiteY0"/>
                  </a:cxn>
                  <a:cxn ang="0">
                    <a:pos x="connsiteX1" y="connsiteY1"/>
                  </a:cxn>
                  <a:cxn ang="0">
                    <a:pos x="connsiteX2" y="connsiteY2"/>
                  </a:cxn>
                  <a:cxn ang="0">
                    <a:pos x="connsiteX3" y="connsiteY3"/>
                  </a:cxn>
                </a:cxnLst>
                <a:rect l="l" t="t" r="r" b="b"/>
                <a:pathLst>
                  <a:path w="463550" h="104775">
                    <a:moveTo>
                      <a:pt x="0" y="95250"/>
                    </a:moveTo>
                    <a:lnTo>
                      <a:pt x="184150" y="19050"/>
                    </a:lnTo>
                    <a:lnTo>
                      <a:pt x="257969" y="104775"/>
                    </a:lnTo>
                    <a:lnTo>
                      <a:pt x="463550" y="0"/>
                    </a:lnTo>
                  </a:path>
                </a:pathLst>
              </a:custGeom>
              <a:noFill/>
              <a:ln w="38100" cap="flat" cmpd="sng" algn="ctr">
                <a:solidFill>
                  <a:srgbClr val="A4A4A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a:ln>
                    <a:noFill/>
                  </a:ln>
                  <a:solidFill>
                    <a:srgbClr val="000000"/>
                  </a:solidFill>
                  <a:effectLst/>
                  <a:uLnTx/>
                  <a:uFillTx/>
                  <a:latin typeface="Arial"/>
                  <a:ea typeface="+mn-ea"/>
                  <a:cs typeface="+mn-cs"/>
                </a:endParaRPr>
              </a:p>
            </p:txBody>
          </p:sp>
        </p:grpSp>
        <p:sp>
          <p:nvSpPr>
            <p:cNvPr id="279" name="Text Box 38"/>
            <p:cNvSpPr txBox="1">
              <a:spLocks noChangeArrowheads="1"/>
            </p:cNvSpPr>
            <p:nvPr/>
          </p:nvSpPr>
          <p:spPr bwMode="white">
            <a:xfrm>
              <a:off x="2356391" y="1798496"/>
              <a:ext cx="870906" cy="202236"/>
            </a:xfrm>
            <a:prstGeom prst="rect">
              <a:avLst/>
            </a:prstGeom>
            <a:noFill/>
            <a:ln w="19050" algn="ctr">
              <a:noFill/>
              <a:miter lim="800000"/>
              <a:headEnd/>
              <a:tailEnd/>
            </a:ln>
          </p:spPr>
          <p:txBody>
            <a:bodyPr wrap="square" lIns="90000" tIns="46800" rIns="90000" bIns="46800">
              <a:spAutoFit/>
            </a:bodyPr>
            <a:lstStyle/>
            <a:p>
              <a:pPr marL="246888" marR="0" indent="-246888" algn="l" defTabSz="914400">
                <a:lnSpc>
                  <a:spcPct val="100000"/>
                </a:lnSpc>
                <a:spcBef>
                  <a:spcPts val="0"/>
                </a:spcBef>
                <a:spcAft>
                  <a:spcPts val="0"/>
                </a:spcAft>
                <a:buNone/>
              </a:pPr>
              <a:r>
                <a:rPr lang="en-US" sz="700" b="1" i="0" u="none" strike="noStrike" cap="none" spc="0" baseline="0" dirty="0" err="1">
                  <a:solidFill>
                    <a:srgbClr val="FFFFFF">
                      <a:lumMod val="50000"/>
                    </a:srgbClr>
                  </a:solidFill>
                  <a:effectLst/>
                  <a:latin typeface="Arial"/>
                  <a:ea typeface="+mn-ea"/>
                  <a:cs typeface="+mn-cs"/>
                </a:rPr>
                <a:t>Аналитика</a:t>
              </a:r>
              <a:endParaRPr lang="en-US" sz="700" b="1" i="0" u="none" strike="noStrike" cap="none" spc="0" baseline="0" dirty="0">
                <a:solidFill>
                  <a:srgbClr val="FFFFFF">
                    <a:lumMod val="50000"/>
                  </a:srgbClr>
                </a:solidFill>
                <a:effectLst/>
                <a:latin typeface="Arial"/>
                <a:ea typeface="+mn-ea"/>
                <a:cs typeface="+mn-cs"/>
              </a:endParaRPr>
            </a:p>
          </p:txBody>
        </p:sp>
        <p:sp>
          <p:nvSpPr>
            <p:cNvPr id="280" name="Text Box 38"/>
            <p:cNvSpPr txBox="1">
              <a:spLocks noChangeArrowheads="1"/>
            </p:cNvSpPr>
            <p:nvPr/>
          </p:nvSpPr>
          <p:spPr bwMode="white">
            <a:xfrm>
              <a:off x="3304858" y="1798496"/>
              <a:ext cx="870906" cy="202236"/>
            </a:xfrm>
            <a:prstGeom prst="rect">
              <a:avLst/>
            </a:prstGeom>
            <a:noFill/>
            <a:ln w="19050" algn="ctr">
              <a:noFill/>
              <a:miter lim="800000"/>
              <a:headEnd/>
              <a:tailEnd/>
            </a:ln>
          </p:spPr>
          <p:txBody>
            <a:bodyPr wrap="square" lIns="90000" tIns="46800" rIns="90000" bIns="46800">
              <a:spAutoFit/>
            </a:bodyPr>
            <a:lstStyle/>
            <a:p>
              <a:pPr marL="246888" marR="0" indent="-246888" algn="l" defTabSz="914400">
                <a:lnSpc>
                  <a:spcPct val="100000"/>
                </a:lnSpc>
                <a:spcBef>
                  <a:spcPts val="0"/>
                </a:spcBef>
                <a:spcAft>
                  <a:spcPts val="0"/>
                </a:spcAft>
                <a:buNone/>
              </a:pPr>
              <a:r>
                <a:rPr lang="en-US" sz="700" b="1" i="0" u="none" strike="noStrike" cap="none" spc="0" baseline="0" dirty="0" err="1">
                  <a:solidFill>
                    <a:srgbClr val="FFFFFF">
                      <a:lumMod val="50000"/>
                    </a:srgbClr>
                  </a:solidFill>
                  <a:effectLst/>
                  <a:latin typeface="Arial"/>
                  <a:ea typeface="+mn-ea"/>
                  <a:cs typeface="+mn-cs"/>
                </a:rPr>
                <a:t>Мобильность</a:t>
              </a:r>
              <a:endParaRPr lang="en-US" sz="700" b="1" i="0" u="none" strike="noStrike" cap="none" spc="0" baseline="0" dirty="0">
                <a:solidFill>
                  <a:srgbClr val="FFFFFF">
                    <a:lumMod val="50000"/>
                  </a:srgbClr>
                </a:solidFill>
                <a:effectLst/>
                <a:latin typeface="Arial"/>
                <a:ea typeface="+mn-ea"/>
                <a:cs typeface="+mn-cs"/>
              </a:endParaRPr>
            </a:p>
          </p:txBody>
        </p:sp>
        <p:sp>
          <p:nvSpPr>
            <p:cNvPr id="281" name="Text Box 38"/>
            <p:cNvSpPr txBox="1">
              <a:spLocks noChangeArrowheads="1"/>
            </p:cNvSpPr>
            <p:nvPr/>
          </p:nvSpPr>
          <p:spPr bwMode="white">
            <a:xfrm>
              <a:off x="4315179" y="1798496"/>
              <a:ext cx="1090542" cy="202236"/>
            </a:xfrm>
            <a:prstGeom prst="rect">
              <a:avLst/>
            </a:prstGeom>
            <a:noFill/>
            <a:ln w="19050" algn="ctr">
              <a:noFill/>
              <a:miter lim="800000"/>
              <a:headEnd/>
              <a:tailEnd/>
            </a:ln>
          </p:spPr>
          <p:txBody>
            <a:bodyPr wrap="square" lIns="90000" tIns="46800" rIns="90000" bIns="46800">
              <a:spAutoFit/>
            </a:bodyPr>
            <a:lstStyle/>
            <a:p>
              <a:pPr marL="246888" marR="0" indent="-246888" algn="l" defTabSz="914400">
                <a:lnSpc>
                  <a:spcPct val="100000"/>
                </a:lnSpc>
                <a:spcBef>
                  <a:spcPts val="0"/>
                </a:spcBef>
                <a:spcAft>
                  <a:spcPts val="0"/>
                </a:spcAft>
                <a:buNone/>
              </a:pPr>
              <a:r>
                <a:rPr lang="en-US" sz="700" b="1" i="0" u="none" strike="noStrike" cap="none" spc="0" baseline="0">
                  <a:solidFill>
                    <a:srgbClr val="FFFFFF">
                      <a:lumMod val="50000"/>
                    </a:srgbClr>
                  </a:solidFill>
                  <a:effectLst/>
                  <a:latin typeface="Arial"/>
                  <a:ea typeface="+mn-ea"/>
                  <a:cs typeface="+mn-cs"/>
                </a:rPr>
                <a:t>Совместная работа</a:t>
              </a:r>
            </a:p>
          </p:txBody>
        </p:sp>
        <p:grpSp>
          <p:nvGrpSpPr>
            <p:cNvPr id="22" name="Group 219"/>
            <p:cNvGrpSpPr/>
            <p:nvPr/>
          </p:nvGrpSpPr>
          <p:grpSpPr>
            <a:xfrm>
              <a:off x="5299655" y="1728825"/>
              <a:ext cx="334800" cy="334800"/>
              <a:chOff x="5514807" y="1315375"/>
              <a:chExt cx="334800" cy="334800"/>
            </a:xfrm>
          </p:grpSpPr>
          <p:sp>
            <p:nvSpPr>
              <p:cNvPr id="294" name="Oval 293"/>
              <p:cNvSpPr/>
              <p:nvPr/>
            </p:nvSpPr>
            <p:spPr>
              <a:xfrm>
                <a:off x="5514807" y="1315375"/>
                <a:ext cx="334800" cy="334800"/>
              </a:xfrm>
              <a:prstGeom prst="ellipse">
                <a:avLst/>
              </a:prstGeom>
              <a:solidFill>
                <a:srgbClr val="FFFFFF"/>
              </a:solidFill>
              <a:ln w="22225" cap="flat" cmpd="sng" algn="ctr">
                <a:solidFill>
                  <a:srgbClr val="A4A4A4"/>
                </a:solidFill>
                <a:prstDash val="solid"/>
              </a:ln>
              <a:effectLst>
                <a:outerShdw blurRad="50800" dist="38100" dir="2700000" algn="tl" rotWithShape="0">
                  <a:prstClr val="black">
                    <a:alpha val="40000"/>
                  </a:prstClr>
                </a:outerShdw>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a:ln>
                    <a:noFill/>
                  </a:ln>
                  <a:solidFill>
                    <a:srgbClr val="000000"/>
                  </a:solidFill>
                  <a:effectLst/>
                  <a:uLnTx/>
                  <a:uFillTx/>
                  <a:latin typeface="Arial"/>
                  <a:ea typeface="+mn-ea"/>
                  <a:cs typeface="+mn-cs"/>
                </a:endParaRPr>
              </a:p>
            </p:txBody>
          </p:sp>
          <p:sp>
            <p:nvSpPr>
              <p:cNvPr id="295" name="Freeform 294"/>
              <p:cNvSpPr/>
              <p:nvPr/>
            </p:nvSpPr>
            <p:spPr>
              <a:xfrm>
                <a:off x="5526219" y="1315918"/>
                <a:ext cx="155215" cy="159791"/>
              </a:xfrm>
              <a:custGeom>
                <a:avLst/>
                <a:gdLst>
                  <a:gd name="connsiteX0" fmla="*/ 0 w 463550"/>
                  <a:gd name="connsiteY0" fmla="*/ 95250 h 139700"/>
                  <a:gd name="connsiteX1" fmla="*/ 184150 w 463550"/>
                  <a:gd name="connsiteY1" fmla="*/ 19050 h 139700"/>
                  <a:gd name="connsiteX2" fmla="*/ 260350 w 463550"/>
                  <a:gd name="connsiteY2" fmla="*/ 139700 h 139700"/>
                  <a:gd name="connsiteX3" fmla="*/ 463550 w 463550"/>
                  <a:gd name="connsiteY3" fmla="*/ 0 h 139700"/>
                  <a:gd name="connsiteX0" fmla="*/ 0 w 463550"/>
                  <a:gd name="connsiteY0" fmla="*/ 95250 h 114300"/>
                  <a:gd name="connsiteX1" fmla="*/ 184150 w 463550"/>
                  <a:gd name="connsiteY1" fmla="*/ 19050 h 114300"/>
                  <a:gd name="connsiteX2" fmla="*/ 279400 w 463550"/>
                  <a:gd name="connsiteY2" fmla="*/ 114300 h 114300"/>
                  <a:gd name="connsiteX3" fmla="*/ 463550 w 463550"/>
                  <a:gd name="connsiteY3" fmla="*/ 0 h 114300"/>
                  <a:gd name="connsiteX0" fmla="*/ 0 w 463550"/>
                  <a:gd name="connsiteY0" fmla="*/ 95250 h 104775"/>
                  <a:gd name="connsiteX1" fmla="*/ 184150 w 463550"/>
                  <a:gd name="connsiteY1" fmla="*/ 19050 h 104775"/>
                  <a:gd name="connsiteX2" fmla="*/ 257969 w 463550"/>
                  <a:gd name="connsiteY2" fmla="*/ 104775 h 104775"/>
                  <a:gd name="connsiteX3" fmla="*/ 463550 w 463550"/>
                  <a:gd name="connsiteY3" fmla="*/ 0 h 104775"/>
                  <a:gd name="connsiteX0" fmla="*/ 0 w 463550"/>
                  <a:gd name="connsiteY0" fmla="*/ 95250 h 104775"/>
                  <a:gd name="connsiteX1" fmla="*/ 193329 w 463550"/>
                  <a:gd name="connsiteY1" fmla="*/ 88900 h 104775"/>
                  <a:gd name="connsiteX2" fmla="*/ 257969 w 463550"/>
                  <a:gd name="connsiteY2" fmla="*/ 104775 h 104775"/>
                  <a:gd name="connsiteX3" fmla="*/ 463550 w 463550"/>
                  <a:gd name="connsiteY3" fmla="*/ 0 h 104775"/>
                  <a:gd name="connsiteX0" fmla="*/ 0 w 463550"/>
                  <a:gd name="connsiteY0" fmla="*/ 95250 h 95250"/>
                  <a:gd name="connsiteX1" fmla="*/ 193329 w 463550"/>
                  <a:gd name="connsiteY1" fmla="*/ 88900 h 95250"/>
                  <a:gd name="connsiteX2" fmla="*/ 463550 w 463550"/>
                  <a:gd name="connsiteY2" fmla="*/ 0 h 95250"/>
                  <a:gd name="connsiteX0" fmla="*/ 0 w 203472"/>
                  <a:gd name="connsiteY0" fmla="*/ 311150 h 311150"/>
                  <a:gd name="connsiteX1" fmla="*/ 193329 w 203472"/>
                  <a:gd name="connsiteY1" fmla="*/ 304800 h 311150"/>
                  <a:gd name="connsiteX2" fmla="*/ 203472 w 203472"/>
                  <a:gd name="connsiteY2" fmla="*/ 0 h 311150"/>
                  <a:gd name="connsiteX0" fmla="*/ 0 w 193329"/>
                  <a:gd name="connsiteY0" fmla="*/ 313531 h 313531"/>
                  <a:gd name="connsiteX1" fmla="*/ 193329 w 193329"/>
                  <a:gd name="connsiteY1" fmla="*/ 307181 h 313531"/>
                  <a:gd name="connsiteX2" fmla="*/ 189703 w 193329"/>
                  <a:gd name="connsiteY2" fmla="*/ 0 h 313531"/>
                  <a:gd name="connsiteX0" fmla="*/ 0 w 204804"/>
                  <a:gd name="connsiteY0" fmla="*/ 301625 h 307181"/>
                  <a:gd name="connsiteX1" fmla="*/ 204804 w 204804"/>
                  <a:gd name="connsiteY1" fmla="*/ 307181 h 307181"/>
                  <a:gd name="connsiteX2" fmla="*/ 201178 w 204804"/>
                  <a:gd name="connsiteY2" fmla="*/ 0 h 307181"/>
                  <a:gd name="connsiteX0" fmla="*/ 0 w 209272"/>
                  <a:gd name="connsiteY0" fmla="*/ 308769 h 314325"/>
                  <a:gd name="connsiteX1" fmla="*/ 204804 w 209272"/>
                  <a:gd name="connsiteY1" fmla="*/ 314325 h 314325"/>
                  <a:gd name="connsiteX2" fmla="*/ 208063 w 209272"/>
                  <a:gd name="connsiteY2" fmla="*/ 0 h 314325"/>
                  <a:gd name="connsiteX0" fmla="*/ 0 w 211567"/>
                  <a:gd name="connsiteY0" fmla="*/ 318294 h 318294"/>
                  <a:gd name="connsiteX1" fmla="*/ 207099 w 211567"/>
                  <a:gd name="connsiteY1" fmla="*/ 314325 h 318294"/>
                  <a:gd name="connsiteX2" fmla="*/ 210358 w 211567"/>
                  <a:gd name="connsiteY2" fmla="*/ 0 h 318294"/>
                  <a:gd name="connsiteX0" fmla="*/ 0 w 211567"/>
                  <a:gd name="connsiteY0" fmla="*/ 318294 h 318294"/>
                  <a:gd name="connsiteX1" fmla="*/ 202510 w 211567"/>
                  <a:gd name="connsiteY1" fmla="*/ 228600 h 318294"/>
                  <a:gd name="connsiteX2" fmla="*/ 210358 w 211567"/>
                  <a:gd name="connsiteY2" fmla="*/ 0 h 318294"/>
                  <a:gd name="connsiteX0" fmla="*/ 0 w 206978"/>
                  <a:gd name="connsiteY0" fmla="*/ 227806 h 228600"/>
                  <a:gd name="connsiteX1" fmla="*/ 197921 w 206978"/>
                  <a:gd name="connsiteY1" fmla="*/ 228600 h 228600"/>
                  <a:gd name="connsiteX2" fmla="*/ 205769 w 206978"/>
                  <a:gd name="connsiteY2" fmla="*/ 0 h 228600"/>
                  <a:gd name="connsiteX0" fmla="*/ 0 w 211690"/>
                  <a:gd name="connsiteY0" fmla="*/ 227806 h 227806"/>
                  <a:gd name="connsiteX1" fmla="*/ 211690 w 211690"/>
                  <a:gd name="connsiteY1" fmla="*/ 214312 h 227806"/>
                  <a:gd name="connsiteX2" fmla="*/ 205769 w 211690"/>
                  <a:gd name="connsiteY2" fmla="*/ 0 h 227806"/>
                  <a:gd name="connsiteX0" fmla="*/ 0 w 218452"/>
                  <a:gd name="connsiteY0" fmla="*/ 230187 h 230187"/>
                  <a:gd name="connsiteX1" fmla="*/ 211690 w 218452"/>
                  <a:gd name="connsiteY1" fmla="*/ 216693 h 230187"/>
                  <a:gd name="connsiteX2" fmla="*/ 217243 w 218452"/>
                  <a:gd name="connsiteY2" fmla="*/ 0 h 230187"/>
                  <a:gd name="connsiteX0" fmla="*/ 0 w 218452"/>
                  <a:gd name="connsiteY0" fmla="*/ 230187 h 233362"/>
                  <a:gd name="connsiteX1" fmla="*/ 213985 w 218452"/>
                  <a:gd name="connsiteY1" fmla="*/ 233362 h 233362"/>
                  <a:gd name="connsiteX2" fmla="*/ 217243 w 218452"/>
                  <a:gd name="connsiteY2" fmla="*/ 0 h 233362"/>
                </a:gdLst>
                <a:ahLst/>
                <a:cxnLst>
                  <a:cxn ang="0">
                    <a:pos x="connsiteX0" y="connsiteY0"/>
                  </a:cxn>
                  <a:cxn ang="0">
                    <a:pos x="connsiteX1" y="connsiteY1"/>
                  </a:cxn>
                  <a:cxn ang="0">
                    <a:pos x="connsiteX2" y="connsiteY2"/>
                  </a:cxn>
                </a:cxnLst>
                <a:rect l="l" t="t" r="r" b="b"/>
                <a:pathLst>
                  <a:path w="218452" h="233362">
                    <a:moveTo>
                      <a:pt x="0" y="230187"/>
                    </a:moveTo>
                    <a:lnTo>
                      <a:pt x="213985" y="233362"/>
                    </a:lnTo>
                    <a:cubicBezTo>
                      <a:pt x="212776" y="130968"/>
                      <a:pt x="218452" y="102394"/>
                      <a:pt x="217243" y="0"/>
                    </a:cubicBezTo>
                  </a:path>
                </a:pathLst>
              </a:custGeom>
              <a:noFill/>
              <a:ln w="25400" cap="flat" cmpd="sng" algn="ctr">
                <a:solidFill>
                  <a:srgbClr val="A4A4A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a:ln>
                    <a:noFill/>
                  </a:ln>
                  <a:solidFill>
                    <a:srgbClr val="000000"/>
                  </a:solidFill>
                  <a:effectLst/>
                  <a:uLnTx/>
                  <a:uFillTx/>
                  <a:latin typeface="Arial"/>
                  <a:ea typeface="+mn-ea"/>
                  <a:cs typeface="+mn-cs"/>
                </a:endParaRPr>
              </a:p>
            </p:txBody>
          </p:sp>
          <p:sp>
            <p:nvSpPr>
              <p:cNvPr id="296" name="Freeform 295"/>
              <p:cNvSpPr/>
              <p:nvPr/>
            </p:nvSpPr>
            <p:spPr>
              <a:xfrm>
                <a:off x="5580028" y="1383313"/>
                <a:ext cx="143486" cy="148377"/>
              </a:xfrm>
              <a:custGeom>
                <a:avLst/>
                <a:gdLst>
                  <a:gd name="connsiteX0" fmla="*/ 0 w 209550"/>
                  <a:gd name="connsiteY0" fmla="*/ 140493 h 216693"/>
                  <a:gd name="connsiteX1" fmla="*/ 0 w 209550"/>
                  <a:gd name="connsiteY1" fmla="*/ 216693 h 216693"/>
                  <a:gd name="connsiteX2" fmla="*/ 209550 w 209550"/>
                  <a:gd name="connsiteY2" fmla="*/ 216693 h 216693"/>
                  <a:gd name="connsiteX3" fmla="*/ 209550 w 209550"/>
                  <a:gd name="connsiteY3" fmla="*/ 0 h 216693"/>
                  <a:gd name="connsiteX4" fmla="*/ 152400 w 209550"/>
                  <a:gd name="connsiteY4" fmla="*/ 0 h 216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 h="216693">
                    <a:moveTo>
                      <a:pt x="0" y="140493"/>
                    </a:moveTo>
                    <a:lnTo>
                      <a:pt x="0" y="216693"/>
                    </a:lnTo>
                    <a:lnTo>
                      <a:pt x="209550" y="216693"/>
                    </a:lnTo>
                    <a:lnTo>
                      <a:pt x="209550" y="0"/>
                    </a:lnTo>
                    <a:lnTo>
                      <a:pt x="152400" y="0"/>
                    </a:lnTo>
                  </a:path>
                </a:pathLst>
              </a:custGeom>
              <a:noFill/>
              <a:ln w="25400" cap="flat" cmpd="sng" algn="ctr">
                <a:solidFill>
                  <a:srgbClr val="A4A4A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a:ln>
                    <a:noFill/>
                  </a:ln>
                  <a:solidFill>
                    <a:srgbClr val="000000"/>
                  </a:solidFill>
                  <a:effectLst/>
                  <a:uLnTx/>
                  <a:uFillTx/>
                  <a:latin typeface="Arial"/>
                  <a:ea typeface="+mn-ea"/>
                  <a:cs typeface="+mn-cs"/>
                </a:endParaRPr>
              </a:p>
            </p:txBody>
          </p:sp>
          <p:sp>
            <p:nvSpPr>
              <p:cNvPr id="297" name="Freeform 296"/>
              <p:cNvSpPr/>
              <p:nvPr/>
            </p:nvSpPr>
            <p:spPr>
              <a:xfrm>
                <a:off x="5625684" y="1443644"/>
                <a:ext cx="143486" cy="148377"/>
              </a:xfrm>
              <a:custGeom>
                <a:avLst/>
                <a:gdLst>
                  <a:gd name="connsiteX0" fmla="*/ 0 w 209550"/>
                  <a:gd name="connsiteY0" fmla="*/ 140493 h 216693"/>
                  <a:gd name="connsiteX1" fmla="*/ 0 w 209550"/>
                  <a:gd name="connsiteY1" fmla="*/ 216693 h 216693"/>
                  <a:gd name="connsiteX2" fmla="*/ 209550 w 209550"/>
                  <a:gd name="connsiteY2" fmla="*/ 216693 h 216693"/>
                  <a:gd name="connsiteX3" fmla="*/ 209550 w 209550"/>
                  <a:gd name="connsiteY3" fmla="*/ 0 h 216693"/>
                  <a:gd name="connsiteX4" fmla="*/ 152400 w 209550"/>
                  <a:gd name="connsiteY4" fmla="*/ 0 h 216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 h="216693">
                    <a:moveTo>
                      <a:pt x="0" y="140493"/>
                    </a:moveTo>
                    <a:lnTo>
                      <a:pt x="0" y="216693"/>
                    </a:lnTo>
                    <a:lnTo>
                      <a:pt x="209550" y="216693"/>
                    </a:lnTo>
                    <a:lnTo>
                      <a:pt x="209550" y="0"/>
                    </a:lnTo>
                    <a:lnTo>
                      <a:pt x="152400" y="0"/>
                    </a:lnTo>
                  </a:path>
                </a:pathLst>
              </a:custGeom>
              <a:noFill/>
              <a:ln w="25400" cap="flat" cmpd="sng" algn="ctr">
                <a:solidFill>
                  <a:srgbClr val="A4A4A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a:ln>
                    <a:noFill/>
                  </a:ln>
                  <a:solidFill>
                    <a:srgbClr val="000000"/>
                  </a:solidFill>
                  <a:effectLst/>
                  <a:uLnTx/>
                  <a:uFillTx/>
                  <a:latin typeface="Arial"/>
                  <a:ea typeface="+mn-ea"/>
                  <a:cs typeface="+mn-cs"/>
                </a:endParaRPr>
              </a:p>
            </p:txBody>
          </p:sp>
        </p:grpSp>
        <p:grpSp>
          <p:nvGrpSpPr>
            <p:cNvPr id="23" name="Group 218"/>
            <p:cNvGrpSpPr/>
            <p:nvPr/>
          </p:nvGrpSpPr>
          <p:grpSpPr>
            <a:xfrm>
              <a:off x="4021338" y="1728825"/>
              <a:ext cx="334800" cy="334800"/>
              <a:chOff x="4666794" y="1302468"/>
              <a:chExt cx="334800" cy="334800"/>
            </a:xfrm>
          </p:grpSpPr>
          <p:sp>
            <p:nvSpPr>
              <p:cNvPr id="286" name="Oval 285"/>
              <p:cNvSpPr/>
              <p:nvPr/>
            </p:nvSpPr>
            <p:spPr>
              <a:xfrm>
                <a:off x="4666794" y="1302468"/>
                <a:ext cx="334800" cy="334800"/>
              </a:xfrm>
              <a:prstGeom prst="ellipse">
                <a:avLst/>
              </a:prstGeom>
              <a:solidFill>
                <a:srgbClr val="FFFFFF"/>
              </a:solidFill>
              <a:ln w="22225" cap="flat" cmpd="sng" algn="ctr">
                <a:solidFill>
                  <a:srgbClr val="A4A4A4"/>
                </a:solidFill>
                <a:prstDash val="solid"/>
              </a:ln>
              <a:effectLst>
                <a:outerShdw blurRad="50800" dist="38100" dir="2700000" algn="tl" rotWithShape="0">
                  <a:prstClr val="black">
                    <a:alpha val="40000"/>
                  </a:prstClr>
                </a:outerShdw>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a:ln>
                    <a:noFill/>
                  </a:ln>
                  <a:solidFill>
                    <a:srgbClr val="000000"/>
                  </a:solidFill>
                  <a:effectLst/>
                  <a:uLnTx/>
                  <a:uFillTx/>
                  <a:latin typeface="Arial"/>
                  <a:ea typeface="+mn-ea"/>
                  <a:cs typeface="+mn-cs"/>
                </a:endParaRPr>
              </a:p>
            </p:txBody>
          </p:sp>
          <p:grpSp>
            <p:nvGrpSpPr>
              <p:cNvPr id="24" name="Group 63"/>
              <p:cNvGrpSpPr/>
              <p:nvPr/>
            </p:nvGrpSpPr>
            <p:grpSpPr>
              <a:xfrm rot="1912627">
                <a:off x="4706029" y="1326409"/>
                <a:ext cx="267848" cy="232225"/>
                <a:chOff x="4828852" y="5756275"/>
                <a:chExt cx="391172" cy="339144"/>
              </a:xfrm>
            </p:grpSpPr>
            <p:sp>
              <p:nvSpPr>
                <p:cNvPr id="288" name="Rounded Rectangle 287"/>
                <p:cNvSpPr/>
                <p:nvPr/>
              </p:nvSpPr>
              <p:spPr>
                <a:xfrm>
                  <a:off x="4965700" y="5813425"/>
                  <a:ext cx="117476" cy="144000"/>
                </a:xfrm>
                <a:prstGeom prst="roundRect">
                  <a:avLst/>
                </a:prstGeom>
                <a:solidFill>
                  <a:srgbClr val="A4A4A4"/>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a:ln>
                      <a:noFill/>
                    </a:ln>
                    <a:solidFill>
                      <a:srgbClr val="000000"/>
                    </a:solidFill>
                    <a:effectLst/>
                    <a:uLnTx/>
                    <a:uFillTx/>
                    <a:latin typeface="Arial"/>
                    <a:ea typeface="+mn-ea"/>
                    <a:cs typeface="+mn-cs"/>
                  </a:endParaRPr>
                </a:p>
              </p:txBody>
            </p:sp>
            <p:sp>
              <p:nvSpPr>
                <p:cNvPr id="289" name="Oval 288"/>
                <p:cNvSpPr/>
                <p:nvPr/>
              </p:nvSpPr>
              <p:spPr>
                <a:xfrm>
                  <a:off x="4991100" y="5756275"/>
                  <a:ext cx="63500" cy="63500"/>
                </a:xfrm>
                <a:prstGeom prst="ellipse">
                  <a:avLst/>
                </a:prstGeom>
                <a:solidFill>
                  <a:srgbClr val="A4A4A4"/>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a:ln>
                      <a:noFill/>
                    </a:ln>
                    <a:solidFill>
                      <a:srgbClr val="000000"/>
                    </a:solidFill>
                    <a:effectLst/>
                    <a:uLnTx/>
                    <a:uFillTx/>
                    <a:latin typeface="Arial"/>
                    <a:ea typeface="+mn-ea"/>
                    <a:cs typeface="+mn-cs"/>
                  </a:endParaRPr>
                </a:p>
              </p:txBody>
            </p:sp>
            <p:sp>
              <p:nvSpPr>
                <p:cNvPr id="290" name="Rounded Rectangle 289"/>
                <p:cNvSpPr/>
                <p:nvPr/>
              </p:nvSpPr>
              <p:spPr>
                <a:xfrm rot="7200000">
                  <a:off x="5044391" y="5944345"/>
                  <a:ext cx="117476" cy="144000"/>
                </a:xfrm>
                <a:prstGeom prst="roundRect">
                  <a:avLst/>
                </a:prstGeom>
                <a:solidFill>
                  <a:srgbClr val="A4A4A4"/>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a:ln>
                      <a:noFill/>
                    </a:ln>
                    <a:solidFill>
                      <a:srgbClr val="000000"/>
                    </a:solidFill>
                    <a:effectLst/>
                    <a:uLnTx/>
                    <a:uFillTx/>
                    <a:latin typeface="Arial"/>
                    <a:ea typeface="+mn-ea"/>
                    <a:cs typeface="+mn-cs"/>
                  </a:endParaRPr>
                </a:p>
              </p:txBody>
            </p:sp>
            <p:sp>
              <p:nvSpPr>
                <p:cNvPr id="291" name="Oval 290"/>
                <p:cNvSpPr/>
                <p:nvPr/>
              </p:nvSpPr>
              <p:spPr>
                <a:xfrm rot="7200000">
                  <a:off x="5156524" y="6031919"/>
                  <a:ext cx="63500" cy="63500"/>
                </a:xfrm>
                <a:prstGeom prst="ellipse">
                  <a:avLst/>
                </a:prstGeom>
                <a:solidFill>
                  <a:srgbClr val="A4A4A4"/>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a:ln>
                      <a:noFill/>
                    </a:ln>
                    <a:solidFill>
                      <a:srgbClr val="000000"/>
                    </a:solidFill>
                    <a:effectLst/>
                    <a:uLnTx/>
                    <a:uFillTx/>
                    <a:latin typeface="Arial"/>
                    <a:ea typeface="+mn-ea"/>
                    <a:cs typeface="+mn-cs"/>
                  </a:endParaRPr>
                </a:p>
              </p:txBody>
            </p:sp>
            <p:sp>
              <p:nvSpPr>
                <p:cNvPr id="292" name="Rounded Rectangle 291"/>
                <p:cNvSpPr/>
                <p:nvPr/>
              </p:nvSpPr>
              <p:spPr>
                <a:xfrm rot="14400000" flipH="1">
                  <a:off x="4887009" y="5944344"/>
                  <a:ext cx="117476" cy="144000"/>
                </a:xfrm>
                <a:prstGeom prst="roundRect">
                  <a:avLst/>
                </a:prstGeom>
                <a:solidFill>
                  <a:srgbClr val="A4A4A4"/>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a:ln>
                      <a:noFill/>
                    </a:ln>
                    <a:solidFill>
                      <a:srgbClr val="000000"/>
                    </a:solidFill>
                    <a:effectLst/>
                    <a:uLnTx/>
                    <a:uFillTx/>
                    <a:latin typeface="Arial"/>
                    <a:ea typeface="+mn-ea"/>
                    <a:cs typeface="+mn-cs"/>
                  </a:endParaRPr>
                </a:p>
              </p:txBody>
            </p:sp>
            <p:sp>
              <p:nvSpPr>
                <p:cNvPr id="293" name="Oval 292"/>
                <p:cNvSpPr/>
                <p:nvPr/>
              </p:nvSpPr>
              <p:spPr>
                <a:xfrm rot="14400000" flipH="1">
                  <a:off x="4828852" y="6031918"/>
                  <a:ext cx="63500" cy="63500"/>
                </a:xfrm>
                <a:prstGeom prst="ellipse">
                  <a:avLst/>
                </a:prstGeom>
                <a:solidFill>
                  <a:srgbClr val="A4A4A4"/>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a:ln>
                      <a:noFill/>
                    </a:ln>
                    <a:solidFill>
                      <a:srgbClr val="000000"/>
                    </a:solidFill>
                    <a:effectLst/>
                    <a:uLnTx/>
                    <a:uFillTx/>
                    <a:latin typeface="Arial"/>
                    <a:ea typeface="+mn-ea"/>
                    <a:cs typeface="+mn-cs"/>
                  </a:endParaRPr>
                </a:p>
              </p:txBody>
            </p:sp>
          </p:grpSp>
        </p:grpSp>
        <p:sp>
          <p:nvSpPr>
            <p:cNvPr id="284" name="Text Box 47"/>
            <p:cNvSpPr txBox="1">
              <a:spLocks noChangeAspect="1" noChangeArrowheads="1"/>
            </p:cNvSpPr>
            <p:nvPr/>
          </p:nvSpPr>
          <p:spPr bwMode="gray">
            <a:xfrm>
              <a:off x="2850276" y="2534717"/>
              <a:ext cx="1794212" cy="530224"/>
            </a:xfrm>
            <a:prstGeom prst="rect">
              <a:avLst/>
            </a:prstGeom>
            <a:gradFill rotWithShape="1">
              <a:gsLst>
                <a:gs pos="0">
                  <a:srgbClr val="04357B"/>
                </a:gs>
                <a:gs pos="100000">
                  <a:srgbClr val="04357B">
                    <a:gamma/>
                    <a:tint val="58824"/>
                    <a:invGamma/>
                  </a:srgbClr>
                </a:gs>
              </a:gsLst>
              <a:lin ang="2700000" scaled="1"/>
            </a:gradFill>
            <a:ln w="19050" algn="ctr">
              <a:noFill/>
              <a:miter lim="800000"/>
              <a:headEnd/>
              <a:tailEnd/>
            </a:ln>
            <a:effectLst>
              <a:prstShdw prst="shdw17" dist="17961" dir="2700000">
                <a:srgbClr val="04357B">
                  <a:gamma/>
                  <a:shade val="60000"/>
                  <a:invGamma/>
                </a:srgbClr>
              </a:prstShdw>
            </a:effectLst>
          </p:spPr>
          <p:txBody>
            <a:bodyPr wrap="none" lIns="0" tIns="0" rIns="0" bIns="0" anchor="ctr"/>
            <a:lstStyle/>
            <a:p>
              <a:pPr marL="0" marR="0" indent="0" algn="ctr" defTabSz="914400">
                <a:lnSpc>
                  <a:spcPct val="75000"/>
                </a:lnSpc>
                <a:spcBef>
                  <a:spcPts val="0"/>
                </a:spcBef>
                <a:spcAft>
                  <a:spcPts val="0"/>
                </a:spcAft>
                <a:buNone/>
              </a:pPr>
              <a:r>
                <a:rPr lang="en-US" sz="1200" b="1" i="0" u="none" strike="noStrike" cap="none" spc="0" baseline="0" dirty="0" err="1">
                  <a:solidFill>
                    <a:srgbClr val="FFFFFF"/>
                  </a:solidFill>
                  <a:effectLst/>
                  <a:latin typeface="Arial"/>
                  <a:ea typeface="+mn-ea"/>
                  <a:cs typeface="+mn-cs"/>
                </a:rPr>
                <a:t>Управление</a:t>
              </a:r>
              <a:r>
                <a:rPr lang="en-US" sz="1200" b="1" i="0" u="none" strike="noStrike" cap="none" spc="0" baseline="0" dirty="0">
                  <a:solidFill>
                    <a:srgbClr val="FFFFFF"/>
                  </a:solidFill>
                  <a:latin typeface="Arial"/>
                  <a:ea typeface="+mn-ea"/>
                  <a:cs typeface="+mn-cs"/>
                </a:rPr>
                <a:t> </a:t>
              </a:r>
            </a:p>
            <a:p>
              <a:pPr marL="0" marR="0" indent="0" algn="ctr" defTabSz="914400">
                <a:lnSpc>
                  <a:spcPct val="75000"/>
                </a:lnSpc>
                <a:spcBef>
                  <a:spcPts val="0"/>
                </a:spcBef>
                <a:spcAft>
                  <a:spcPts val="0"/>
                </a:spcAft>
                <a:buNone/>
              </a:pPr>
              <a:r>
                <a:rPr lang="en-US" sz="1200" b="1" i="0" u="none" strike="noStrike" cap="none" spc="0" baseline="0" dirty="0" err="1">
                  <a:solidFill>
                    <a:srgbClr val="FFFFFF"/>
                  </a:solidFill>
                  <a:effectLst/>
                  <a:latin typeface="Arial"/>
                  <a:ea typeface="+mn-ea"/>
                  <a:cs typeface="+mn-cs"/>
                </a:rPr>
                <a:t>бизнес-процессами</a:t>
              </a:r>
              <a:endParaRPr lang="en-US" sz="1200" b="1" i="0" u="none" strike="noStrike" cap="none" spc="0" baseline="0" dirty="0">
                <a:solidFill>
                  <a:srgbClr val="FFFFFF"/>
                </a:solidFill>
                <a:effectLst/>
                <a:latin typeface="Arial"/>
                <a:ea typeface="+mn-ea"/>
                <a:cs typeface="+mn-cs"/>
              </a:endParaRPr>
            </a:p>
          </p:txBody>
        </p:sp>
        <p:sp>
          <p:nvSpPr>
            <p:cNvPr id="285" name="Text Box 47"/>
            <p:cNvSpPr txBox="1">
              <a:spLocks noChangeAspect="1" noChangeArrowheads="1"/>
            </p:cNvSpPr>
            <p:nvPr/>
          </p:nvSpPr>
          <p:spPr bwMode="gray">
            <a:xfrm>
              <a:off x="4681578" y="2569441"/>
              <a:ext cx="1794212" cy="530224"/>
            </a:xfrm>
            <a:prstGeom prst="rect">
              <a:avLst/>
            </a:prstGeom>
            <a:gradFill rotWithShape="1">
              <a:gsLst>
                <a:gs pos="0">
                  <a:srgbClr val="04357B"/>
                </a:gs>
                <a:gs pos="100000">
                  <a:srgbClr val="04357B">
                    <a:gamma/>
                    <a:tint val="58824"/>
                    <a:invGamma/>
                  </a:srgbClr>
                </a:gs>
              </a:gsLst>
              <a:lin ang="2700000" scaled="1"/>
            </a:gradFill>
            <a:ln w="19050" algn="ctr">
              <a:noFill/>
              <a:miter lim="800000"/>
              <a:headEnd/>
              <a:tailEnd/>
            </a:ln>
            <a:effectLst>
              <a:prstShdw prst="shdw17" dist="17961" dir="2700000">
                <a:srgbClr val="04357B">
                  <a:gamma/>
                  <a:shade val="60000"/>
                  <a:invGamma/>
                </a:srgbClr>
              </a:prstShdw>
            </a:effectLst>
          </p:spPr>
          <p:txBody>
            <a:bodyPr wrap="none" lIns="0" tIns="0" rIns="0" bIns="0" anchor="ctr"/>
            <a:lstStyle/>
            <a:p>
              <a:pPr marL="0" marR="0" indent="0" algn="ctr" defTabSz="914400">
                <a:lnSpc>
                  <a:spcPct val="75000"/>
                </a:lnSpc>
                <a:spcBef>
                  <a:spcPts val="0"/>
                </a:spcBef>
                <a:spcAft>
                  <a:spcPts val="0"/>
                </a:spcAft>
                <a:buNone/>
              </a:pPr>
              <a:r>
                <a:rPr lang="en-US" sz="1200" b="1" i="0" u="none" strike="noStrike" cap="none" spc="0" baseline="0">
                  <a:solidFill>
                    <a:srgbClr val="FFFFFF"/>
                  </a:solidFill>
                  <a:effectLst/>
                  <a:latin typeface="Arial"/>
                  <a:ea typeface="+mn-ea"/>
                  <a:cs typeface="+mn-cs"/>
                </a:rPr>
                <a:t>Управление</a:t>
              </a:r>
              <a:r>
                <a:rPr lang="en-US" sz="1200" b="1" i="0" u="none" strike="noStrike" cap="none" spc="0" baseline="0">
                  <a:solidFill>
                    <a:srgbClr val="FFFFFF"/>
                  </a:solidFill>
                  <a:latin typeface="Arial"/>
                  <a:ea typeface="+mn-ea"/>
                  <a:cs typeface="+mn-cs"/>
                </a:rPr>
                <a:t> </a:t>
              </a:r>
            </a:p>
            <a:p>
              <a:pPr marL="0" marR="0" indent="0" algn="ctr" defTabSz="914400">
                <a:lnSpc>
                  <a:spcPct val="75000"/>
                </a:lnSpc>
                <a:spcBef>
                  <a:spcPts val="0"/>
                </a:spcBef>
                <a:spcAft>
                  <a:spcPts val="0"/>
                </a:spcAft>
                <a:buNone/>
              </a:pPr>
              <a:r>
                <a:rPr lang="en-US" sz="1200" b="1" i="0" u="none" strike="noStrike" cap="none" spc="0" baseline="0">
                  <a:solidFill>
                    <a:srgbClr val="FFFFFF"/>
                  </a:solidFill>
                  <a:effectLst/>
                  <a:latin typeface="Arial"/>
                  <a:ea typeface="+mn-ea"/>
                  <a:cs typeface="+mn-cs"/>
                </a:rPr>
                <a:t>бизнес-правилами</a:t>
              </a:r>
            </a:p>
          </p:txBody>
        </p:sp>
      </p:grpSp>
    </p:spTree>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ICTUREPATH" val="IMAGES\SPEEDNEW.PNG"/>
</p:tagLst>
</file>

<file path=ppt/tags/tag2.xml><?xml version="1.0" encoding="utf-8"?>
<p:tagLst xmlns:a="http://schemas.openxmlformats.org/drawingml/2006/main" xmlns:r="http://schemas.openxmlformats.org/officeDocument/2006/relationships" xmlns:p="http://schemas.openxmlformats.org/presentationml/2006/main">
  <p:tag name="PICTUREPATH" val="IMAGES\SPEEDNEW.PNG"/>
</p:tagLst>
</file>

<file path=ppt/tags/tag3.xml><?xml version="1.0" encoding="utf-8"?>
<p:tagLst xmlns:a="http://schemas.openxmlformats.org/drawingml/2006/main" xmlns:r="http://schemas.openxmlformats.org/officeDocument/2006/relationships" xmlns:p="http://schemas.openxmlformats.org/presentationml/2006/main">
  <p:tag name="PICTUREPATH" val="IMAGES\SPEEDNEW.PN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V3GvvjxqEUaTE4D.xhRhx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V3GvvjxqEUaTE4D.xhRhxA"/>
</p:tagLst>
</file>

<file path=ppt/theme/theme1.xml><?xml version="1.0" encoding="utf-8"?>
<a:theme xmlns:a="http://schemas.openxmlformats.org/drawingml/2006/main" name="SAP_2011_v1.2">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theme>
</file>

<file path=ppt/theme/theme2.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SAP_2011_v1.2</Template>
  <TotalTime>12421</TotalTime>
  <Words>6305</Words>
  <Application>Microsoft Office PowerPoint</Application>
  <PresentationFormat>Экран (4:3)</PresentationFormat>
  <Paragraphs>1174</Paragraphs>
  <Slides>35</Slides>
  <Notes>33</Notes>
  <HiddenSlides>1</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35</vt:i4>
      </vt:variant>
    </vt:vector>
  </HeadingPairs>
  <TitlesOfParts>
    <vt:vector size="37" baseType="lpstr">
      <vt:lpstr>SAP_2011_v1.2</vt:lpstr>
      <vt:lpstr>Photo Editor Photo</vt:lpstr>
      <vt:lpstr>Оркестровка процессов на платформе NetWeaver  Стратегия и план действий</vt:lpstr>
      <vt:lpstr>Отказ от ответственности</vt:lpstr>
      <vt:lpstr>Содержание</vt:lpstr>
      <vt:lpstr>Происходят изменения Лидеры либо следуют новым тенденциям, либо уходят с рынка</vt:lpstr>
      <vt:lpstr>Эффективные компании приспосабливаются к изменениям  Сложные процессы и технологии, а также ценная информация, разбросаны по транзакционным системам</vt:lpstr>
      <vt:lpstr>Оркестровка процессов Расширение и интеграция процессов ДЛЯ БИЗНЕСА и на ЯЗЫКЕ БИЗНЕСА</vt:lpstr>
      <vt:lpstr>Существующие возможности</vt:lpstr>
      <vt:lpstr>Оркестровка процессов  Поддержка всего жизненного цикла и участников процесса</vt:lpstr>
      <vt:lpstr>Оркестровка процессов  Использование собственных практик посредством компоновки и интеграции </vt:lpstr>
      <vt:lpstr>Решение SAP «Управление бизнес-процессами»  (SAP NetWeaver BPM) Встроено в композитную среду SAP NetWeaver </vt:lpstr>
      <vt:lpstr>SAP NetWeaver «Управление бизнес-правилами» Встроен в решение SAP NetWeaver «Композитная среда»</vt:lpstr>
      <vt:lpstr>SAP NetWeaver «Интеграция процессов» Основана на платформе SAP NetWeaver</vt:lpstr>
      <vt:lpstr>Краткосрочный план действий</vt:lpstr>
      <vt:lpstr>Оркестровка процессов  Поддержка всего жизненного цикла и участников процесса</vt:lpstr>
      <vt:lpstr>Совместное моделирование процессов Ликвидация разрыва между ИТ и бизнесом</vt:lpstr>
      <vt:lpstr>Библиотека бизнес-процессов Грамотное управление бизнес-процессами</vt:lpstr>
      <vt:lpstr>Управление бизнес-правилами Вовлечение бизнес-пользователей</vt:lpstr>
      <vt:lpstr>Автономные формы Интеграция с компонентами разработки ECM</vt:lpstr>
      <vt:lpstr>Разработка Упрощенное проектирование и конфигурация</vt:lpstr>
      <vt:lpstr>Внедрение Гибкие способы внедрения</vt:lpstr>
      <vt:lpstr>Взаимодействие конечных  пользователей Входящие сообщения SAP NetWeaver BPM</vt:lpstr>
      <vt:lpstr>Совместная работа над задачами Интеграция с SAP StreamWork™</vt:lpstr>
      <vt:lpstr>Операционная деятельность Мониторинг уровня сообщений</vt:lpstr>
      <vt:lpstr>Мониторинг бизнес-операций Гибкая оптимизация процессов</vt:lpstr>
      <vt:lpstr>Долгосрочная стратегия</vt:lpstr>
      <vt:lpstr>Презентация PowerPoint</vt:lpstr>
      <vt:lpstr>Частично структурированные процессы Новые возможности для сотрудников</vt:lpstr>
      <vt:lpstr>Интеллектуальные процессы Конвергенция BPM/BI</vt:lpstr>
      <vt:lpstr>Унификация жизненного цикла Унификация вовлечения участников жизненного цикла</vt:lpstr>
      <vt:lpstr>Модульная платформа Для сокращения полной стоимости владения</vt:lpstr>
      <vt:lpstr>Спасибо за внимание!</vt:lpstr>
      <vt:lpstr>Презентация PowerPoint</vt:lpstr>
      <vt:lpstr>Шаблоны оркестровки бизнес-процессов В чем заключается ценность? </vt:lpstr>
      <vt:lpstr>Шаблоны оркестровки бизнес-процессов В чем заключается ценность? </vt:lpstr>
      <vt:lpstr>Шаблоны оркестровки бизнес-процессов В чем заключается ценность? </vt:lpstr>
    </vt:vector>
  </TitlesOfParts>
  <Company>SAP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NetWeaver Integration and Orchestration Strategy and Roadmap</dc:title>
  <dc:creator>Mike Stamback</dc:creator>
  <cp:lastModifiedBy>Пресики</cp:lastModifiedBy>
  <cp:revision>48</cp:revision>
  <dcterms:created xsi:type="dcterms:W3CDTF">2011-03-16T22:26:09Z</dcterms:created>
  <dcterms:modified xsi:type="dcterms:W3CDTF">2011-10-17T14:12:20Z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1357826825</vt:i4>
  </property>
  <property fmtid="{D5CDD505-2E9C-101B-9397-08002B2CF9AE}" pid="3" name="_NewReviewCycle">
    <vt:lpwstr/>
  </property>
  <property fmtid="{D5CDD505-2E9C-101B-9397-08002B2CF9AE}" pid="4" name="_EmailSubject">
    <vt:lpwstr>Color Palette/Stationery Next Steps </vt:lpwstr>
  </property>
  <property fmtid="{D5CDD505-2E9C-101B-9397-08002B2CF9AE}" pid="5" name="_AuthorEmail">
    <vt:lpwstr>heidi.bitz@sap.com</vt:lpwstr>
  </property>
  <property fmtid="{D5CDD505-2E9C-101B-9397-08002B2CF9AE}" pid="6" name="_AuthorEmailDisplayName">
    <vt:lpwstr>Bitz, Heidi</vt:lpwstr>
  </property>
</Properties>
</file>