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95" r:id="rId3"/>
    <p:sldId id="286" r:id="rId4"/>
    <p:sldId id="280" r:id="rId5"/>
    <p:sldId id="298" r:id="rId6"/>
    <p:sldId id="299" r:id="rId7"/>
    <p:sldId id="300" r:id="rId8"/>
    <p:sldId id="288" r:id="rId9"/>
    <p:sldId id="302" r:id="rId10"/>
    <p:sldId id="301" r:id="rId11"/>
    <p:sldId id="289" r:id="rId12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33CC33"/>
    <a:srgbClr val="FF4B4B"/>
    <a:srgbClr val="FFB9B9"/>
    <a:srgbClr val="06120B"/>
    <a:srgbClr val="050F09"/>
    <a:srgbClr val="143C24"/>
    <a:srgbClr val="1C3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80066" autoAdjust="0"/>
  </p:normalViewPr>
  <p:slideViewPr>
    <p:cSldViewPr>
      <p:cViewPr>
        <p:scale>
          <a:sx n="66" d="100"/>
          <a:sy n="66" d="100"/>
        </p:scale>
        <p:origin x="-2922" y="-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2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34C3B-8AF1-4E40-AC05-517A9145C72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E014F-54EC-431F-AFF8-37CB1B5973F9}">
      <dgm:prSet phldrT="[Текст]" custT="1"/>
      <dgm:spPr>
        <a:solidFill>
          <a:srgbClr val="549329"/>
        </a:solidFill>
        <a:ln w="28575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Братск</a:t>
          </a:r>
          <a:endParaRPr lang="ru-RU" sz="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83406E3-1518-4997-8B63-1C84373B5F5A}" type="par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3E8CC58-4548-48DE-9C95-D4847E592082}" type="sib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16D26F23-DC37-477E-B455-534327F19E2F}">
      <dgm:prSet phldrT="[Текст]" custT="1"/>
      <dgm:spPr>
        <a:solidFill>
          <a:srgbClr val="549329"/>
        </a:solidFill>
        <a:ln w="381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65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Санкт-Петербург</a:t>
          </a:r>
          <a:endParaRPr lang="ru-RU" sz="65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B54FDC-0637-4B97-9124-B9312D5DA506}" type="sib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57CD650-2BCF-49EA-A4C3-368A873DAE84}" type="par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B43C27EB-CE50-4634-B802-4EBD26DEC94C}" type="pres">
      <dgm:prSet presAssocID="{72734C3B-8AF1-4E40-AC05-517A9145C7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976E19-4C87-4500-BC7C-BD40ABC1A15D}" type="pres">
      <dgm:prSet presAssocID="{16D26F23-DC37-477E-B455-534327F19E2F}" presName="vertOne" presStyleCnt="0"/>
      <dgm:spPr/>
    </dgm:pt>
    <dgm:pt modelId="{35EE9724-F34C-47B0-AE1A-7568EC338FB1}" type="pres">
      <dgm:prSet presAssocID="{16D26F23-DC37-477E-B455-534327F19E2F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158362-B337-463B-BEB9-14F197062D9D}" type="pres">
      <dgm:prSet presAssocID="{16D26F23-DC37-477E-B455-534327F19E2F}" presName="horzOne" presStyleCnt="0"/>
      <dgm:spPr/>
    </dgm:pt>
    <dgm:pt modelId="{A882B095-C22C-4A06-AAA9-5648DD6C1E40}" type="pres">
      <dgm:prSet presAssocID="{C2B54FDC-0637-4B97-9124-B9312D5DA506}" presName="sibSpaceOne" presStyleCnt="0"/>
      <dgm:spPr/>
    </dgm:pt>
    <dgm:pt modelId="{DC524FFE-ADFF-406C-AEF5-1AA3A389798A}" type="pres">
      <dgm:prSet presAssocID="{099E014F-54EC-431F-AFF8-37CB1B5973F9}" presName="vertOne" presStyleCnt="0"/>
      <dgm:spPr/>
    </dgm:pt>
    <dgm:pt modelId="{B4665DC4-D89A-4F0B-9090-7B3C38A2457E}" type="pres">
      <dgm:prSet presAssocID="{099E014F-54EC-431F-AFF8-37CB1B5973F9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9EA371-739A-45E6-A1A6-86357AF37976}" type="pres">
      <dgm:prSet presAssocID="{099E014F-54EC-431F-AFF8-37CB1B5973F9}" presName="horzOne" presStyleCnt="0"/>
      <dgm:spPr/>
    </dgm:pt>
  </dgm:ptLst>
  <dgm:cxnLst>
    <dgm:cxn modelId="{54B39277-C187-4825-93F6-C85D1B99ACB6}" type="presOf" srcId="{72734C3B-8AF1-4E40-AC05-517A9145C72C}" destId="{B43C27EB-CE50-4634-B802-4EBD26DEC94C}" srcOrd="0" destOrd="0" presId="urn:microsoft.com/office/officeart/2005/8/layout/hierarchy4"/>
    <dgm:cxn modelId="{1DF3B0BE-C4C4-4A17-B80E-BC75CAB756D2}" type="presOf" srcId="{16D26F23-DC37-477E-B455-534327F19E2F}" destId="{35EE9724-F34C-47B0-AE1A-7568EC338FB1}" srcOrd="0" destOrd="0" presId="urn:microsoft.com/office/officeart/2005/8/layout/hierarchy4"/>
    <dgm:cxn modelId="{91A1F218-CCED-444D-AE0B-5FD584B63569}" type="presOf" srcId="{099E014F-54EC-431F-AFF8-37CB1B5973F9}" destId="{B4665DC4-D89A-4F0B-9090-7B3C38A2457E}" srcOrd="0" destOrd="0" presId="urn:microsoft.com/office/officeart/2005/8/layout/hierarchy4"/>
    <dgm:cxn modelId="{F7152AFD-5DC7-4BAA-A6F8-B94347FBE29B}" srcId="{72734C3B-8AF1-4E40-AC05-517A9145C72C}" destId="{099E014F-54EC-431F-AFF8-37CB1B5973F9}" srcOrd="1" destOrd="0" parTransId="{583406E3-1518-4997-8B63-1C84373B5F5A}" sibTransId="{E3E8CC58-4548-48DE-9C95-D4847E592082}"/>
    <dgm:cxn modelId="{36F29B8C-24E9-4CD6-86BF-5CA8EFB298FC}" srcId="{72734C3B-8AF1-4E40-AC05-517A9145C72C}" destId="{16D26F23-DC37-477E-B455-534327F19E2F}" srcOrd="0" destOrd="0" parTransId="{E57CD650-2BCF-49EA-A4C3-368A873DAE84}" sibTransId="{C2B54FDC-0637-4B97-9124-B9312D5DA506}"/>
    <dgm:cxn modelId="{4D945231-F12D-4CEA-B305-C6A62F5F8E45}" type="presParOf" srcId="{B43C27EB-CE50-4634-B802-4EBD26DEC94C}" destId="{41976E19-4C87-4500-BC7C-BD40ABC1A15D}" srcOrd="0" destOrd="0" presId="urn:microsoft.com/office/officeart/2005/8/layout/hierarchy4"/>
    <dgm:cxn modelId="{9B5B030E-A761-4844-80DA-CCD3F9486947}" type="presParOf" srcId="{41976E19-4C87-4500-BC7C-BD40ABC1A15D}" destId="{35EE9724-F34C-47B0-AE1A-7568EC338FB1}" srcOrd="0" destOrd="0" presId="urn:microsoft.com/office/officeart/2005/8/layout/hierarchy4"/>
    <dgm:cxn modelId="{9D973373-7517-433F-921F-8101A4310E2F}" type="presParOf" srcId="{41976E19-4C87-4500-BC7C-BD40ABC1A15D}" destId="{A2158362-B337-463B-BEB9-14F197062D9D}" srcOrd="1" destOrd="0" presId="urn:microsoft.com/office/officeart/2005/8/layout/hierarchy4"/>
    <dgm:cxn modelId="{8EB26352-B0C9-410C-BCC3-125F887E35DE}" type="presParOf" srcId="{B43C27EB-CE50-4634-B802-4EBD26DEC94C}" destId="{A882B095-C22C-4A06-AAA9-5648DD6C1E40}" srcOrd="1" destOrd="0" presId="urn:microsoft.com/office/officeart/2005/8/layout/hierarchy4"/>
    <dgm:cxn modelId="{C0B9114F-676F-4141-81C5-B96047C92FDA}" type="presParOf" srcId="{B43C27EB-CE50-4634-B802-4EBD26DEC94C}" destId="{DC524FFE-ADFF-406C-AEF5-1AA3A389798A}" srcOrd="2" destOrd="0" presId="urn:microsoft.com/office/officeart/2005/8/layout/hierarchy4"/>
    <dgm:cxn modelId="{EFCBAFA4-C729-44D0-89D5-B48C6F3DF4DB}" type="presParOf" srcId="{DC524FFE-ADFF-406C-AEF5-1AA3A389798A}" destId="{B4665DC4-D89A-4F0B-9090-7B3C38A2457E}" srcOrd="0" destOrd="0" presId="urn:microsoft.com/office/officeart/2005/8/layout/hierarchy4"/>
    <dgm:cxn modelId="{39162DB5-06AC-4AD1-9893-9061A84C4E5F}" type="presParOf" srcId="{DC524FFE-ADFF-406C-AEF5-1AA3A389798A}" destId="{199EA371-739A-45E6-A1A6-86357AF37976}" srcOrd="1" destOrd="0" presId="urn:microsoft.com/office/officeart/2005/8/layout/hierarchy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34C3B-8AF1-4E40-AC05-517A9145C72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E014F-54EC-431F-AFF8-37CB1B5973F9}">
      <dgm:prSet phldrT="[Текст]" custT="1"/>
      <dgm:spPr>
        <a:solidFill>
          <a:srgbClr val="A8D373"/>
        </a:solidFill>
        <a:ln w="28575">
          <a:solidFill>
            <a:srgbClr val="006600"/>
          </a:solidFill>
        </a:ln>
      </dgm:spPr>
      <dgm:t>
        <a:bodyPr/>
        <a:lstStyle/>
        <a:p>
          <a:r>
            <a:rPr lang="ru-RU" sz="65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Коряжма</a:t>
          </a:r>
          <a:endParaRPr lang="ru-RU" sz="65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83406E3-1518-4997-8B63-1C84373B5F5A}" type="par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3E8CC58-4548-48DE-9C95-D4847E592082}" type="sib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16D26F23-DC37-477E-B455-534327F19E2F}">
      <dgm:prSet phldrT="[Текст]" custT="1"/>
      <dgm:spPr>
        <a:solidFill>
          <a:srgbClr val="A8D373"/>
        </a:solidFill>
        <a:ln w="28575">
          <a:solidFill>
            <a:srgbClr val="006600"/>
          </a:solidFill>
        </a:ln>
      </dgm:spPr>
      <dgm:t>
        <a:bodyPr/>
        <a:lstStyle/>
        <a:p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Усть-Илимск</a:t>
          </a:r>
          <a:endParaRPr lang="ru-RU" sz="9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B54FDC-0637-4B97-9124-B9312D5DA506}" type="sib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57CD650-2BCF-49EA-A4C3-368A873DAE84}" type="par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B43C27EB-CE50-4634-B802-4EBD26DEC94C}" type="pres">
      <dgm:prSet presAssocID="{72734C3B-8AF1-4E40-AC05-517A9145C7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C5FE4D-665C-45AE-A9E7-2BD02472E566}" type="pres">
      <dgm:prSet presAssocID="{16D26F23-DC37-477E-B455-534327F19E2F}" presName="vertOne" presStyleCnt="0"/>
      <dgm:spPr/>
    </dgm:pt>
    <dgm:pt modelId="{6B31AB08-63FA-41E2-84FB-8EFD5D7B0F57}" type="pres">
      <dgm:prSet presAssocID="{16D26F23-DC37-477E-B455-534327F19E2F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D3CE02-05DE-4F79-86B9-FD560B1C14D1}" type="pres">
      <dgm:prSet presAssocID="{16D26F23-DC37-477E-B455-534327F19E2F}" presName="horzOne" presStyleCnt="0"/>
      <dgm:spPr/>
    </dgm:pt>
    <dgm:pt modelId="{0E41375B-24BE-47FF-A23A-E50538F00EBF}" type="pres">
      <dgm:prSet presAssocID="{C2B54FDC-0637-4B97-9124-B9312D5DA506}" presName="sibSpaceOne" presStyleCnt="0"/>
      <dgm:spPr/>
    </dgm:pt>
    <dgm:pt modelId="{DE65B4DC-DE4E-4D4E-8AB1-58CED983EC5E}" type="pres">
      <dgm:prSet presAssocID="{099E014F-54EC-431F-AFF8-37CB1B5973F9}" presName="vertOne" presStyleCnt="0"/>
      <dgm:spPr/>
    </dgm:pt>
    <dgm:pt modelId="{B29195FE-BB25-44E5-80B3-65D22FA2F43C}" type="pres">
      <dgm:prSet presAssocID="{099E014F-54EC-431F-AFF8-37CB1B5973F9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CA09D-F669-4F80-AC5C-599880BBF080}" type="pres">
      <dgm:prSet presAssocID="{099E014F-54EC-431F-AFF8-37CB1B5973F9}" presName="horzOne" presStyleCnt="0"/>
      <dgm:spPr/>
    </dgm:pt>
  </dgm:ptLst>
  <dgm:cxnLst>
    <dgm:cxn modelId="{063903CE-6C6F-4956-9F47-9DFA3296D3D7}" type="presOf" srcId="{16D26F23-DC37-477E-B455-534327F19E2F}" destId="{6B31AB08-63FA-41E2-84FB-8EFD5D7B0F57}" srcOrd="0" destOrd="0" presId="urn:microsoft.com/office/officeart/2005/8/layout/hierarchy4"/>
    <dgm:cxn modelId="{36F29B8C-24E9-4CD6-86BF-5CA8EFB298FC}" srcId="{72734C3B-8AF1-4E40-AC05-517A9145C72C}" destId="{16D26F23-DC37-477E-B455-534327F19E2F}" srcOrd="0" destOrd="0" parTransId="{E57CD650-2BCF-49EA-A4C3-368A873DAE84}" sibTransId="{C2B54FDC-0637-4B97-9124-B9312D5DA506}"/>
    <dgm:cxn modelId="{F7152AFD-5DC7-4BAA-A6F8-B94347FBE29B}" srcId="{72734C3B-8AF1-4E40-AC05-517A9145C72C}" destId="{099E014F-54EC-431F-AFF8-37CB1B5973F9}" srcOrd="1" destOrd="0" parTransId="{583406E3-1518-4997-8B63-1C84373B5F5A}" sibTransId="{E3E8CC58-4548-48DE-9C95-D4847E592082}"/>
    <dgm:cxn modelId="{E1077081-F589-49D7-B8B4-DF104BCC10F7}" type="presOf" srcId="{099E014F-54EC-431F-AFF8-37CB1B5973F9}" destId="{B29195FE-BB25-44E5-80B3-65D22FA2F43C}" srcOrd="0" destOrd="0" presId="urn:microsoft.com/office/officeart/2005/8/layout/hierarchy4"/>
    <dgm:cxn modelId="{5567E5E1-116F-44A2-B116-8F74E29C63DE}" type="presOf" srcId="{72734C3B-8AF1-4E40-AC05-517A9145C72C}" destId="{B43C27EB-CE50-4634-B802-4EBD26DEC94C}" srcOrd="0" destOrd="0" presId="urn:microsoft.com/office/officeart/2005/8/layout/hierarchy4"/>
    <dgm:cxn modelId="{62FB48D6-2A1F-4C25-A06C-90D7D50D2787}" type="presParOf" srcId="{B43C27EB-CE50-4634-B802-4EBD26DEC94C}" destId="{41C5FE4D-665C-45AE-A9E7-2BD02472E566}" srcOrd="0" destOrd="0" presId="urn:microsoft.com/office/officeart/2005/8/layout/hierarchy4"/>
    <dgm:cxn modelId="{89C7B84E-CF7E-489C-8CB8-6D67C140AB31}" type="presParOf" srcId="{41C5FE4D-665C-45AE-A9E7-2BD02472E566}" destId="{6B31AB08-63FA-41E2-84FB-8EFD5D7B0F57}" srcOrd="0" destOrd="0" presId="urn:microsoft.com/office/officeart/2005/8/layout/hierarchy4"/>
    <dgm:cxn modelId="{4F31350D-9C78-414A-8195-B3D59A10DBCE}" type="presParOf" srcId="{41C5FE4D-665C-45AE-A9E7-2BD02472E566}" destId="{87D3CE02-05DE-4F79-86B9-FD560B1C14D1}" srcOrd="1" destOrd="0" presId="urn:microsoft.com/office/officeart/2005/8/layout/hierarchy4"/>
    <dgm:cxn modelId="{6420594C-1936-4BB9-B621-D48FCEE04756}" type="presParOf" srcId="{B43C27EB-CE50-4634-B802-4EBD26DEC94C}" destId="{0E41375B-24BE-47FF-A23A-E50538F00EBF}" srcOrd="1" destOrd="0" presId="urn:microsoft.com/office/officeart/2005/8/layout/hierarchy4"/>
    <dgm:cxn modelId="{F04EDBFD-CF3D-410F-AABA-7FC34AE17CA1}" type="presParOf" srcId="{B43C27EB-CE50-4634-B802-4EBD26DEC94C}" destId="{DE65B4DC-DE4E-4D4E-8AB1-58CED983EC5E}" srcOrd="2" destOrd="0" presId="urn:microsoft.com/office/officeart/2005/8/layout/hierarchy4"/>
    <dgm:cxn modelId="{910642F3-3916-47EC-A3D9-4DF2A16789E4}" type="presParOf" srcId="{DE65B4DC-DE4E-4D4E-8AB1-58CED983EC5E}" destId="{B29195FE-BB25-44E5-80B3-65D22FA2F43C}" srcOrd="0" destOrd="0" presId="urn:microsoft.com/office/officeart/2005/8/layout/hierarchy4"/>
    <dgm:cxn modelId="{3DC394FC-7773-4604-9FCC-11CC4A6A2BD5}" type="presParOf" srcId="{DE65B4DC-DE4E-4D4E-8AB1-58CED983EC5E}" destId="{9EACA09D-F669-4F80-AC5C-599880BBF0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734C3B-8AF1-4E40-AC05-517A9145C72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E014F-54EC-431F-AFF8-37CB1B5973F9}">
      <dgm:prSet phldrT="[Текст]"/>
      <dgm:spPr>
        <a:solidFill>
          <a:srgbClr val="D4ECBA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Согласование текстов договоров</a:t>
          </a:r>
          <a:endParaRPr lang="ru-RU" b="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3406E3-1518-4997-8B63-1C84373B5F5A}" type="par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3E8CC58-4548-48DE-9C95-D4847E592082}" type="sib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16D26F23-DC37-477E-B455-534327F19E2F}">
      <dgm:prSet phldrT="[Текст]"/>
      <dgm:spPr>
        <a:solidFill>
          <a:srgbClr val="D4ECBA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b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Договорно-правовая работа</a:t>
          </a:r>
          <a:endParaRPr lang="ru-RU" b="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B54FDC-0637-4B97-9124-B9312D5DA506}" type="sib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57CD650-2BCF-49EA-A4C3-368A873DAE84}" type="par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B43C27EB-CE50-4634-B802-4EBD26DEC94C}" type="pres">
      <dgm:prSet presAssocID="{72734C3B-8AF1-4E40-AC05-517A9145C7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C5FE4D-665C-45AE-A9E7-2BD02472E566}" type="pres">
      <dgm:prSet presAssocID="{16D26F23-DC37-477E-B455-534327F19E2F}" presName="vertOne" presStyleCnt="0"/>
      <dgm:spPr/>
    </dgm:pt>
    <dgm:pt modelId="{6B31AB08-63FA-41E2-84FB-8EFD5D7B0F57}" type="pres">
      <dgm:prSet presAssocID="{16D26F23-DC37-477E-B455-534327F19E2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173BE7-1657-43F2-B6DC-42161F5D75EC}" type="pres">
      <dgm:prSet presAssocID="{16D26F23-DC37-477E-B455-534327F19E2F}" presName="parTransOne" presStyleCnt="0"/>
      <dgm:spPr/>
    </dgm:pt>
    <dgm:pt modelId="{87D3CE02-05DE-4F79-86B9-FD560B1C14D1}" type="pres">
      <dgm:prSet presAssocID="{16D26F23-DC37-477E-B455-534327F19E2F}" presName="horzOne" presStyleCnt="0"/>
      <dgm:spPr/>
    </dgm:pt>
    <dgm:pt modelId="{42483868-9343-40B2-BC50-508B2CBF2AB8}" type="pres">
      <dgm:prSet presAssocID="{099E014F-54EC-431F-AFF8-37CB1B5973F9}" presName="vertTwo" presStyleCnt="0"/>
      <dgm:spPr/>
    </dgm:pt>
    <dgm:pt modelId="{D655D9AE-8A0E-4175-930E-FD8DDF7AC6AA}" type="pres">
      <dgm:prSet presAssocID="{099E014F-54EC-431F-AFF8-37CB1B5973F9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B24933-A2B4-4039-ACF7-6D5B43F0630A}" type="pres">
      <dgm:prSet presAssocID="{099E014F-54EC-431F-AFF8-37CB1B5973F9}" presName="horzTwo" presStyleCnt="0"/>
      <dgm:spPr/>
    </dgm:pt>
  </dgm:ptLst>
  <dgm:cxnLst>
    <dgm:cxn modelId="{BE117582-0727-43B7-AF2B-65CF64C2A013}" type="presOf" srcId="{72734C3B-8AF1-4E40-AC05-517A9145C72C}" destId="{B43C27EB-CE50-4634-B802-4EBD26DEC94C}" srcOrd="0" destOrd="0" presId="urn:microsoft.com/office/officeart/2005/8/layout/hierarchy4"/>
    <dgm:cxn modelId="{AE38CF1C-D2A6-4B2C-B347-AF169122B2C2}" type="presOf" srcId="{099E014F-54EC-431F-AFF8-37CB1B5973F9}" destId="{D655D9AE-8A0E-4175-930E-FD8DDF7AC6AA}" srcOrd="0" destOrd="0" presId="urn:microsoft.com/office/officeart/2005/8/layout/hierarchy4"/>
    <dgm:cxn modelId="{1F246D05-6071-4058-913E-85C2DE3BCFF7}" type="presOf" srcId="{16D26F23-DC37-477E-B455-534327F19E2F}" destId="{6B31AB08-63FA-41E2-84FB-8EFD5D7B0F57}" srcOrd="0" destOrd="0" presId="urn:microsoft.com/office/officeart/2005/8/layout/hierarchy4"/>
    <dgm:cxn modelId="{F7152AFD-5DC7-4BAA-A6F8-B94347FBE29B}" srcId="{16D26F23-DC37-477E-B455-534327F19E2F}" destId="{099E014F-54EC-431F-AFF8-37CB1B5973F9}" srcOrd="0" destOrd="0" parTransId="{583406E3-1518-4997-8B63-1C84373B5F5A}" sibTransId="{E3E8CC58-4548-48DE-9C95-D4847E592082}"/>
    <dgm:cxn modelId="{36F29B8C-24E9-4CD6-86BF-5CA8EFB298FC}" srcId="{72734C3B-8AF1-4E40-AC05-517A9145C72C}" destId="{16D26F23-DC37-477E-B455-534327F19E2F}" srcOrd="0" destOrd="0" parTransId="{E57CD650-2BCF-49EA-A4C3-368A873DAE84}" sibTransId="{C2B54FDC-0637-4B97-9124-B9312D5DA506}"/>
    <dgm:cxn modelId="{3765F029-5996-4AA5-BAE8-B42E609EEFB1}" type="presParOf" srcId="{B43C27EB-CE50-4634-B802-4EBD26DEC94C}" destId="{41C5FE4D-665C-45AE-A9E7-2BD02472E566}" srcOrd="0" destOrd="0" presId="urn:microsoft.com/office/officeart/2005/8/layout/hierarchy4"/>
    <dgm:cxn modelId="{C34FEAE2-C983-4900-9368-DC56E4FE7C1F}" type="presParOf" srcId="{41C5FE4D-665C-45AE-A9E7-2BD02472E566}" destId="{6B31AB08-63FA-41E2-84FB-8EFD5D7B0F57}" srcOrd="0" destOrd="0" presId="urn:microsoft.com/office/officeart/2005/8/layout/hierarchy4"/>
    <dgm:cxn modelId="{EFFB508F-E683-45DC-A660-CF2541A04F12}" type="presParOf" srcId="{41C5FE4D-665C-45AE-A9E7-2BD02472E566}" destId="{B2173BE7-1657-43F2-B6DC-42161F5D75EC}" srcOrd="1" destOrd="0" presId="urn:microsoft.com/office/officeart/2005/8/layout/hierarchy4"/>
    <dgm:cxn modelId="{B9D0F43D-A99F-431E-B96C-A148D29EAC33}" type="presParOf" srcId="{41C5FE4D-665C-45AE-A9E7-2BD02472E566}" destId="{87D3CE02-05DE-4F79-86B9-FD560B1C14D1}" srcOrd="2" destOrd="0" presId="urn:microsoft.com/office/officeart/2005/8/layout/hierarchy4"/>
    <dgm:cxn modelId="{04B881EB-BC94-41F1-8113-B8D9972C775B}" type="presParOf" srcId="{87D3CE02-05DE-4F79-86B9-FD560B1C14D1}" destId="{42483868-9343-40B2-BC50-508B2CBF2AB8}" srcOrd="0" destOrd="0" presId="urn:microsoft.com/office/officeart/2005/8/layout/hierarchy4"/>
    <dgm:cxn modelId="{765244EC-7AF2-417C-9877-71C4DEE0FB0B}" type="presParOf" srcId="{42483868-9343-40B2-BC50-508B2CBF2AB8}" destId="{D655D9AE-8A0E-4175-930E-FD8DDF7AC6AA}" srcOrd="0" destOrd="0" presId="urn:microsoft.com/office/officeart/2005/8/layout/hierarchy4"/>
    <dgm:cxn modelId="{72AB26DD-76AA-4EC7-9FC3-EF3B223CE424}" type="presParOf" srcId="{42483868-9343-40B2-BC50-508B2CBF2AB8}" destId="{5BB24933-A2B4-4039-ACF7-6D5B43F0630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734C3B-8AF1-4E40-AC05-517A9145C72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E014F-54EC-431F-AFF8-37CB1B5973F9}">
      <dgm:prSet phldrT="[Текст]"/>
      <dgm:spPr>
        <a:solidFill>
          <a:srgbClr val="D4ECBA"/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Архив документов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3406E3-1518-4997-8B63-1C84373B5F5A}" type="par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3E8CC58-4548-48DE-9C95-D4847E592082}" type="sibTrans" cxnId="{F7152AFD-5DC7-4BAA-A6F8-B94347FBE29B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16D26F23-DC37-477E-B455-534327F19E2F}">
      <dgm:prSet phldrT="[Текст]"/>
      <dgm:spPr>
        <a:solidFill>
          <a:srgbClr val="D4ECBA"/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Канцелярия и документы ген.директора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B54FDC-0637-4B97-9124-B9312D5DA506}" type="sib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E57CD650-2BCF-49EA-A4C3-368A873DAE84}" type="parTrans" cxnId="{36F29B8C-24E9-4CD6-86BF-5CA8EFB298FC}">
      <dgm:prSet/>
      <dgm:spPr/>
      <dgm:t>
        <a:bodyPr/>
        <a:lstStyle/>
        <a:p>
          <a:endParaRPr lang="ru-RU">
            <a:solidFill>
              <a:schemeClr val="bg1">
                <a:lumMod val="75000"/>
              </a:schemeClr>
            </a:solidFill>
          </a:endParaRPr>
        </a:p>
      </dgm:t>
    </dgm:pt>
    <dgm:pt modelId="{B43C27EB-CE50-4634-B802-4EBD26DEC94C}" type="pres">
      <dgm:prSet presAssocID="{72734C3B-8AF1-4E40-AC05-517A9145C7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C5FE4D-665C-45AE-A9E7-2BD02472E566}" type="pres">
      <dgm:prSet presAssocID="{16D26F23-DC37-477E-B455-534327F19E2F}" presName="vertOne" presStyleCnt="0"/>
      <dgm:spPr/>
    </dgm:pt>
    <dgm:pt modelId="{6B31AB08-63FA-41E2-84FB-8EFD5D7B0F57}" type="pres">
      <dgm:prSet presAssocID="{16D26F23-DC37-477E-B455-534327F19E2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173BE7-1657-43F2-B6DC-42161F5D75EC}" type="pres">
      <dgm:prSet presAssocID="{16D26F23-DC37-477E-B455-534327F19E2F}" presName="parTransOne" presStyleCnt="0"/>
      <dgm:spPr/>
    </dgm:pt>
    <dgm:pt modelId="{87D3CE02-05DE-4F79-86B9-FD560B1C14D1}" type="pres">
      <dgm:prSet presAssocID="{16D26F23-DC37-477E-B455-534327F19E2F}" presName="horzOne" presStyleCnt="0"/>
      <dgm:spPr/>
    </dgm:pt>
    <dgm:pt modelId="{42483868-9343-40B2-BC50-508B2CBF2AB8}" type="pres">
      <dgm:prSet presAssocID="{099E014F-54EC-431F-AFF8-37CB1B5973F9}" presName="vertTwo" presStyleCnt="0"/>
      <dgm:spPr/>
    </dgm:pt>
    <dgm:pt modelId="{D655D9AE-8A0E-4175-930E-FD8DDF7AC6AA}" type="pres">
      <dgm:prSet presAssocID="{099E014F-54EC-431F-AFF8-37CB1B5973F9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B24933-A2B4-4039-ACF7-6D5B43F0630A}" type="pres">
      <dgm:prSet presAssocID="{099E014F-54EC-431F-AFF8-37CB1B5973F9}" presName="horzTwo" presStyleCnt="0"/>
      <dgm:spPr/>
    </dgm:pt>
  </dgm:ptLst>
  <dgm:cxnLst>
    <dgm:cxn modelId="{0904729B-83E4-4219-85E4-E4000BDAC544}" type="presOf" srcId="{16D26F23-DC37-477E-B455-534327F19E2F}" destId="{6B31AB08-63FA-41E2-84FB-8EFD5D7B0F57}" srcOrd="0" destOrd="0" presId="urn:microsoft.com/office/officeart/2005/8/layout/hierarchy4"/>
    <dgm:cxn modelId="{E96AED7A-D4E5-49F2-88BC-3B60BAD29ED1}" type="presOf" srcId="{72734C3B-8AF1-4E40-AC05-517A9145C72C}" destId="{B43C27EB-CE50-4634-B802-4EBD26DEC94C}" srcOrd="0" destOrd="0" presId="urn:microsoft.com/office/officeart/2005/8/layout/hierarchy4"/>
    <dgm:cxn modelId="{E2C34E1C-0CE5-4F88-90CC-739C43D3B34C}" type="presOf" srcId="{099E014F-54EC-431F-AFF8-37CB1B5973F9}" destId="{D655D9AE-8A0E-4175-930E-FD8DDF7AC6AA}" srcOrd="0" destOrd="0" presId="urn:microsoft.com/office/officeart/2005/8/layout/hierarchy4"/>
    <dgm:cxn modelId="{F7152AFD-5DC7-4BAA-A6F8-B94347FBE29B}" srcId="{16D26F23-DC37-477E-B455-534327F19E2F}" destId="{099E014F-54EC-431F-AFF8-37CB1B5973F9}" srcOrd="0" destOrd="0" parTransId="{583406E3-1518-4997-8B63-1C84373B5F5A}" sibTransId="{E3E8CC58-4548-48DE-9C95-D4847E592082}"/>
    <dgm:cxn modelId="{36F29B8C-24E9-4CD6-86BF-5CA8EFB298FC}" srcId="{72734C3B-8AF1-4E40-AC05-517A9145C72C}" destId="{16D26F23-DC37-477E-B455-534327F19E2F}" srcOrd="0" destOrd="0" parTransId="{E57CD650-2BCF-49EA-A4C3-368A873DAE84}" sibTransId="{C2B54FDC-0637-4B97-9124-B9312D5DA506}"/>
    <dgm:cxn modelId="{E224F7AB-F98B-4C89-BE8A-807BB396434C}" type="presParOf" srcId="{B43C27EB-CE50-4634-B802-4EBD26DEC94C}" destId="{41C5FE4D-665C-45AE-A9E7-2BD02472E566}" srcOrd="0" destOrd="0" presId="urn:microsoft.com/office/officeart/2005/8/layout/hierarchy4"/>
    <dgm:cxn modelId="{41F370C5-ED1D-4CF7-8ACB-9A4C8A7A255A}" type="presParOf" srcId="{41C5FE4D-665C-45AE-A9E7-2BD02472E566}" destId="{6B31AB08-63FA-41E2-84FB-8EFD5D7B0F57}" srcOrd="0" destOrd="0" presId="urn:microsoft.com/office/officeart/2005/8/layout/hierarchy4"/>
    <dgm:cxn modelId="{F19193D8-D41B-437F-A70D-78AA3ECB4876}" type="presParOf" srcId="{41C5FE4D-665C-45AE-A9E7-2BD02472E566}" destId="{B2173BE7-1657-43F2-B6DC-42161F5D75EC}" srcOrd="1" destOrd="0" presId="urn:microsoft.com/office/officeart/2005/8/layout/hierarchy4"/>
    <dgm:cxn modelId="{386F8D42-84D2-4EF7-BA7A-3FF25F23145D}" type="presParOf" srcId="{41C5FE4D-665C-45AE-A9E7-2BD02472E566}" destId="{87D3CE02-05DE-4F79-86B9-FD560B1C14D1}" srcOrd="2" destOrd="0" presId="urn:microsoft.com/office/officeart/2005/8/layout/hierarchy4"/>
    <dgm:cxn modelId="{BD223F2A-9849-417F-A8CF-3008D1247743}" type="presParOf" srcId="{87D3CE02-05DE-4F79-86B9-FD560B1C14D1}" destId="{42483868-9343-40B2-BC50-508B2CBF2AB8}" srcOrd="0" destOrd="0" presId="urn:microsoft.com/office/officeart/2005/8/layout/hierarchy4"/>
    <dgm:cxn modelId="{8AD53817-FF70-4B1D-9BE1-C674A8E5532D}" type="presParOf" srcId="{42483868-9343-40B2-BC50-508B2CBF2AB8}" destId="{D655D9AE-8A0E-4175-930E-FD8DDF7AC6AA}" srcOrd="0" destOrd="0" presId="urn:microsoft.com/office/officeart/2005/8/layout/hierarchy4"/>
    <dgm:cxn modelId="{0A3A83AE-F6E9-40C6-B38D-D2EE44A7C9E6}" type="presParOf" srcId="{42483868-9343-40B2-BC50-508B2CBF2AB8}" destId="{5BB24933-A2B4-4039-ACF7-6D5B43F0630A}" srcOrd="1" destOrd="0" presId="urn:microsoft.com/office/officeart/2005/8/layout/hierarchy4"/>
  </dgm:cxnLst>
  <dgm:bg>
    <a:solidFill>
      <a:srgbClr val="D4ECBA"/>
    </a:solidFill>
  </dgm:bg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55EBFB-B75B-464C-8D28-3241148BD1DE}" type="doc">
      <dgm:prSet loTypeId="urn:microsoft.com/office/officeart/2005/8/layout/chevron1" loCatId="process" qsTypeId="urn:microsoft.com/office/officeart/2005/8/quickstyle/simple4" qsCatId="simple" csTypeId="urn:microsoft.com/office/officeart/2005/8/colors/accent3_3" csCatId="accent3" phldr="1"/>
      <dgm:spPr/>
    </dgm:pt>
    <dgm:pt modelId="{DA40F03C-908F-4FF7-A4DF-D49E4E9CE7E6}">
      <dgm:prSet phldrT="[Текст]" phldr="1" custT="1"/>
      <dgm:spPr/>
      <dgm:t>
        <a:bodyPr/>
        <a:lstStyle/>
        <a:p>
          <a:endParaRPr lang="ru-RU" sz="800" dirty="0"/>
        </a:p>
      </dgm:t>
    </dgm:pt>
    <dgm:pt modelId="{9C54BD86-3B66-45E4-943A-BD679D065082}" type="parTrans" cxnId="{6EC3C0BC-BF04-4A9B-91E0-B4151D9AB2CA}">
      <dgm:prSet/>
      <dgm:spPr/>
      <dgm:t>
        <a:bodyPr/>
        <a:lstStyle/>
        <a:p>
          <a:endParaRPr lang="ru-RU"/>
        </a:p>
      </dgm:t>
    </dgm:pt>
    <dgm:pt modelId="{985F3079-A430-4DE4-99C9-84EF29A34718}" type="sibTrans" cxnId="{6EC3C0BC-BF04-4A9B-91E0-B4151D9AB2CA}">
      <dgm:prSet/>
      <dgm:spPr/>
      <dgm:t>
        <a:bodyPr/>
        <a:lstStyle/>
        <a:p>
          <a:endParaRPr lang="ru-RU"/>
        </a:p>
      </dgm:t>
    </dgm:pt>
    <dgm:pt modelId="{35BF2602-0F57-47A3-A3BD-66CE6F30FAD9}">
      <dgm:prSet phldrT="[Текст]"/>
      <dgm:spPr/>
      <dgm:t>
        <a:bodyPr/>
        <a:lstStyle/>
        <a:p>
          <a:r>
            <a:rPr lang="ru-RU" dirty="0" smtClean="0"/>
            <a:t>СПАСИБО</a:t>
          </a:r>
          <a:endParaRPr lang="ru-RU" dirty="0"/>
        </a:p>
      </dgm:t>
    </dgm:pt>
    <dgm:pt modelId="{7F3C60F1-CB06-4575-8D80-F93F4A4CB393}" type="parTrans" cxnId="{B5A4D1E0-6B19-4E82-A693-54264E7BA5E1}">
      <dgm:prSet/>
      <dgm:spPr/>
      <dgm:t>
        <a:bodyPr/>
        <a:lstStyle/>
        <a:p>
          <a:endParaRPr lang="ru-RU"/>
        </a:p>
      </dgm:t>
    </dgm:pt>
    <dgm:pt modelId="{DA1FFCEB-2D4C-48C9-979D-5C6A28AC86C3}" type="sibTrans" cxnId="{B5A4D1E0-6B19-4E82-A693-54264E7BA5E1}">
      <dgm:prSet/>
      <dgm:spPr/>
      <dgm:t>
        <a:bodyPr/>
        <a:lstStyle/>
        <a:p>
          <a:endParaRPr lang="ru-RU"/>
        </a:p>
      </dgm:t>
    </dgm:pt>
    <dgm:pt modelId="{4F568045-E43F-4B7B-805B-C4E58B796001}">
      <dgm:prSet phldrT="[Текст]" phldr="1" custT="1"/>
      <dgm:spPr/>
      <dgm:t>
        <a:bodyPr/>
        <a:lstStyle/>
        <a:p>
          <a:endParaRPr lang="ru-RU" sz="800" dirty="0"/>
        </a:p>
      </dgm:t>
    </dgm:pt>
    <dgm:pt modelId="{423C6535-D768-4EFA-BE7E-9443C1AAE9B5}" type="parTrans" cxnId="{66E7843E-6A2F-4E65-8EB7-4B07C3B2BDEE}">
      <dgm:prSet/>
      <dgm:spPr/>
      <dgm:t>
        <a:bodyPr/>
        <a:lstStyle/>
        <a:p>
          <a:endParaRPr lang="ru-RU"/>
        </a:p>
      </dgm:t>
    </dgm:pt>
    <dgm:pt modelId="{11974536-FC27-45A9-A6A2-B5379DF00C2F}" type="sibTrans" cxnId="{66E7843E-6A2F-4E65-8EB7-4B07C3B2BDEE}">
      <dgm:prSet/>
      <dgm:spPr/>
      <dgm:t>
        <a:bodyPr/>
        <a:lstStyle/>
        <a:p>
          <a:endParaRPr lang="ru-RU"/>
        </a:p>
      </dgm:t>
    </dgm:pt>
    <dgm:pt modelId="{F6EFF80C-B502-4FA1-9791-AF04EB3FCCA2}" type="pres">
      <dgm:prSet presAssocID="{4C55EBFB-B75B-464C-8D28-3241148BD1DE}" presName="Name0" presStyleCnt="0">
        <dgm:presLayoutVars>
          <dgm:dir/>
          <dgm:animLvl val="lvl"/>
          <dgm:resizeHandles val="exact"/>
        </dgm:presLayoutVars>
      </dgm:prSet>
      <dgm:spPr/>
    </dgm:pt>
    <dgm:pt modelId="{867CC610-D616-4685-96D5-B8544CD57C06}" type="pres">
      <dgm:prSet presAssocID="{DA40F03C-908F-4FF7-A4DF-D49E4E9CE7E6}" presName="parTxOnly" presStyleLbl="node1" presStyleIdx="0" presStyleCnt="3" custScaleX="379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1B076-85F5-4B18-ABF7-230F51FE1101}" type="pres">
      <dgm:prSet presAssocID="{985F3079-A430-4DE4-99C9-84EF29A34718}" presName="parTxOnlySpace" presStyleCnt="0"/>
      <dgm:spPr/>
    </dgm:pt>
    <dgm:pt modelId="{7773C946-E448-4333-9864-C506D87E973C}" type="pres">
      <dgm:prSet presAssocID="{35BF2602-0F57-47A3-A3BD-66CE6F30FAD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2D643-A0E7-4959-9DE4-5E255E13B124}" type="pres">
      <dgm:prSet presAssocID="{DA1FFCEB-2D4C-48C9-979D-5C6A28AC86C3}" presName="parTxOnlySpace" presStyleCnt="0"/>
      <dgm:spPr/>
    </dgm:pt>
    <dgm:pt modelId="{F8461B94-254E-46D6-8613-A8E2E39BDB69}" type="pres">
      <dgm:prSet presAssocID="{4F568045-E43F-4B7B-805B-C4E58B796001}" presName="parTxOnly" presStyleLbl="node1" presStyleIdx="2" presStyleCnt="3" custScaleX="52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C3C0BC-BF04-4A9B-91E0-B4151D9AB2CA}" srcId="{4C55EBFB-B75B-464C-8D28-3241148BD1DE}" destId="{DA40F03C-908F-4FF7-A4DF-D49E4E9CE7E6}" srcOrd="0" destOrd="0" parTransId="{9C54BD86-3B66-45E4-943A-BD679D065082}" sibTransId="{985F3079-A430-4DE4-99C9-84EF29A34718}"/>
    <dgm:cxn modelId="{A506D688-9782-41AC-8A3D-FD42CBB13A0F}" type="presOf" srcId="{DA40F03C-908F-4FF7-A4DF-D49E4E9CE7E6}" destId="{867CC610-D616-4685-96D5-B8544CD57C06}" srcOrd="0" destOrd="0" presId="urn:microsoft.com/office/officeart/2005/8/layout/chevron1"/>
    <dgm:cxn modelId="{B5A4D1E0-6B19-4E82-A693-54264E7BA5E1}" srcId="{4C55EBFB-B75B-464C-8D28-3241148BD1DE}" destId="{35BF2602-0F57-47A3-A3BD-66CE6F30FAD9}" srcOrd="1" destOrd="0" parTransId="{7F3C60F1-CB06-4575-8D80-F93F4A4CB393}" sibTransId="{DA1FFCEB-2D4C-48C9-979D-5C6A28AC86C3}"/>
    <dgm:cxn modelId="{A1623395-7FD0-4DB6-A6AB-42EDFB4C02EE}" type="presOf" srcId="{4F568045-E43F-4B7B-805B-C4E58B796001}" destId="{F8461B94-254E-46D6-8613-A8E2E39BDB69}" srcOrd="0" destOrd="0" presId="urn:microsoft.com/office/officeart/2005/8/layout/chevron1"/>
    <dgm:cxn modelId="{1B7D547F-0365-4BCE-A6B7-6CFC7C7A6AED}" type="presOf" srcId="{4C55EBFB-B75B-464C-8D28-3241148BD1DE}" destId="{F6EFF80C-B502-4FA1-9791-AF04EB3FCCA2}" srcOrd="0" destOrd="0" presId="urn:microsoft.com/office/officeart/2005/8/layout/chevron1"/>
    <dgm:cxn modelId="{66E7843E-6A2F-4E65-8EB7-4B07C3B2BDEE}" srcId="{4C55EBFB-B75B-464C-8D28-3241148BD1DE}" destId="{4F568045-E43F-4B7B-805B-C4E58B796001}" srcOrd="2" destOrd="0" parTransId="{423C6535-D768-4EFA-BE7E-9443C1AAE9B5}" sibTransId="{11974536-FC27-45A9-A6A2-B5379DF00C2F}"/>
    <dgm:cxn modelId="{A4C1BDCD-4DEF-4790-9C3B-9AD5A9595820}" type="presOf" srcId="{35BF2602-0F57-47A3-A3BD-66CE6F30FAD9}" destId="{7773C946-E448-4333-9864-C506D87E973C}" srcOrd="0" destOrd="0" presId="urn:microsoft.com/office/officeart/2005/8/layout/chevron1"/>
    <dgm:cxn modelId="{AD1E8578-02F5-4DC8-9AA1-51B23E303B55}" type="presParOf" srcId="{F6EFF80C-B502-4FA1-9791-AF04EB3FCCA2}" destId="{867CC610-D616-4685-96D5-B8544CD57C06}" srcOrd="0" destOrd="0" presId="urn:microsoft.com/office/officeart/2005/8/layout/chevron1"/>
    <dgm:cxn modelId="{10366B1A-C695-4A09-8776-0F85747180FD}" type="presParOf" srcId="{F6EFF80C-B502-4FA1-9791-AF04EB3FCCA2}" destId="{73E1B076-85F5-4B18-ABF7-230F51FE1101}" srcOrd="1" destOrd="0" presId="urn:microsoft.com/office/officeart/2005/8/layout/chevron1"/>
    <dgm:cxn modelId="{AA48292F-7E46-466C-B89C-01B38B01C503}" type="presParOf" srcId="{F6EFF80C-B502-4FA1-9791-AF04EB3FCCA2}" destId="{7773C946-E448-4333-9864-C506D87E973C}" srcOrd="2" destOrd="0" presId="urn:microsoft.com/office/officeart/2005/8/layout/chevron1"/>
    <dgm:cxn modelId="{3A0F4E2B-756E-4251-84B9-28D70771B074}" type="presParOf" srcId="{F6EFF80C-B502-4FA1-9791-AF04EB3FCCA2}" destId="{A9F2D643-A0E7-4959-9DE4-5E255E13B124}" srcOrd="3" destOrd="0" presId="urn:microsoft.com/office/officeart/2005/8/layout/chevron1"/>
    <dgm:cxn modelId="{F25DD195-7B7C-4563-8BA2-603A54F1B0F1}" type="presParOf" srcId="{F6EFF80C-B502-4FA1-9791-AF04EB3FCCA2}" destId="{F8461B94-254E-46D6-8613-A8E2E39BDB6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9724-F34C-47B0-AE1A-7568EC338FB1}">
      <dsp:nvSpPr>
        <dsp:cNvPr id="0" name=""/>
        <dsp:cNvSpPr/>
      </dsp:nvSpPr>
      <dsp:spPr>
        <a:xfrm>
          <a:off x="407" y="0"/>
          <a:ext cx="545956" cy="864096"/>
        </a:xfrm>
        <a:prstGeom prst="roundRect">
          <a:avLst>
            <a:gd name="adj" fmla="val 10000"/>
          </a:avLst>
        </a:prstGeom>
        <a:solidFill>
          <a:srgbClr val="549329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Санкт-Петербург</a:t>
          </a:r>
          <a:endParaRPr lang="ru-RU" sz="65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6398" y="15991"/>
        <a:ext cx="513974" cy="832114"/>
      </dsp:txXfrm>
    </dsp:sp>
    <dsp:sp modelId="{B4665DC4-D89A-4F0B-9090-7B3C38A2457E}">
      <dsp:nvSpPr>
        <dsp:cNvPr id="0" name=""/>
        <dsp:cNvSpPr/>
      </dsp:nvSpPr>
      <dsp:spPr>
        <a:xfrm>
          <a:off x="638084" y="0"/>
          <a:ext cx="545956" cy="864096"/>
        </a:xfrm>
        <a:prstGeom prst="roundRect">
          <a:avLst>
            <a:gd name="adj" fmla="val 10000"/>
          </a:avLst>
        </a:prstGeom>
        <a:solidFill>
          <a:srgbClr val="549329"/>
        </a:solidFill>
        <a:ln w="28575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Братск</a:t>
          </a:r>
          <a:endParaRPr lang="ru-RU" sz="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54075" y="15991"/>
        <a:ext cx="513974" cy="832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1AB08-63FA-41E2-84FB-8EFD5D7B0F57}">
      <dsp:nvSpPr>
        <dsp:cNvPr id="0" name=""/>
        <dsp:cNvSpPr/>
      </dsp:nvSpPr>
      <dsp:spPr>
        <a:xfrm>
          <a:off x="396" y="0"/>
          <a:ext cx="531059" cy="864096"/>
        </a:xfrm>
        <a:prstGeom prst="roundRect">
          <a:avLst>
            <a:gd name="adj" fmla="val 10000"/>
          </a:avLst>
        </a:prstGeom>
        <a:solidFill>
          <a:srgbClr val="A8D373"/>
        </a:solidFill>
        <a:ln w="28575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Усть-Илимск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5950" y="15554"/>
        <a:ext cx="499951" cy="832988"/>
      </dsp:txXfrm>
    </dsp:sp>
    <dsp:sp modelId="{B29195FE-BB25-44E5-80B3-65D22FA2F43C}">
      <dsp:nvSpPr>
        <dsp:cNvPr id="0" name=""/>
        <dsp:cNvSpPr/>
      </dsp:nvSpPr>
      <dsp:spPr>
        <a:xfrm>
          <a:off x="620672" y="0"/>
          <a:ext cx="531059" cy="864096"/>
        </a:xfrm>
        <a:prstGeom prst="roundRect">
          <a:avLst>
            <a:gd name="adj" fmla="val 10000"/>
          </a:avLst>
        </a:prstGeom>
        <a:solidFill>
          <a:srgbClr val="A8D373"/>
        </a:solidFill>
        <a:ln w="28575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Коряжма</a:t>
          </a:r>
          <a:endParaRPr lang="ru-RU" sz="65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36226" y="15554"/>
        <a:ext cx="499951" cy="832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1AB08-63FA-41E2-84FB-8EFD5D7B0F57}">
      <dsp:nvSpPr>
        <dsp:cNvPr id="0" name=""/>
        <dsp:cNvSpPr/>
      </dsp:nvSpPr>
      <dsp:spPr>
        <a:xfrm>
          <a:off x="808" y="375"/>
          <a:ext cx="1654566" cy="409686"/>
        </a:xfrm>
        <a:prstGeom prst="roundRect">
          <a:avLst>
            <a:gd name="adj" fmla="val 10000"/>
          </a:avLst>
        </a:prstGeom>
        <a:solidFill>
          <a:srgbClr val="D4ECB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Договорно-правовая работа</a:t>
          </a:r>
          <a:endParaRPr lang="ru-RU" sz="1000" b="0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07" y="12374"/>
        <a:ext cx="1630568" cy="385688"/>
      </dsp:txXfrm>
    </dsp:sp>
    <dsp:sp modelId="{D655D9AE-8A0E-4175-930E-FD8DDF7AC6AA}">
      <dsp:nvSpPr>
        <dsp:cNvPr id="0" name=""/>
        <dsp:cNvSpPr/>
      </dsp:nvSpPr>
      <dsp:spPr>
        <a:xfrm>
          <a:off x="808" y="454034"/>
          <a:ext cx="1654566" cy="409686"/>
        </a:xfrm>
        <a:prstGeom prst="roundRect">
          <a:avLst>
            <a:gd name="adj" fmla="val 10000"/>
          </a:avLst>
        </a:prstGeom>
        <a:solidFill>
          <a:srgbClr val="D4ECB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Согласование текстов договоров</a:t>
          </a:r>
          <a:endParaRPr lang="ru-RU" sz="1000" b="0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07" y="466033"/>
        <a:ext cx="1630568" cy="38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1AB08-63FA-41E2-84FB-8EFD5D7B0F57}">
      <dsp:nvSpPr>
        <dsp:cNvPr id="0" name=""/>
        <dsp:cNvSpPr/>
      </dsp:nvSpPr>
      <dsp:spPr>
        <a:xfrm>
          <a:off x="808" y="375"/>
          <a:ext cx="1654566" cy="409686"/>
        </a:xfrm>
        <a:prstGeom prst="roundRect">
          <a:avLst>
            <a:gd name="adj" fmla="val 10000"/>
          </a:avLst>
        </a:prstGeom>
        <a:solidFill>
          <a:srgbClr val="D4ECBA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Канцелярия и документы ген.директора</a:t>
          </a:r>
          <a:endParaRPr lang="ru-RU" sz="1000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07" y="12374"/>
        <a:ext cx="1630568" cy="385688"/>
      </dsp:txXfrm>
    </dsp:sp>
    <dsp:sp modelId="{D655D9AE-8A0E-4175-930E-FD8DDF7AC6AA}">
      <dsp:nvSpPr>
        <dsp:cNvPr id="0" name=""/>
        <dsp:cNvSpPr/>
      </dsp:nvSpPr>
      <dsp:spPr>
        <a:xfrm>
          <a:off x="808" y="454034"/>
          <a:ext cx="1654566" cy="409686"/>
        </a:xfrm>
        <a:prstGeom prst="roundRect">
          <a:avLst>
            <a:gd name="adj" fmla="val 10000"/>
          </a:avLst>
        </a:prstGeom>
        <a:solidFill>
          <a:srgbClr val="D4ECBA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Архив документов</a:t>
          </a:r>
          <a:endParaRPr lang="ru-RU" sz="1000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07" y="466033"/>
        <a:ext cx="1630568" cy="3856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CC610-D616-4685-96D5-B8544CD57C06}">
      <dsp:nvSpPr>
        <dsp:cNvPr id="0" name=""/>
        <dsp:cNvSpPr/>
      </dsp:nvSpPr>
      <dsp:spPr>
        <a:xfrm>
          <a:off x="2221" y="1763697"/>
          <a:ext cx="1781600" cy="1876455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2221" y="1763697"/>
        <a:ext cx="1781600" cy="1876455"/>
      </dsp:txXfrm>
    </dsp:sp>
    <dsp:sp modelId="{7773C946-E448-4333-9864-C506D87E973C}">
      <dsp:nvSpPr>
        <dsp:cNvPr id="0" name=""/>
        <dsp:cNvSpPr/>
      </dsp:nvSpPr>
      <dsp:spPr>
        <a:xfrm>
          <a:off x="1314707" y="1763697"/>
          <a:ext cx="4691138" cy="1876455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5" tIns="65342" rIns="65342" bIns="65342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СПАСИБО</a:t>
          </a:r>
          <a:endParaRPr lang="ru-RU" sz="4900" kern="1200" dirty="0"/>
        </a:p>
      </dsp:txBody>
      <dsp:txXfrm>
        <a:off x="2252935" y="1763697"/>
        <a:ext cx="2814683" cy="1876455"/>
      </dsp:txXfrm>
    </dsp:sp>
    <dsp:sp modelId="{F8461B94-254E-46D6-8613-A8E2E39BDB69}">
      <dsp:nvSpPr>
        <dsp:cNvPr id="0" name=""/>
        <dsp:cNvSpPr/>
      </dsp:nvSpPr>
      <dsp:spPr>
        <a:xfrm>
          <a:off x="5536732" y="1763697"/>
          <a:ext cx="2453934" cy="1876455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474960" y="1763697"/>
        <a:ext cx="577479" cy="187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7A6EE2-DB04-45E4-B40F-F46C4A26DB4D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2C9C3E-116A-4232-8CA2-5C204B7D9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6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C9C3E-116A-4232-8CA2-5C204B7D9B5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681038" y="5675313"/>
            <a:ext cx="790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6600"/>
                </a:solidFill>
                <a:latin typeface="+mj-lt"/>
                <a:cs typeface="Arial" charset="0"/>
              </a:rPr>
              <a:t>Saint Petersburg</a:t>
            </a:r>
            <a:r>
              <a:rPr lang="ru-RU" sz="2000" i="1" dirty="0" smtClean="0">
                <a:solidFill>
                  <a:srgbClr val="006600"/>
                </a:solidFill>
                <a:latin typeface="+mj-lt"/>
                <a:cs typeface="Arial" charset="0"/>
              </a:rPr>
              <a:t>, 2011</a:t>
            </a:r>
            <a:endParaRPr lang="ru-RU" sz="2000" i="1" dirty="0">
              <a:solidFill>
                <a:srgbClr val="006600"/>
              </a:solidFill>
              <a:latin typeface="+mj-lt"/>
              <a:cs typeface="Arial" charset="0"/>
            </a:endParaRPr>
          </a:p>
        </p:txBody>
      </p:sp>
      <p:pic>
        <p:nvPicPr>
          <p:cNvPr id="7" name="Рисунок 1" descr="logo_ILIM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722313"/>
            <a:ext cx="5286375" cy="22066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lang="ru-RU" sz="3200" b="1" i="1" kern="120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ru-RU" sz="2000" b="1" i="1" kern="1200" dirty="0">
                <a:solidFill>
                  <a:srgbClr val="006600"/>
                </a:solidFill>
                <a:latin typeface="+mj-lt"/>
                <a:ea typeface="+mn-ea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01B72C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01B72C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3300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200" b="1" kern="1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fld id="{9C30969E-8B4E-419C-BBB0-40E373AE5321}" type="datetimeFigureOut">
              <a:rPr lang="ru-RU" smtClean="0"/>
              <a:pPr>
                <a:defRPr/>
              </a:pPr>
              <a:t>17.05.2011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fld id="{6FF3B427-A694-4D2E-9D48-5B278C48A7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3" hasCustomPrompt="1"/>
          </p:nvPr>
        </p:nvSpPr>
        <p:spPr>
          <a:xfrm>
            <a:off x="0" y="873090"/>
            <a:ext cx="9144000" cy="5403924"/>
          </a:xfrm>
          <a:prstGeom prst="rect">
            <a:avLst/>
          </a:prstGeom>
        </p:spPr>
        <p:txBody>
          <a:bodyPr lIns="720000" tIns="360000" rIns="720000" bIns="360000"/>
          <a:lstStyle>
            <a:lvl1pPr>
              <a:defRPr lang="ru-RU" sz="2200" b="1" kern="1200" baseline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"/>
            </a:pPr>
            <a:r>
              <a:rPr lang="ru-RU" dirty="0" smtClean="0"/>
              <a:t>Активный раздел</a:t>
            </a:r>
          </a:p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"/>
            </a:pPr>
            <a:r>
              <a:rPr lang="ru-RU" dirty="0" smtClean="0"/>
              <a:t>Неактивный раздел</a:t>
            </a:r>
            <a:endParaRPr lang="ru-RU" dirty="0"/>
          </a:p>
        </p:txBody>
      </p:sp>
      <p:pic>
        <p:nvPicPr>
          <p:cNvPr id="9" name="Рисунок 1" descr="logo_ILIM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9065" y="0"/>
            <a:ext cx="1034935" cy="43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01B72C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33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200" b="1" kern="1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  <a:prstGeom prst="rect">
            <a:avLst/>
          </a:prstGeom>
        </p:spPr>
        <p:txBody>
          <a:bodyPr/>
          <a:lstStyle>
            <a:lvl1pPr>
              <a:buFont typeface="Wingdings 2" pitchFamily="18" charset="2"/>
              <a:buChar char=""/>
              <a:defRPr lang="ru-RU" sz="2200" kern="1200" dirty="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>
              <a:buFont typeface="Wingdings 2" pitchFamily="18" charset="2"/>
              <a:buChar char=""/>
              <a:defRPr sz="2000">
                <a:solidFill>
                  <a:srgbClr val="003300"/>
                </a:solidFill>
                <a:latin typeface="+mn-lt"/>
              </a:defRPr>
            </a:lvl2pPr>
            <a:lvl3pPr>
              <a:buFont typeface="Wingdings 2" pitchFamily="18" charset="2"/>
              <a:buChar char=""/>
              <a:defRPr sz="1800">
                <a:solidFill>
                  <a:srgbClr val="003300"/>
                </a:solidFill>
                <a:latin typeface="+mn-lt"/>
              </a:defRPr>
            </a:lvl3pPr>
            <a:lvl4pPr>
              <a:buFont typeface="Wingdings 2" pitchFamily="18" charset="2"/>
              <a:buChar char=""/>
              <a:defRPr sz="1600">
                <a:solidFill>
                  <a:srgbClr val="003300"/>
                </a:solidFill>
                <a:latin typeface="+mn-lt"/>
              </a:defRPr>
            </a:lvl4pPr>
            <a:lvl5pPr>
              <a:buFont typeface="Wingdings 2" pitchFamily="18" charset="2"/>
              <a:buChar char=""/>
              <a:defRPr sz="1400">
                <a:solidFill>
                  <a:srgbClr val="003300"/>
                </a:solidFill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marL="74295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"/>
            </a:pPr>
            <a:r>
              <a:rPr lang="ru-RU" dirty="0" smtClean="0"/>
              <a:t>Второй уровень</a:t>
            </a:r>
          </a:p>
          <a:p>
            <a:pPr marL="11430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"/>
            </a:pPr>
            <a:r>
              <a:rPr lang="ru-RU" dirty="0" smtClean="0"/>
              <a:t>Третий уровень</a:t>
            </a:r>
          </a:p>
          <a:p>
            <a:pPr marL="16002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"/>
            </a:pPr>
            <a:r>
              <a:rPr lang="ru-RU" dirty="0" smtClean="0"/>
              <a:t>Четвертый уровень</a:t>
            </a:r>
          </a:p>
          <a:p>
            <a:pPr marL="20574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 2" pitchFamily="18" charset="2"/>
              <a:buChar char=""/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fld id="{9C30969E-8B4E-419C-BBB0-40E373AE5321}" type="datetimeFigureOut">
              <a:rPr lang="ru-RU" smtClean="0"/>
              <a:pPr>
                <a:defRPr/>
              </a:pPr>
              <a:t>17.05.2011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fld id="{6FF3B427-A694-4D2E-9D48-5B278C48A7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" name="Рисунок 1" descr="logo_ILIM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9065" y="0"/>
            <a:ext cx="1034935" cy="43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0" r:id="rId2"/>
    <p:sldLayoutId id="2147483715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hyperlink" Target="http://upload.wikimedia.org/wikipedia/commons/6/65/Russian_Federation_(orthographic_projection)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png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6/65/Russian_Federation_(orthographic_projection)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QuickStyle" Target="../diagrams/quickStyle3.xml"/><Relationship Id="rId3" Type="http://schemas.openxmlformats.org/officeDocument/2006/relationships/image" Target="../media/image17.png"/><Relationship Id="rId21" Type="http://schemas.openxmlformats.org/officeDocument/2006/relationships/diagramData" Target="../diagrams/data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image" Target="../media/image16.png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openxmlformats.org/officeDocument/2006/relationships/diagramColors" Target="../diagrams/colors4.xml"/><Relationship Id="rId5" Type="http://schemas.openxmlformats.org/officeDocument/2006/relationships/diagramData" Target="../diagrams/data1.xml"/><Relationship Id="rId15" Type="http://schemas.openxmlformats.org/officeDocument/2006/relationships/image" Target="../media/image19.emf"/><Relationship Id="rId23" Type="http://schemas.openxmlformats.org/officeDocument/2006/relationships/diagramQuickStyle" Target="../diagrams/quickStyle4.xml"/><Relationship Id="rId10" Type="http://schemas.openxmlformats.org/officeDocument/2006/relationships/diagramData" Target="../diagrams/data2.xml"/><Relationship Id="rId19" Type="http://schemas.openxmlformats.org/officeDocument/2006/relationships/diagramColors" Target="../diagrams/colors3.xml"/><Relationship Id="rId4" Type="http://schemas.openxmlformats.org/officeDocument/2006/relationships/image" Target="../media/image18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7772400" cy="2062103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Опыт создания единой системы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управления корпоративным контентом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на основе решения SAP </a:t>
            </a:r>
            <a:r>
              <a:rPr lang="ru-RU" dirty="0" err="1">
                <a:solidFill>
                  <a:srgbClr val="000000"/>
                </a:solidFill>
              </a:rPr>
              <a:t>Extended</a:t>
            </a:r>
            <a:r>
              <a:rPr lang="ru-RU" dirty="0">
                <a:solidFill>
                  <a:srgbClr val="000000"/>
                </a:solidFill>
              </a:rPr>
              <a:t> ECM </a:t>
            </a:r>
            <a:r>
              <a:rPr lang="ru-RU" dirty="0" err="1">
                <a:solidFill>
                  <a:srgbClr val="000000"/>
                </a:solidFill>
              </a:rPr>
              <a:t>by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OpenText</a:t>
            </a:r>
            <a:r>
              <a:rPr lang="ru-RU" dirty="0">
                <a:solidFill>
                  <a:srgbClr val="000000"/>
                </a:solidFill>
              </a:rPr>
              <a:t> в ОАО Группе „Илим</a:t>
            </a:r>
            <a:r>
              <a:rPr lang="ru-RU" dirty="0" smtClean="0">
                <a:solidFill>
                  <a:srgbClr val="000000"/>
                </a:solidFill>
              </a:rPr>
              <a:t>“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661248"/>
            <a:ext cx="298833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hangingPunct="1"/>
            <a:r>
              <a:rPr lang="de-DE" b="1" dirty="0">
                <a:solidFill>
                  <a:srgbClr val="666666"/>
                </a:solidFill>
              </a:rPr>
              <a:t>SAP </a:t>
            </a:r>
            <a:r>
              <a:rPr lang="de-DE" b="1" dirty="0" err="1">
                <a:solidFill>
                  <a:srgbClr val="666666"/>
                </a:solidFill>
              </a:rPr>
              <a:t>Форум</a:t>
            </a:r>
            <a:r>
              <a:rPr lang="de-DE" b="1" dirty="0">
                <a:solidFill>
                  <a:srgbClr val="666666"/>
                </a:solidFill>
              </a:rPr>
              <a:t> 2011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11669"/>
            <a:ext cx="673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666666"/>
                </a:solidFill>
              </a:rPr>
              <a:t>Ирина Пирогова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666666"/>
                </a:solidFill>
              </a:rPr>
              <a:t>Директор по </a:t>
            </a:r>
            <a:r>
              <a:rPr lang="ru-RU" b="1" dirty="0" smtClean="0">
                <a:solidFill>
                  <a:srgbClr val="666666"/>
                </a:solidFill>
              </a:rPr>
              <a:t>ИТ ОАО Группа </a:t>
            </a:r>
            <a:r>
              <a:rPr lang="ru-RU" b="1" dirty="0">
                <a:solidFill>
                  <a:srgbClr val="666666"/>
                </a:solidFill>
              </a:rPr>
              <a:t>«Илим»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/>
          <a:p>
            <a:pPr>
              <a:spcAft>
                <a:spcPts val="1425"/>
              </a:spcAft>
            </a:pPr>
            <a:r>
              <a:rPr lang="ru-RU" sz="3200" dirty="0" smtClean="0"/>
              <a:t>Проблемы</a:t>
            </a:r>
            <a:endParaRPr lang="de-DE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927005"/>
            <a:ext cx="9144000" cy="2412268"/>
          </a:xfrm>
        </p:spPr>
        <p:txBody>
          <a:bodyPr lIns="360000" tIns="0" rIns="360000" bIns="0"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Русификация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Сложность взаимодействия двух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вендоров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Непрозрачность лицензионной политики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SAP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 отношению к продуктам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OpenText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7879" y="3068960"/>
            <a:ext cx="9144000" cy="8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ru-RU" sz="2200" b="1" kern="1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425"/>
              </a:spcAft>
            </a:pPr>
            <a:r>
              <a:rPr lang="ru-RU" sz="3200" dirty="0" smtClean="0"/>
              <a:t>Выводы</a:t>
            </a:r>
            <a:endParaRPr lang="ru-RU" sz="32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27879" y="3926191"/>
            <a:ext cx="9144000" cy="2412268"/>
          </a:xfrm>
          <a:prstGeom prst="rect">
            <a:avLst/>
          </a:prstGeom>
        </p:spPr>
        <p:txBody>
          <a:bodyPr lIns="360000" tIns="0" rIns="36000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ru-RU" sz="2200" b="1" kern="1200" baseline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российских партнеров надеемся позволит решить проблему русификации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Достаточная открытость руководства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OpenText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позволяет надеяться на изменение в области лицензирования и взаимодействия двух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вендоров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7712399"/>
              </p:ext>
            </p:extLst>
          </p:nvPr>
        </p:nvGraphicFramePr>
        <p:xfrm>
          <a:off x="683568" y="873125"/>
          <a:ext cx="7992888" cy="540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263525" y="1431925"/>
            <a:ext cx="8616950" cy="4422775"/>
            <a:chOff x="263525" y="1431925"/>
            <a:chExt cx="8616950" cy="4422775"/>
          </a:xfrm>
        </p:grpSpPr>
        <p:pic>
          <p:nvPicPr>
            <p:cNvPr id="39" name="Picture 4" descr="Гофроупаковка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10000" contrast="-40000"/>
            </a:blip>
            <a:srcRect/>
            <a:stretch>
              <a:fillRect/>
            </a:stretch>
          </p:blipFill>
          <p:spPr bwMode="auto">
            <a:xfrm>
              <a:off x="285750" y="3786187"/>
              <a:ext cx="4235450" cy="206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6" descr="Целлюлоза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10000" contrast="-40000"/>
            </a:blip>
            <a:srcRect/>
            <a:stretch>
              <a:fillRect/>
            </a:stretch>
          </p:blipFill>
          <p:spPr bwMode="auto">
            <a:xfrm>
              <a:off x="4621213" y="3770312"/>
              <a:ext cx="4259262" cy="207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8" descr="Тарный картон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10000" contrast="-40000"/>
            </a:blip>
            <a:srcRect/>
            <a:stretch>
              <a:fillRect/>
            </a:stretch>
          </p:blipFill>
          <p:spPr bwMode="auto">
            <a:xfrm>
              <a:off x="263525" y="1431925"/>
              <a:ext cx="4241800" cy="207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0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10000" contrast="-40000"/>
            </a:blip>
            <a:srcRect/>
            <a:stretch>
              <a:fillRect/>
            </a:stretch>
          </p:blipFill>
          <p:spPr bwMode="auto">
            <a:xfrm>
              <a:off x="4621213" y="1438275"/>
              <a:ext cx="4214812" cy="207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3200" dirty="0" smtClean="0"/>
              <a:t>ОАО </a:t>
            </a:r>
            <a:r>
              <a:rPr lang="de-DE" sz="3200" dirty="0"/>
              <a:t>«</a:t>
            </a:r>
            <a:r>
              <a:rPr lang="de-DE" sz="3200" dirty="0" err="1"/>
              <a:t>Группа</a:t>
            </a:r>
            <a:r>
              <a:rPr lang="de-DE" sz="3200" dirty="0"/>
              <a:t> «ИЛИМ»</a:t>
            </a:r>
            <a:br>
              <a:rPr lang="de-DE" sz="3200" dirty="0"/>
            </a:br>
            <a:endParaRPr lang="ru-RU" sz="32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0419" y="1431924"/>
            <a:ext cx="8494713" cy="51294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spcAft>
                <a:spcPts val="1425"/>
              </a:spcAft>
              <a:buSzPct val="45000"/>
              <a:buFont typeface="Wingdings" charset="2"/>
              <a:buChar char=""/>
            </a:pPr>
            <a:endParaRPr lang="de-DE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560873" y="2504211"/>
            <a:ext cx="6120680" cy="1887696"/>
          </a:xfrm>
          <a:prstGeom prst="rect">
            <a:avLst/>
          </a:pr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1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1400" b="1" dirty="0" smtClean="0"/>
              <a:t> </a:t>
            </a:r>
            <a:r>
              <a:rPr lang="de-DE" sz="1400" b="1" dirty="0" err="1" smtClean="0"/>
              <a:t>Крупнейший</a:t>
            </a:r>
            <a:r>
              <a:rPr lang="de-DE" sz="1400" b="1" dirty="0" smtClean="0"/>
              <a:t> </a:t>
            </a:r>
            <a:r>
              <a:rPr lang="de-DE" sz="1400" b="1" dirty="0" err="1"/>
              <a:t>производитель</a:t>
            </a:r>
            <a:r>
              <a:rPr lang="de-DE" sz="1400" b="1" dirty="0"/>
              <a:t> ЦБП </a:t>
            </a:r>
            <a:r>
              <a:rPr lang="de-DE" sz="1400" b="1" dirty="0" err="1"/>
              <a:t>продукции</a:t>
            </a:r>
            <a:r>
              <a:rPr lang="de-DE" sz="1400" b="1" dirty="0"/>
              <a:t> в </a:t>
            </a:r>
            <a:r>
              <a:rPr lang="de-DE" sz="1400" b="1" dirty="0" err="1"/>
              <a:t>России</a:t>
            </a:r>
            <a:endParaRPr lang="de-DE" sz="1400" b="1" dirty="0"/>
          </a:p>
          <a:p>
            <a:pPr hangingPunct="1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1400" b="1" dirty="0" smtClean="0"/>
              <a:t> </a:t>
            </a:r>
            <a:r>
              <a:rPr lang="de-DE" sz="1400" b="1" dirty="0" err="1" smtClean="0"/>
              <a:t>Компания</a:t>
            </a:r>
            <a:r>
              <a:rPr lang="de-DE" sz="1400" b="1" dirty="0" smtClean="0"/>
              <a:t> </a:t>
            </a:r>
            <a:r>
              <a:rPr lang="de-DE" sz="1400" b="1" dirty="0"/>
              <a:t>с </a:t>
            </a:r>
            <a:r>
              <a:rPr lang="de-DE" sz="1400" b="1" dirty="0" err="1"/>
              <a:t>иностранным</a:t>
            </a:r>
            <a:r>
              <a:rPr lang="de-DE" sz="1400" b="1" dirty="0"/>
              <a:t> </a:t>
            </a:r>
            <a:r>
              <a:rPr lang="de-DE" sz="1400" b="1" dirty="0" err="1"/>
              <a:t>акционерным</a:t>
            </a:r>
            <a:r>
              <a:rPr lang="de-DE" sz="1400" b="1" dirty="0"/>
              <a:t> </a:t>
            </a:r>
            <a:r>
              <a:rPr lang="de-DE" sz="1400" b="1" dirty="0" err="1"/>
              <a:t>капиталом</a:t>
            </a:r>
            <a:endParaRPr lang="de-DE" sz="1400" b="1" dirty="0"/>
          </a:p>
          <a:p>
            <a:pPr hangingPunct="1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1400" b="1" dirty="0" smtClean="0"/>
              <a:t> </a:t>
            </a:r>
            <a:r>
              <a:rPr lang="de-DE" sz="1400" b="1" dirty="0" err="1" smtClean="0"/>
              <a:t>Производственные</a:t>
            </a:r>
            <a:r>
              <a:rPr lang="de-DE" sz="1400" b="1" dirty="0" smtClean="0"/>
              <a:t> </a:t>
            </a:r>
            <a:r>
              <a:rPr lang="de-DE" sz="1400" b="1" dirty="0" err="1"/>
              <a:t>предприятия</a:t>
            </a:r>
            <a:r>
              <a:rPr lang="de-DE" sz="1400" b="1" dirty="0"/>
              <a:t> </a:t>
            </a:r>
            <a:r>
              <a:rPr lang="de-DE" sz="1400" b="1" dirty="0" err="1" smtClean="0"/>
              <a:t>непрерывного</a:t>
            </a:r>
            <a:r>
              <a:rPr lang="de-DE" sz="1400" b="1" dirty="0" smtClean="0"/>
              <a:t> </a:t>
            </a:r>
            <a:r>
              <a:rPr lang="de-DE" sz="1400" b="1" dirty="0" err="1"/>
              <a:t>цикла</a:t>
            </a:r>
            <a:endParaRPr lang="de-DE" sz="1400" b="1" dirty="0"/>
          </a:p>
          <a:p>
            <a:pPr hangingPunct="1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1400" b="1" dirty="0" smtClean="0"/>
              <a:t> </a:t>
            </a:r>
            <a:r>
              <a:rPr lang="de-DE" sz="1400" b="1" dirty="0" err="1" smtClean="0"/>
              <a:t>Географически</a:t>
            </a:r>
            <a:r>
              <a:rPr lang="de-DE" sz="1400" b="1" dirty="0" smtClean="0"/>
              <a:t> </a:t>
            </a:r>
            <a:r>
              <a:rPr lang="de-DE" sz="1400" b="1" dirty="0" err="1"/>
              <a:t>удаленные</a:t>
            </a:r>
            <a:r>
              <a:rPr lang="de-DE" sz="1400" b="1" dirty="0"/>
              <a:t> </a:t>
            </a:r>
            <a:r>
              <a:rPr lang="de-DE" sz="1400" b="1" dirty="0" err="1" smtClean="0"/>
              <a:t>промышленные</a:t>
            </a:r>
            <a:r>
              <a:rPr lang="de-DE" sz="1400" b="1" dirty="0" smtClean="0"/>
              <a:t> </a:t>
            </a:r>
            <a:r>
              <a:rPr lang="de-DE" sz="1400" b="1" dirty="0" err="1"/>
              <a:t>площадки</a:t>
            </a:r>
            <a:endParaRPr lang="de-DE" sz="1400" b="1" dirty="0"/>
          </a:p>
          <a:p>
            <a:pPr hangingPunct="1"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ru-RU" sz="1400" b="1" dirty="0" smtClean="0"/>
              <a:t> </a:t>
            </a:r>
            <a:r>
              <a:rPr lang="de-DE" sz="1400" b="1" dirty="0" err="1" smtClean="0"/>
              <a:t>Головной</a:t>
            </a:r>
            <a:r>
              <a:rPr lang="de-DE" sz="1400" b="1" dirty="0" smtClean="0"/>
              <a:t> </a:t>
            </a:r>
            <a:r>
              <a:rPr lang="de-DE" sz="1400" b="1" dirty="0" err="1"/>
              <a:t>офис</a:t>
            </a:r>
            <a:r>
              <a:rPr lang="de-DE" sz="1400" b="1" dirty="0"/>
              <a:t> в </a:t>
            </a:r>
            <a:r>
              <a:rPr lang="de-DE" sz="1400" b="1" dirty="0" err="1"/>
              <a:t>г.Санкт-петербурге</a:t>
            </a:r>
            <a:endParaRPr lang="de-DE" sz="1400" b="1" dirty="0"/>
          </a:p>
        </p:txBody>
      </p:sp>
      <p:sp>
        <p:nvSpPr>
          <p:cNvPr id="45" name="Прямоугольник 45"/>
          <p:cNvSpPr>
            <a:spLocks noChangeArrowheads="1"/>
          </p:cNvSpPr>
          <p:nvPr/>
        </p:nvSpPr>
        <p:spPr bwMode="auto">
          <a:xfrm>
            <a:off x="263525" y="1431925"/>
            <a:ext cx="1087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Arial" charset="0"/>
              </a:rPr>
              <a:t>Коряжма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sym typeface="Arial" charset="0"/>
            </a:endParaRPr>
          </a:p>
        </p:txBody>
      </p:sp>
      <p:sp>
        <p:nvSpPr>
          <p:cNvPr id="46" name="Прямоугольник 48"/>
          <p:cNvSpPr>
            <a:spLocks noChangeArrowheads="1"/>
          </p:cNvSpPr>
          <p:nvPr/>
        </p:nvSpPr>
        <p:spPr bwMode="auto">
          <a:xfrm>
            <a:off x="8064500" y="1431925"/>
            <a:ext cx="832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SzPct val="100000"/>
              <a:defRPr/>
            </a:pPr>
            <a:r>
              <a:rPr lang="ru-RU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Arial" charset="0"/>
              </a:rPr>
              <a:t>Братск</a:t>
            </a:r>
            <a:endParaRPr lang="ru-RU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sym typeface="Arial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63525" y="5472112"/>
            <a:ext cx="12025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sym typeface="Arial" charset="0"/>
              </a:rPr>
              <a:t>Коммунар</a:t>
            </a:r>
          </a:p>
        </p:txBody>
      </p:sp>
      <p:sp>
        <p:nvSpPr>
          <p:cNvPr id="48" name="Прямоугольник 49"/>
          <p:cNvSpPr>
            <a:spLocks noChangeArrowheads="1"/>
          </p:cNvSpPr>
          <p:nvPr/>
        </p:nvSpPr>
        <p:spPr bwMode="auto">
          <a:xfrm>
            <a:off x="7693025" y="5472112"/>
            <a:ext cx="1303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SzPct val="100000"/>
              <a:defRPr/>
            </a:pPr>
            <a:r>
              <a:rPr lang="ru-RU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Arial" charset="0"/>
              </a:rPr>
              <a:t>Усть-Илимс</a:t>
            </a:r>
            <a:endParaRPr lang="ru-RU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425"/>
              </a:spcAft>
            </a:pPr>
            <a:r>
              <a:rPr lang="de-DE" sz="3200" dirty="0" err="1"/>
              <a:t>Предпосылки</a:t>
            </a:r>
            <a:r>
              <a:rPr lang="de-DE" sz="3200" dirty="0"/>
              <a:t> </a:t>
            </a:r>
            <a:r>
              <a:rPr lang="de-DE" sz="3200" dirty="0" err="1"/>
              <a:t>для</a:t>
            </a:r>
            <a:r>
              <a:rPr lang="de-DE" sz="3200" dirty="0"/>
              <a:t> </a:t>
            </a:r>
            <a:r>
              <a:rPr lang="de-DE" sz="3200" dirty="0" err="1"/>
              <a:t>внедрения</a:t>
            </a:r>
            <a:r>
              <a:rPr lang="de-DE" sz="3200" dirty="0"/>
              <a:t> </a:t>
            </a:r>
            <a:r>
              <a:rPr lang="de-DE" sz="3200" dirty="0" err="1"/>
              <a:t>системы</a:t>
            </a:r>
            <a:r>
              <a:rPr lang="de-DE" sz="3200" dirty="0"/>
              <a:t> УКК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448780"/>
            <a:ext cx="9144000" cy="4144158"/>
          </a:xfrm>
        </p:spPr>
        <p:txBody>
          <a:bodyPr lIns="360000" tIns="0" rIns="360000" bIns="0"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Централизация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процессов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управления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группе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Потребность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организации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хранения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эл.копий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документов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Необходимость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сократить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поиск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информации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Потребность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переходе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электронный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документооборот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ИТ </a:t>
            </a:r>
            <a:r>
              <a:rPr lang="de-DE" sz="2400" dirty="0" err="1"/>
              <a:t>ландшафт</a:t>
            </a:r>
            <a:endParaRPr lang="ru-RU" dirty="0"/>
          </a:p>
        </p:txBody>
      </p:sp>
      <p:pic>
        <p:nvPicPr>
          <p:cNvPr id="2054" name="Picture 6" descr="Файл:Russian Federation (orthographic projection).svg">
            <a:hlinkClick r:id="rId2"/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000" y="369000"/>
            <a:ext cx="6120000" cy="6120000"/>
          </a:xfrm>
          <a:prstGeom prst="rect">
            <a:avLst/>
          </a:prstGeom>
          <a:noFill/>
        </p:spPr>
      </p:pic>
      <p:pic>
        <p:nvPicPr>
          <p:cNvPr id="8" name="Picture 7" descr="manufacture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6633772" y="1232756"/>
            <a:ext cx="664989" cy="72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Соединительная линия уступом 15"/>
          <p:cNvCxnSpPr>
            <a:stCxn id="8" idx="1"/>
          </p:cNvCxnSpPr>
          <p:nvPr/>
        </p:nvCxnSpPr>
        <p:spPr>
          <a:xfrm rot="10800000" flipV="1">
            <a:off x="5364084" y="1592756"/>
            <a:ext cx="1269688" cy="1746232"/>
          </a:xfrm>
          <a:prstGeom prst="bentConnector3">
            <a:avLst>
              <a:gd name="adj1" fmla="val 50000"/>
            </a:avLst>
          </a:prstGeom>
          <a:ln w="28575">
            <a:solidFill>
              <a:srgbClr val="003300"/>
            </a:solidFill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 descr="manufacture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7207841" y="2840867"/>
            <a:ext cx="664989" cy="72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Соединительная линия уступом 21"/>
          <p:cNvCxnSpPr>
            <a:stCxn id="21" idx="1"/>
          </p:cNvCxnSpPr>
          <p:nvPr/>
        </p:nvCxnSpPr>
        <p:spPr>
          <a:xfrm rot="10800000" flipV="1">
            <a:off x="5364089" y="3200866"/>
            <a:ext cx="1843753" cy="246137"/>
          </a:xfrm>
          <a:prstGeom prst="bentConnector3">
            <a:avLst>
              <a:gd name="adj1" fmla="val 50000"/>
            </a:avLst>
          </a:prstGeom>
          <a:ln w="28575">
            <a:solidFill>
              <a:srgbClr val="003300"/>
            </a:solidFill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7" descr="manufacture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1187624" y="2924944"/>
            <a:ext cx="664989" cy="72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7" descr="manufacture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1583668" y="4689140"/>
            <a:ext cx="664989" cy="72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55676" y="1232756"/>
            <a:ext cx="899999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2" name="Соединительная линия уступом 31"/>
          <p:cNvCxnSpPr>
            <a:endCxn id="31" idx="3"/>
          </p:cNvCxnSpPr>
          <p:nvPr/>
        </p:nvCxnSpPr>
        <p:spPr>
          <a:xfrm rot="10800000" flipV="1">
            <a:off x="2248658" y="3194972"/>
            <a:ext cx="1351235" cy="1854168"/>
          </a:xfrm>
          <a:prstGeom prst="bentConnector3">
            <a:avLst>
              <a:gd name="adj1" fmla="val 50000"/>
            </a:avLst>
          </a:prstGeom>
          <a:ln w="28575">
            <a:solidFill>
              <a:srgbClr val="003300"/>
            </a:solidFill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endCxn id="30" idx="3"/>
          </p:cNvCxnSpPr>
          <p:nvPr/>
        </p:nvCxnSpPr>
        <p:spPr>
          <a:xfrm rot="10800000" flipV="1">
            <a:off x="1852613" y="3095624"/>
            <a:ext cx="1579562" cy="189319"/>
          </a:xfrm>
          <a:prstGeom prst="bentConnector3">
            <a:avLst>
              <a:gd name="adj1" fmla="val 50000"/>
            </a:avLst>
          </a:prstGeom>
          <a:ln w="28575">
            <a:solidFill>
              <a:srgbClr val="003300"/>
            </a:solidFill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endCxn id="55" idx="3"/>
          </p:cNvCxnSpPr>
          <p:nvPr/>
        </p:nvCxnSpPr>
        <p:spPr>
          <a:xfrm rot="10800000">
            <a:off x="2555675" y="1682757"/>
            <a:ext cx="926490" cy="1327341"/>
          </a:xfrm>
          <a:prstGeom prst="bentConnector3">
            <a:avLst>
              <a:gd name="adj1" fmla="val 50000"/>
            </a:avLst>
          </a:prstGeom>
          <a:ln w="28575">
            <a:solidFill>
              <a:srgbClr val="003300"/>
            </a:solidFill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16215" y="1880828"/>
            <a:ext cx="1209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Усть-Илимск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90285" y="3524943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Братск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67644" y="5337212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Коряжма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5636" y="206084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Санкт-Петербург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9592" y="3573016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Коммунар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137220" y="1169132"/>
            <a:ext cx="461188" cy="786460"/>
            <a:chOff x="592083" y="1749402"/>
            <a:chExt cx="720000" cy="1227810"/>
          </a:xfrm>
        </p:grpSpPr>
        <p:sp>
          <p:nvSpPr>
            <p:cNvPr id="65" name="TextBox 64"/>
            <p:cNvSpPr txBox="1"/>
            <p:nvPr/>
          </p:nvSpPr>
          <p:spPr>
            <a:xfrm>
              <a:off x="592083" y="2688914"/>
              <a:ext cx="720000" cy="2882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SAP</a:t>
              </a:r>
              <a:endParaRPr lang="ru-RU" sz="1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66" name="Picture 5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92083" y="1749402"/>
              <a:ext cx="720000" cy="939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4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5868" y="4337469"/>
            <a:ext cx="554871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5" name="Соединительная линия уступом 94"/>
          <p:cNvCxnSpPr>
            <a:stCxn id="94" idx="1"/>
          </p:cNvCxnSpPr>
          <p:nvPr/>
        </p:nvCxnSpPr>
        <p:spPr>
          <a:xfrm rot="10800000">
            <a:off x="6096000" y="3896139"/>
            <a:ext cx="919868" cy="801330"/>
          </a:xfrm>
          <a:prstGeom prst="bentConnector3">
            <a:avLst>
              <a:gd name="adj1" fmla="val 50000"/>
            </a:avLst>
          </a:prstGeom>
          <a:ln w="28575">
            <a:solidFill>
              <a:srgbClr val="003300"/>
            </a:solidFill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825241" y="4969430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Пекин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33" name="Скругленная соединительная линия 132"/>
          <p:cNvCxnSpPr/>
          <p:nvPr/>
        </p:nvCxnSpPr>
        <p:spPr>
          <a:xfrm>
            <a:off x="3483769" y="3012281"/>
            <a:ext cx="1878806" cy="323850"/>
          </a:xfrm>
          <a:prstGeom prst="curvedConnector3">
            <a:avLst>
              <a:gd name="adj1" fmla="val 60309"/>
            </a:avLst>
          </a:prstGeom>
          <a:ln w="28575" cmpd="dbl">
            <a:solidFill>
              <a:srgbClr val="FFFF00"/>
            </a:solidFill>
            <a:headEnd type="diamond" w="sm" len="sm"/>
            <a:tailEnd type="diamond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кругленная соединительная линия 141"/>
          <p:cNvCxnSpPr/>
          <p:nvPr/>
        </p:nvCxnSpPr>
        <p:spPr>
          <a:xfrm>
            <a:off x="3482975" y="3013075"/>
            <a:ext cx="1879600" cy="437356"/>
          </a:xfrm>
          <a:prstGeom prst="curvedConnector3">
            <a:avLst>
              <a:gd name="adj1" fmla="val 47467"/>
            </a:avLst>
          </a:prstGeom>
          <a:ln w="28575" cmpd="dbl">
            <a:solidFill>
              <a:srgbClr val="FFFF00"/>
            </a:solidFill>
            <a:headEnd type="diamond" w="sm" len="sm"/>
            <a:tailEnd type="diamond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Скругленная соединительная линия 147"/>
          <p:cNvCxnSpPr/>
          <p:nvPr/>
        </p:nvCxnSpPr>
        <p:spPr>
          <a:xfrm rot="16200000" flipH="1">
            <a:off x="3448050" y="3044824"/>
            <a:ext cx="180975" cy="111125"/>
          </a:xfrm>
          <a:prstGeom prst="curvedConnector3">
            <a:avLst>
              <a:gd name="adj1" fmla="val 50000"/>
            </a:avLst>
          </a:prstGeom>
          <a:ln w="28575" cmpd="dbl">
            <a:solidFill>
              <a:srgbClr val="FFFF00"/>
            </a:solidFill>
            <a:headEnd type="diamond" w="sm" len="sm"/>
            <a:tailEnd type="diamond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Скругленная соединительная линия 152"/>
          <p:cNvCxnSpPr/>
          <p:nvPr/>
        </p:nvCxnSpPr>
        <p:spPr>
          <a:xfrm>
            <a:off x="3482975" y="3013075"/>
            <a:ext cx="2609850" cy="882650"/>
          </a:xfrm>
          <a:prstGeom prst="curvedConnector3">
            <a:avLst>
              <a:gd name="adj1" fmla="val 30414"/>
            </a:avLst>
          </a:prstGeom>
          <a:ln w="28575" cmpd="dbl">
            <a:solidFill>
              <a:srgbClr val="FFFF00"/>
            </a:solidFill>
            <a:headEnd type="diamond" w="sm" len="sm"/>
            <a:tailEnd type="diamond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Скругленная соединительная линия 159"/>
          <p:cNvCxnSpPr/>
          <p:nvPr/>
        </p:nvCxnSpPr>
        <p:spPr>
          <a:xfrm rot="5400000">
            <a:off x="3419475" y="3025778"/>
            <a:ext cx="82553" cy="50796"/>
          </a:xfrm>
          <a:prstGeom prst="curvedConnector3">
            <a:avLst>
              <a:gd name="adj1" fmla="val 50000"/>
            </a:avLst>
          </a:prstGeom>
          <a:ln w="28575" cmpd="dbl">
            <a:solidFill>
              <a:srgbClr val="FFFF00"/>
            </a:solidFill>
            <a:headEnd type="diamond" w="sm" len="sm"/>
            <a:tailEnd type="diamond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36" name="Picture 8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8463" y="841375"/>
            <a:ext cx="55403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38" name="Picture 9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34388" y="688975"/>
            <a:ext cx="3587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4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1159" y="1190624"/>
            <a:ext cx="345232" cy="3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" name="TextBox 224"/>
          <p:cNvSpPr txBox="1"/>
          <p:nvPr/>
        </p:nvSpPr>
        <p:spPr>
          <a:xfrm>
            <a:off x="8213725" y="1476649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1200</a:t>
            </a:r>
          </a:p>
        </p:txBody>
      </p:sp>
      <p:pic>
        <p:nvPicPr>
          <p:cNvPr id="226" name="Picture 8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8463" y="2851150"/>
            <a:ext cx="55403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7" name="Picture 9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34388" y="2698750"/>
            <a:ext cx="3587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8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1159" y="3200399"/>
            <a:ext cx="345232" cy="3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9" name="TextBox 228"/>
          <p:cNvSpPr txBox="1"/>
          <p:nvPr/>
        </p:nvSpPr>
        <p:spPr>
          <a:xfrm>
            <a:off x="8213725" y="3486424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1749</a:t>
            </a:r>
          </a:p>
        </p:txBody>
      </p:sp>
      <p:pic>
        <p:nvPicPr>
          <p:cNvPr id="230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88759" y="4549774"/>
            <a:ext cx="345232" cy="3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1" name="TextBox 230"/>
          <p:cNvSpPr txBox="1"/>
          <p:nvPr/>
        </p:nvSpPr>
        <p:spPr>
          <a:xfrm>
            <a:off x="8061325" y="4848499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</a:t>
            </a:r>
          </a:p>
        </p:txBody>
      </p:sp>
      <p:pic>
        <p:nvPicPr>
          <p:cNvPr id="232" name="Picture 8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813" y="3175000"/>
            <a:ext cx="55403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3" name="Picture 9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6738" y="3022600"/>
            <a:ext cx="3587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4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3509" y="3524249"/>
            <a:ext cx="345232" cy="3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" name="TextBox 234"/>
          <p:cNvSpPr txBox="1"/>
          <p:nvPr/>
        </p:nvSpPr>
        <p:spPr>
          <a:xfrm>
            <a:off x="346075" y="3810274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67</a:t>
            </a:r>
          </a:p>
        </p:txBody>
      </p:sp>
      <p:pic>
        <p:nvPicPr>
          <p:cNvPr id="236" name="Picture 8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813" y="5032375"/>
            <a:ext cx="55403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7" name="Picture 9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6738" y="4879975"/>
            <a:ext cx="35877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8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3509" y="5381624"/>
            <a:ext cx="345232" cy="3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9" name="TextBox 238"/>
          <p:cNvSpPr txBox="1"/>
          <p:nvPr/>
        </p:nvSpPr>
        <p:spPr>
          <a:xfrm>
            <a:off x="346075" y="5664474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1300</a:t>
            </a:r>
          </a:p>
        </p:txBody>
      </p:sp>
      <p:pic>
        <p:nvPicPr>
          <p:cNvPr id="240" name="Picture 2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8759" y="1581149"/>
            <a:ext cx="345232" cy="3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1" name="TextBox 240"/>
          <p:cNvSpPr txBox="1"/>
          <p:nvPr/>
        </p:nvSpPr>
        <p:spPr>
          <a:xfrm>
            <a:off x="441325" y="1860824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620</a:t>
            </a:r>
          </a:p>
        </p:txBody>
      </p:sp>
      <p:pic>
        <p:nvPicPr>
          <p:cNvPr id="2140" name="Picture 9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0394" y="1041400"/>
            <a:ext cx="4619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462948" y="3142952"/>
            <a:ext cx="3592773" cy="3177084"/>
            <a:chOff x="4538564" y="2348880"/>
            <a:chExt cx="4517157" cy="39711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538564" y="2348880"/>
              <a:ext cx="4517157" cy="3971156"/>
              <a:chOff x="4308208" y="2132857"/>
              <a:chExt cx="4747513" cy="4187179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4308208" y="2132857"/>
                <a:ext cx="4747513" cy="4187179"/>
                <a:chOff x="1187624" y="369000"/>
                <a:chExt cx="6685206" cy="6120000"/>
              </a:xfrm>
            </p:grpSpPr>
            <p:pic>
              <p:nvPicPr>
                <p:cNvPr id="9" name="Picture 6" descr="Файл:Russian Federation (orthographic projection).sv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512000" y="369000"/>
                  <a:ext cx="6120000" cy="61200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" name="Picture 7" descr="manufacturer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gray">
                <a:xfrm>
                  <a:off x="6633772" y="1232756"/>
                  <a:ext cx="664989" cy="720000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cxnSp>
              <p:nvCxnSpPr>
                <p:cNvPr id="11" name="Соединительная линия уступом 10"/>
                <p:cNvCxnSpPr>
                  <a:stCxn id="10" idx="1"/>
                </p:cNvCxnSpPr>
                <p:nvPr/>
              </p:nvCxnSpPr>
              <p:spPr>
                <a:xfrm rot="10800000" flipV="1">
                  <a:off x="5364084" y="1592756"/>
                  <a:ext cx="1269688" cy="1746232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rgbClr val="003300"/>
                  </a:solidFill>
                  <a:headEnd type="oval" w="med" len="med"/>
                  <a:tailEnd type="oval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Picture 7" descr="manufacturer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gray">
                <a:xfrm>
                  <a:off x="7207841" y="2840867"/>
                  <a:ext cx="664989" cy="720000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cxnSp>
              <p:nvCxnSpPr>
                <p:cNvPr id="13" name="Соединительная линия уступом 12"/>
                <p:cNvCxnSpPr>
                  <a:stCxn id="12" idx="1"/>
                </p:cNvCxnSpPr>
                <p:nvPr/>
              </p:nvCxnSpPr>
              <p:spPr>
                <a:xfrm rot="10800000" flipV="1">
                  <a:off x="5364089" y="3200866"/>
                  <a:ext cx="1843753" cy="246137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rgbClr val="003300"/>
                  </a:solidFill>
                  <a:headEnd type="oval" w="med" len="med"/>
                  <a:tailEnd type="oval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4" name="Picture 7" descr="manufacturer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gray">
                <a:xfrm>
                  <a:off x="1187624" y="2924944"/>
                  <a:ext cx="664989" cy="720000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15" name="Picture 7" descr="manufacturer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gray">
                <a:xfrm>
                  <a:off x="1583668" y="4689140"/>
                  <a:ext cx="664989" cy="720000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16" name="Picture 6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55676" y="1232756"/>
                  <a:ext cx="899999" cy="90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cxnSp>
              <p:nvCxnSpPr>
                <p:cNvPr id="17" name="Соединительная линия уступом 16"/>
                <p:cNvCxnSpPr>
                  <a:endCxn id="15" idx="3"/>
                </p:cNvCxnSpPr>
                <p:nvPr/>
              </p:nvCxnSpPr>
              <p:spPr>
                <a:xfrm rot="10800000" flipV="1">
                  <a:off x="2248658" y="3194972"/>
                  <a:ext cx="1351235" cy="1854168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rgbClr val="003300"/>
                  </a:solidFill>
                  <a:headEnd type="oval" w="med" len="med"/>
                  <a:tailEnd type="oval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Соединительная линия уступом 17"/>
                <p:cNvCxnSpPr>
                  <a:endCxn id="16" idx="3"/>
                </p:cNvCxnSpPr>
                <p:nvPr/>
              </p:nvCxnSpPr>
              <p:spPr>
                <a:xfrm rot="10800000">
                  <a:off x="2555675" y="1682757"/>
                  <a:ext cx="926490" cy="1327341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rgbClr val="003300"/>
                  </a:solidFill>
                  <a:headEnd type="oval" w="med" len="med"/>
                  <a:tailEnd type="oval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9" name="Picture 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015868" y="4337469"/>
                  <a:ext cx="554871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20" name="Соединительная линия уступом 19"/>
                <p:cNvCxnSpPr>
                  <a:stCxn id="19" idx="1"/>
                </p:cNvCxnSpPr>
                <p:nvPr/>
              </p:nvCxnSpPr>
              <p:spPr>
                <a:xfrm rot="10800000">
                  <a:off x="6096000" y="3896139"/>
                  <a:ext cx="919868" cy="801330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rgbClr val="003300"/>
                  </a:solidFill>
                  <a:headEnd type="oval" w="med" len="med"/>
                  <a:tailEnd type="oval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Скругленная соединительная линия 20"/>
                <p:cNvCxnSpPr/>
                <p:nvPr/>
              </p:nvCxnSpPr>
              <p:spPr>
                <a:xfrm>
                  <a:off x="3483769" y="3012281"/>
                  <a:ext cx="1878806" cy="323850"/>
                </a:xfrm>
                <a:prstGeom prst="curvedConnector3">
                  <a:avLst>
                    <a:gd name="adj1" fmla="val 64660"/>
                  </a:avLst>
                </a:prstGeom>
                <a:ln w="28575" cmpd="dbl">
                  <a:solidFill>
                    <a:srgbClr val="FFFF00"/>
                  </a:solidFill>
                  <a:headEnd type="diamond" w="sm" len="sm"/>
                  <a:tailEnd type="diamond" w="sm" len="sm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Скругленная соединительная линия 21"/>
                <p:cNvCxnSpPr/>
                <p:nvPr/>
              </p:nvCxnSpPr>
              <p:spPr>
                <a:xfrm>
                  <a:off x="3482975" y="3013075"/>
                  <a:ext cx="1879600" cy="437356"/>
                </a:xfrm>
                <a:prstGeom prst="curvedConnector3">
                  <a:avLst>
                    <a:gd name="adj1" fmla="val 58341"/>
                  </a:avLst>
                </a:prstGeom>
                <a:ln w="28575" cmpd="dbl">
                  <a:solidFill>
                    <a:srgbClr val="FFFF00"/>
                  </a:solidFill>
                  <a:headEnd type="diamond" w="sm" len="sm"/>
                  <a:tailEnd type="diamond" w="sm" len="sm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Соединительная линия уступом 7"/>
              <p:cNvCxnSpPr/>
              <p:nvPr/>
            </p:nvCxnSpPr>
            <p:spPr>
              <a:xfrm rot="10800000" flipV="1">
                <a:off x="4825580" y="3983839"/>
                <a:ext cx="1113240" cy="18932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rgbClr val="003300"/>
                </a:solidFill>
                <a:headEnd type="oval" w="med" len="med"/>
                <a:tailEnd type="oval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Скругленная соединительная линия 5"/>
            <p:cNvCxnSpPr/>
            <p:nvPr/>
          </p:nvCxnSpPr>
          <p:spPr>
            <a:xfrm>
              <a:off x="6088737" y="4169127"/>
              <a:ext cx="1733480" cy="473251"/>
            </a:xfrm>
            <a:prstGeom prst="curvedConnector3">
              <a:avLst>
                <a:gd name="adj1" fmla="val 42465"/>
              </a:avLst>
            </a:prstGeom>
            <a:ln w="28575" cmpd="dbl">
              <a:solidFill>
                <a:srgbClr val="FFFF00"/>
              </a:solidFill>
              <a:headEnd type="diamond" w="sm" len="sm"/>
              <a:tailEnd type="diamond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425"/>
              </a:spcAft>
            </a:pPr>
            <a:r>
              <a:rPr lang="de-DE" sz="3200" dirty="0"/>
              <a:t>ИТ </a:t>
            </a:r>
            <a:r>
              <a:rPr lang="de-DE" sz="3200" dirty="0" err="1"/>
              <a:t>ландшафт</a:t>
            </a:r>
            <a:endParaRPr lang="de-DE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824" y="728700"/>
            <a:ext cx="9144000" cy="4144158"/>
          </a:xfrm>
        </p:spPr>
        <p:txBody>
          <a:bodyPr lIns="360000" tIns="0" rIns="360000" bIns="0"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Централизация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процессов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базе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SAP ERP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Ограничения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пропускной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способности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каналов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связи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с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филиалами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Требование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ограничить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нагрузку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работу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ERP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системы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Потребность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едином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решении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для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хранения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разнородной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информации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9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425"/>
              </a:spcAft>
            </a:pPr>
            <a:r>
              <a:rPr lang="de-DE" sz="3200" dirty="0" err="1"/>
              <a:t>Причины</a:t>
            </a:r>
            <a:r>
              <a:rPr lang="de-DE" sz="3200" dirty="0"/>
              <a:t> </a:t>
            </a:r>
            <a:r>
              <a:rPr lang="de-DE" sz="3200" dirty="0" err="1"/>
              <a:t>выбора</a:t>
            </a:r>
            <a:r>
              <a:rPr lang="de-DE" sz="3200" dirty="0"/>
              <a:t> </a:t>
            </a:r>
            <a:r>
              <a:rPr lang="de-DE" sz="3200" dirty="0" err="1"/>
              <a:t>xECM</a:t>
            </a:r>
            <a:r>
              <a:rPr lang="de-DE" sz="3200" dirty="0"/>
              <a:t> </a:t>
            </a:r>
            <a:r>
              <a:rPr lang="de-DE" sz="3200" dirty="0" err="1"/>
              <a:t>for</a:t>
            </a:r>
            <a:r>
              <a:rPr lang="de-DE" sz="3200" dirty="0"/>
              <a:t> SAP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448780"/>
            <a:ext cx="9144000" cy="4144158"/>
          </a:xfrm>
        </p:spPr>
        <p:txBody>
          <a:bodyPr lIns="360000" tIns="0" rIns="360000" bIns="0"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Глубокая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интеграция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с SAP ERP (в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обе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стороны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Долгосрочные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планы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сотрудничества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SAP и Open Text Corp.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Масштабируемость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надежность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работы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системы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Возможности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автономной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работы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филиалах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/>
          <a:p>
            <a:pPr>
              <a:spcAft>
                <a:spcPts val="1425"/>
              </a:spcAft>
            </a:pPr>
            <a:r>
              <a:rPr lang="de-DE" sz="3200" dirty="0" err="1"/>
              <a:t>Управление</a:t>
            </a:r>
            <a:r>
              <a:rPr lang="de-DE" dirty="0"/>
              <a:t> </a:t>
            </a:r>
            <a:r>
              <a:rPr lang="de-DE" sz="3200" dirty="0" err="1"/>
              <a:t>проектом</a:t>
            </a:r>
            <a:endParaRPr lang="de-DE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448780"/>
            <a:ext cx="9144000" cy="4144158"/>
          </a:xfrm>
        </p:spPr>
        <p:txBody>
          <a:bodyPr lIns="360000" tIns="0" rIns="360000" bIns="0"/>
          <a:lstStyle/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Подрядчик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АвеБрава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партнер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Open Text Corp.</a:t>
            </a: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Единая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проектная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команда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сотрудников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ДИТ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АвеБрава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БДО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Юникон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Солюшнс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Тиражирование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готового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решения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филиалах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de-DE" sz="2400" dirty="0" err="1">
                <a:latin typeface="Arial" pitchFamily="34" charset="0"/>
                <a:cs typeface="Arial" pitchFamily="34" charset="0"/>
              </a:rPr>
              <a:t>Поддержка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специалистов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Европейского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подразделения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Open Text Corp.  </a:t>
            </a:r>
          </a:p>
        </p:txBody>
      </p:sp>
    </p:spTree>
    <p:extLst>
      <p:ext uri="{BB962C8B-B14F-4D97-AF65-F5344CB8AC3E}">
        <p14:creationId xmlns:p14="http://schemas.microsoft.com/office/powerpoint/2010/main" val="6555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/>
          <a:p>
            <a:pPr>
              <a:spcAft>
                <a:spcPts val="1425"/>
              </a:spcAft>
            </a:pPr>
            <a:r>
              <a:rPr lang="de-DE" sz="3200" dirty="0" err="1"/>
              <a:t>Этапы</a:t>
            </a:r>
            <a:r>
              <a:rPr lang="de-DE" sz="3200" dirty="0"/>
              <a:t> </a:t>
            </a:r>
            <a:r>
              <a:rPr lang="de-DE" sz="3200" dirty="0" err="1"/>
              <a:t>внедрения</a:t>
            </a:r>
            <a:endParaRPr lang="de-DE" sz="3200" dirty="0"/>
          </a:p>
        </p:txBody>
      </p:sp>
      <p:pic>
        <p:nvPicPr>
          <p:cNvPr id="4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112"/>
            <a:ext cx="487362" cy="719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6985" y="2924175"/>
            <a:ext cx="487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Line 70"/>
          <p:cNvSpPr>
            <a:spLocks noChangeShapeType="1"/>
          </p:cNvSpPr>
          <p:nvPr/>
        </p:nvSpPr>
        <p:spPr bwMode="auto">
          <a:xfrm>
            <a:off x="252413" y="1358900"/>
            <a:ext cx="8534400" cy="127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 lIns="0" tIns="0" rIns="0"/>
          <a:lstStyle/>
          <a:p>
            <a:endParaRPr lang="ru-RU"/>
          </a:p>
        </p:txBody>
      </p:sp>
      <p:pic>
        <p:nvPicPr>
          <p:cNvPr id="9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652963"/>
            <a:ext cx="2514600" cy="1260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644900"/>
            <a:ext cx="2625725" cy="7921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1979613" y="1125538"/>
            <a:ext cx="339725" cy="20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000">
                <a:solidFill>
                  <a:srgbClr val="009900"/>
                </a:solidFill>
                <a:latin typeface="Arial Black" pitchFamily="34" charset="0"/>
              </a:rPr>
              <a:t>2010</a:t>
            </a:r>
          </a:p>
        </p:txBody>
      </p:sp>
      <p:sp>
        <p:nvSpPr>
          <p:cNvPr id="12" name="Text Box 74"/>
          <p:cNvSpPr txBox="1">
            <a:spLocks noChangeArrowheads="1"/>
          </p:cNvSpPr>
          <p:nvPr/>
        </p:nvSpPr>
        <p:spPr bwMode="auto">
          <a:xfrm>
            <a:off x="4787900" y="1125538"/>
            <a:ext cx="339725" cy="20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rgbClr val="009900"/>
                </a:solidFill>
                <a:latin typeface="Arial Black" pitchFamily="34" charset="0"/>
              </a:rPr>
              <a:t>2011</a:t>
            </a:r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8532813" y="1052513"/>
            <a:ext cx="352425" cy="20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000">
                <a:solidFill>
                  <a:srgbClr val="009900"/>
                </a:solidFill>
                <a:latin typeface="Arial Black" pitchFamily="34" charset="0"/>
              </a:rPr>
              <a:t>годы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101033177"/>
              </p:ext>
            </p:extLst>
          </p:nvPr>
        </p:nvGraphicFramePr>
        <p:xfrm>
          <a:off x="1731367" y="2132856"/>
          <a:ext cx="118444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569819422"/>
              </p:ext>
            </p:extLst>
          </p:nvPr>
        </p:nvGraphicFramePr>
        <p:xfrm>
          <a:off x="3131840" y="2132856"/>
          <a:ext cx="115212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Стрелка вправо 16"/>
          <p:cNvSpPr/>
          <p:nvPr/>
        </p:nvSpPr>
        <p:spPr>
          <a:xfrm>
            <a:off x="1763713" y="1412875"/>
            <a:ext cx="2663825" cy="700088"/>
          </a:xfrm>
          <a:prstGeom prst="rightArrow">
            <a:avLst/>
          </a:prstGeom>
          <a:solidFill>
            <a:srgbClr val="A8D373"/>
          </a:solidFill>
          <a:ln w="28575">
            <a:solidFill>
              <a:srgbClr val="00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ct val="20000"/>
              </a:spcBef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Электронный архив</a:t>
            </a:r>
            <a:endParaRPr sz="1000" dirty="0">
              <a:solidFill>
                <a:srgbClr val="0000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163888" y="2925763"/>
            <a:ext cx="4108412" cy="719137"/>
          </a:xfrm>
          <a:prstGeom prst="rightArrow">
            <a:avLst>
              <a:gd name="adj1" fmla="val 50000"/>
              <a:gd name="adj2" fmla="val 60091"/>
            </a:avLst>
          </a:prstGeom>
          <a:solidFill>
            <a:srgbClr val="D4ECBA"/>
          </a:solidFill>
          <a:ln w="28575">
            <a:solidFill>
              <a:srgbClr val="00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100" dirty="0" smtClean="0">
                <a:solidFill>
                  <a:srgbClr val="000000"/>
                </a:solidFill>
              </a:rPr>
              <a:t>Договорно-правовая работа (ДПР)</a:t>
            </a:r>
            <a:endParaRPr sz="1100" dirty="0">
              <a:solidFill>
                <a:srgbClr val="00000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059112" y="4429125"/>
            <a:ext cx="3097063" cy="727075"/>
          </a:xfrm>
          <a:prstGeom prst="rightArrow">
            <a:avLst>
              <a:gd name="adj1" fmla="val 50000"/>
              <a:gd name="adj2" fmla="val 59981"/>
            </a:avLst>
          </a:prstGeom>
          <a:solidFill>
            <a:srgbClr val="D4ECBA"/>
          </a:solidFill>
          <a:ln w="28575">
            <a:solidFill>
              <a:srgbClr val="00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050" dirty="0" smtClean="0">
                <a:solidFill>
                  <a:srgbClr val="000000"/>
                </a:solidFill>
              </a:rPr>
              <a:t>Документооборот орг.-</a:t>
            </a:r>
            <a:r>
              <a:rPr lang="ru-RU" sz="1050" dirty="0">
                <a:solidFill>
                  <a:srgbClr val="000000"/>
                </a:solidFill>
              </a:rPr>
              <a:t>р</a:t>
            </a:r>
            <a:r>
              <a:rPr lang="ru-RU" sz="1050" dirty="0" smtClean="0">
                <a:solidFill>
                  <a:srgbClr val="000000"/>
                </a:solidFill>
              </a:rPr>
              <a:t>аспорядительной документации </a:t>
            </a:r>
            <a:r>
              <a:rPr lang="en-US" sz="1050" dirty="0" smtClean="0">
                <a:solidFill>
                  <a:srgbClr val="000000"/>
                </a:solidFill>
              </a:rPr>
              <a:t>(</a:t>
            </a:r>
            <a:r>
              <a:rPr lang="ru-RU" sz="1050" dirty="0" smtClean="0">
                <a:solidFill>
                  <a:srgbClr val="000000"/>
                </a:solidFill>
              </a:rPr>
              <a:t>ОРД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sz="1050" dirty="0">
              <a:solidFill>
                <a:srgbClr val="0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3190639" y="3622229"/>
            <a:ext cx="4746625" cy="396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74"/>
          <p:cNvSpPr txBox="1">
            <a:spLocks noChangeArrowheads="1"/>
          </p:cNvSpPr>
          <p:nvPr/>
        </p:nvSpPr>
        <p:spPr bwMode="auto">
          <a:xfrm>
            <a:off x="7885113" y="1125538"/>
            <a:ext cx="339725" cy="20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rgbClr val="009900"/>
                </a:solidFill>
                <a:latin typeface="Arial Black" pitchFamily="34" charset="0"/>
              </a:rPr>
              <a:t>2012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20988" y="1428750"/>
            <a:ext cx="465137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ятиугольник 25"/>
          <p:cNvSpPr/>
          <p:nvPr/>
        </p:nvSpPr>
        <p:spPr bwMode="auto">
          <a:xfrm>
            <a:off x="1692275" y="1579563"/>
            <a:ext cx="1223963" cy="358775"/>
          </a:xfrm>
          <a:prstGeom prst="homePlate">
            <a:avLst/>
          </a:prstGeom>
          <a:solidFill>
            <a:srgbClr val="549329"/>
          </a:solidFill>
          <a:ln w="285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 sz="2400">
              <a:latin typeface="Arial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355976" y="1484784"/>
            <a:ext cx="465137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47"/>
          <p:cNvSpPr>
            <a:spLocks noChangeArrowheads="1"/>
          </p:cNvSpPr>
          <p:nvPr/>
        </p:nvSpPr>
        <p:spPr bwMode="auto">
          <a:xfrm>
            <a:off x="5710995" y="1484784"/>
            <a:ext cx="208915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100" dirty="0">
                <a:latin typeface="+mn-lt"/>
                <a:cs typeface="ヒラギノ角ゴ Pro W3"/>
              </a:rPr>
              <a:t>Электронный архив первичных</a:t>
            </a:r>
            <a:r>
              <a:rPr lang="en-US" sz="1100" dirty="0">
                <a:latin typeface="+mn-lt"/>
                <a:cs typeface="ヒラギノ角ゴ Pro W3"/>
              </a:rPr>
              <a:t> </a:t>
            </a:r>
            <a:r>
              <a:rPr lang="ru-RU" sz="1100" dirty="0">
                <a:latin typeface="+mn-lt"/>
                <a:cs typeface="ヒラギノ角ゴ Pro W3"/>
              </a:rPr>
              <a:t>учетных документов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100" dirty="0">
                <a:latin typeface="+mn-lt"/>
                <a:cs typeface="ヒラギノ角ゴ Pro W3"/>
              </a:rPr>
              <a:t>Электронное согласование актов и служебных заданий</a:t>
            </a:r>
          </a:p>
        </p:txBody>
      </p:sp>
      <p:sp>
        <p:nvSpPr>
          <p:cNvPr id="31" name="Прямоугольник 47"/>
          <p:cNvSpPr>
            <a:spLocks noChangeArrowheads="1"/>
          </p:cNvSpPr>
          <p:nvPr/>
        </p:nvSpPr>
        <p:spPr bwMode="auto">
          <a:xfrm>
            <a:off x="5725832" y="3632200"/>
            <a:ext cx="20891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100" dirty="0">
                <a:latin typeface="+mn-lt"/>
                <a:cs typeface="ヒラギノ角ゴ Pro W3"/>
              </a:rPr>
              <a:t>Электронное согласование и визирование договоров и приложений к ним</a:t>
            </a:r>
          </a:p>
        </p:txBody>
      </p:sp>
      <p:sp>
        <p:nvSpPr>
          <p:cNvPr id="32" name="Прямоугольник 47"/>
          <p:cNvSpPr>
            <a:spLocks noChangeArrowheads="1"/>
          </p:cNvSpPr>
          <p:nvPr/>
        </p:nvSpPr>
        <p:spPr bwMode="auto">
          <a:xfrm>
            <a:off x="5616196" y="5156250"/>
            <a:ext cx="26082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100" dirty="0">
                <a:latin typeface="+mn-lt"/>
                <a:cs typeface="ヒラギノ角ゴ Pro W3"/>
              </a:rPr>
              <a:t>Электронный архив организационно-распорядительных документов канцелярии генерального директора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100" dirty="0">
                <a:latin typeface="+mn-lt"/>
                <a:cs typeface="ヒラギノ角ゴ Pro W3"/>
              </a:rPr>
              <a:t>Контроль поручений генерального директора</a:t>
            </a:r>
          </a:p>
        </p:txBody>
      </p:sp>
      <p:graphicFrame>
        <p:nvGraphicFramePr>
          <p:cNvPr id="33" name="Схема 32"/>
          <p:cNvGraphicFramePr/>
          <p:nvPr/>
        </p:nvGraphicFramePr>
        <p:xfrm>
          <a:off x="3164161" y="3573016"/>
          <a:ext cx="165618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34" name="Схема 33"/>
          <p:cNvGraphicFramePr/>
          <p:nvPr/>
        </p:nvGraphicFramePr>
        <p:xfrm>
          <a:off x="3164161" y="5157192"/>
          <a:ext cx="165618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4000" tIns="36000" rIns="1080000" bIns="36000" anchor="ctr" anchorCtr="0">
            <a:noAutofit/>
          </a:bodyPr>
          <a:lstStyle/>
          <a:p>
            <a:pPr>
              <a:spcAft>
                <a:spcPts val="1425"/>
              </a:spcAft>
            </a:pPr>
            <a:r>
              <a:rPr lang="ru-RU" sz="3200" dirty="0" smtClean="0"/>
              <a:t>Реализация архива</a:t>
            </a:r>
            <a:endParaRPr lang="de-DE" sz="3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1340768"/>
            <a:ext cx="8424936" cy="4537075"/>
            <a:chOff x="611188" y="1916113"/>
            <a:chExt cx="6769100" cy="4537075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4500563" y="3860800"/>
              <a:ext cx="2879725" cy="2592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orm"/>
            <p:cNvSpPr>
              <a:spLocks noEditPoints="1" noChangeArrowheads="1"/>
            </p:cNvSpPr>
            <p:nvPr/>
          </p:nvSpPr>
          <p:spPr bwMode="auto">
            <a:xfrm>
              <a:off x="684213" y="5229225"/>
              <a:ext cx="574675" cy="792163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aptop"/>
            <p:cNvSpPr>
              <a:spLocks noEditPoints="1" noChangeArrowheads="1"/>
            </p:cNvSpPr>
            <p:nvPr/>
          </p:nvSpPr>
          <p:spPr bwMode="auto">
            <a:xfrm>
              <a:off x="1908175" y="3141663"/>
              <a:ext cx="976313" cy="681037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scanner2"/>
            <p:cNvSpPr>
              <a:spLocks noEditPoints="1" noChangeArrowheads="1"/>
            </p:cNvSpPr>
            <p:nvPr/>
          </p:nvSpPr>
          <p:spPr bwMode="auto">
            <a:xfrm>
              <a:off x="2124075" y="5013325"/>
              <a:ext cx="1439863" cy="792163"/>
            </a:xfrm>
            <a:custGeom>
              <a:avLst/>
              <a:gdLst>
                <a:gd name="T0" fmla="*/ 20454 w 21600"/>
                <a:gd name="T1" fmla="*/ 0 h 21600"/>
                <a:gd name="T2" fmla="*/ 10800 w 21600"/>
                <a:gd name="T3" fmla="*/ 21600 h 21600"/>
                <a:gd name="T4" fmla="*/ 0 w 21600"/>
                <a:gd name="T5" fmla="*/ 14936 h 21600"/>
                <a:gd name="T6" fmla="*/ 21600 w 21600"/>
                <a:gd name="T7" fmla="*/ 14936 h 21600"/>
                <a:gd name="T8" fmla="*/ 21600 w 21600"/>
                <a:gd name="T9" fmla="*/ 21600 h 21600"/>
                <a:gd name="T10" fmla="*/ 21600 w 21600"/>
                <a:gd name="T11" fmla="*/ 11183 h 21600"/>
                <a:gd name="T12" fmla="*/ 2353 w 21600"/>
                <a:gd name="T13" fmla="*/ 21600 h 21600"/>
                <a:gd name="T14" fmla="*/ 701 w 21600"/>
                <a:gd name="T15" fmla="*/ 22432 h 21600"/>
                <a:gd name="T16" fmla="*/ 20997 w 21600"/>
                <a:gd name="T17" fmla="*/ 298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21600" y="11183"/>
                  </a:moveTo>
                  <a:lnTo>
                    <a:pt x="21600" y="14017"/>
                  </a:lnTo>
                  <a:lnTo>
                    <a:pt x="21600" y="21600"/>
                  </a:lnTo>
                  <a:lnTo>
                    <a:pt x="10800" y="21600"/>
                  </a:lnTo>
                  <a:lnTo>
                    <a:pt x="2353" y="21600"/>
                  </a:lnTo>
                  <a:lnTo>
                    <a:pt x="2353" y="18996"/>
                  </a:lnTo>
                  <a:lnTo>
                    <a:pt x="1991" y="18919"/>
                  </a:lnTo>
                  <a:lnTo>
                    <a:pt x="1689" y="18766"/>
                  </a:lnTo>
                  <a:lnTo>
                    <a:pt x="1388" y="18536"/>
                  </a:lnTo>
                  <a:lnTo>
                    <a:pt x="1086" y="18230"/>
                  </a:lnTo>
                  <a:lnTo>
                    <a:pt x="905" y="18000"/>
                  </a:lnTo>
                  <a:lnTo>
                    <a:pt x="664" y="17617"/>
                  </a:lnTo>
                  <a:lnTo>
                    <a:pt x="483" y="17387"/>
                  </a:lnTo>
                  <a:lnTo>
                    <a:pt x="362" y="17004"/>
                  </a:lnTo>
                  <a:lnTo>
                    <a:pt x="302" y="16621"/>
                  </a:lnTo>
                  <a:lnTo>
                    <a:pt x="181" y="16315"/>
                  </a:lnTo>
                  <a:lnTo>
                    <a:pt x="121" y="15932"/>
                  </a:lnTo>
                  <a:lnTo>
                    <a:pt x="60" y="15626"/>
                  </a:lnTo>
                  <a:lnTo>
                    <a:pt x="0" y="15243"/>
                  </a:lnTo>
                  <a:lnTo>
                    <a:pt x="0" y="14936"/>
                  </a:lnTo>
                  <a:lnTo>
                    <a:pt x="0" y="14630"/>
                  </a:lnTo>
                  <a:lnTo>
                    <a:pt x="60" y="14323"/>
                  </a:lnTo>
                  <a:lnTo>
                    <a:pt x="121" y="13787"/>
                  </a:lnTo>
                  <a:lnTo>
                    <a:pt x="302" y="13251"/>
                  </a:lnTo>
                  <a:lnTo>
                    <a:pt x="483" y="12715"/>
                  </a:lnTo>
                  <a:lnTo>
                    <a:pt x="724" y="12255"/>
                  </a:lnTo>
                  <a:lnTo>
                    <a:pt x="1026" y="11719"/>
                  </a:lnTo>
                  <a:lnTo>
                    <a:pt x="1327" y="11336"/>
                  </a:lnTo>
                  <a:lnTo>
                    <a:pt x="1508" y="11183"/>
                  </a:lnTo>
                  <a:lnTo>
                    <a:pt x="1750" y="11030"/>
                  </a:lnTo>
                  <a:lnTo>
                    <a:pt x="1931" y="10877"/>
                  </a:lnTo>
                  <a:lnTo>
                    <a:pt x="2172" y="10800"/>
                  </a:lnTo>
                  <a:lnTo>
                    <a:pt x="4646" y="10800"/>
                  </a:lnTo>
                  <a:lnTo>
                    <a:pt x="10800" y="6587"/>
                  </a:lnTo>
                  <a:lnTo>
                    <a:pt x="20454" y="0"/>
                  </a:lnTo>
                  <a:lnTo>
                    <a:pt x="20755" y="1226"/>
                  </a:lnTo>
                  <a:lnTo>
                    <a:pt x="6034" y="11183"/>
                  </a:lnTo>
                  <a:lnTo>
                    <a:pt x="21600" y="11183"/>
                  </a:lnTo>
                  <a:close/>
                </a:path>
                <a:path w="21600" h="21600" extrusionOk="0">
                  <a:moveTo>
                    <a:pt x="2353" y="18996"/>
                  </a:moveTo>
                  <a:lnTo>
                    <a:pt x="5551" y="18996"/>
                  </a:lnTo>
                  <a:lnTo>
                    <a:pt x="17618" y="18996"/>
                  </a:lnTo>
                  <a:lnTo>
                    <a:pt x="21600" y="18996"/>
                  </a:lnTo>
                  <a:lnTo>
                    <a:pt x="2353" y="18996"/>
                  </a:lnTo>
                  <a:moveTo>
                    <a:pt x="3017" y="18996"/>
                  </a:moveTo>
                  <a:lnTo>
                    <a:pt x="3017" y="19455"/>
                  </a:lnTo>
                  <a:lnTo>
                    <a:pt x="3017" y="21064"/>
                  </a:lnTo>
                  <a:lnTo>
                    <a:pt x="3017" y="21600"/>
                  </a:lnTo>
                  <a:lnTo>
                    <a:pt x="3017" y="18996"/>
                  </a:lnTo>
                  <a:moveTo>
                    <a:pt x="3861" y="18996"/>
                  </a:moveTo>
                  <a:lnTo>
                    <a:pt x="3861" y="19455"/>
                  </a:lnTo>
                  <a:lnTo>
                    <a:pt x="3861" y="21064"/>
                  </a:lnTo>
                  <a:lnTo>
                    <a:pt x="3861" y="21600"/>
                  </a:lnTo>
                  <a:lnTo>
                    <a:pt x="3861" y="18996"/>
                  </a:lnTo>
                  <a:moveTo>
                    <a:pt x="4646" y="18996"/>
                  </a:moveTo>
                  <a:lnTo>
                    <a:pt x="4646" y="19455"/>
                  </a:lnTo>
                  <a:lnTo>
                    <a:pt x="4646" y="21064"/>
                  </a:lnTo>
                  <a:lnTo>
                    <a:pt x="4646" y="21600"/>
                  </a:lnTo>
                  <a:lnTo>
                    <a:pt x="4646" y="18996"/>
                  </a:lnTo>
                  <a:moveTo>
                    <a:pt x="5430" y="18996"/>
                  </a:moveTo>
                  <a:lnTo>
                    <a:pt x="5430" y="19455"/>
                  </a:lnTo>
                  <a:lnTo>
                    <a:pt x="5430" y="21064"/>
                  </a:lnTo>
                  <a:lnTo>
                    <a:pt x="5430" y="21600"/>
                  </a:lnTo>
                  <a:lnTo>
                    <a:pt x="5430" y="18996"/>
                  </a:lnTo>
                  <a:moveTo>
                    <a:pt x="6275" y="18996"/>
                  </a:moveTo>
                  <a:lnTo>
                    <a:pt x="6275" y="19455"/>
                  </a:lnTo>
                  <a:lnTo>
                    <a:pt x="6275" y="21064"/>
                  </a:lnTo>
                  <a:lnTo>
                    <a:pt x="6275" y="21600"/>
                  </a:lnTo>
                  <a:lnTo>
                    <a:pt x="6275" y="18996"/>
                  </a:lnTo>
                  <a:moveTo>
                    <a:pt x="7059" y="19455"/>
                  </a:moveTo>
                  <a:lnTo>
                    <a:pt x="7059" y="21064"/>
                  </a:lnTo>
                  <a:lnTo>
                    <a:pt x="7059" y="21600"/>
                  </a:lnTo>
                  <a:lnTo>
                    <a:pt x="7059" y="18996"/>
                  </a:lnTo>
                  <a:lnTo>
                    <a:pt x="7844" y="18996"/>
                  </a:lnTo>
                  <a:moveTo>
                    <a:pt x="7844" y="19455"/>
                  </a:moveTo>
                  <a:lnTo>
                    <a:pt x="7844" y="21064"/>
                  </a:lnTo>
                  <a:lnTo>
                    <a:pt x="7844" y="21600"/>
                  </a:lnTo>
                  <a:lnTo>
                    <a:pt x="7844" y="18996"/>
                  </a:lnTo>
                  <a:lnTo>
                    <a:pt x="8688" y="18996"/>
                  </a:lnTo>
                  <a:moveTo>
                    <a:pt x="8688" y="19455"/>
                  </a:moveTo>
                  <a:lnTo>
                    <a:pt x="8688" y="21064"/>
                  </a:lnTo>
                  <a:lnTo>
                    <a:pt x="8688" y="21600"/>
                  </a:lnTo>
                  <a:lnTo>
                    <a:pt x="8688" y="18996"/>
                  </a:lnTo>
                  <a:lnTo>
                    <a:pt x="9473" y="18996"/>
                  </a:lnTo>
                  <a:moveTo>
                    <a:pt x="9473" y="19455"/>
                  </a:moveTo>
                  <a:lnTo>
                    <a:pt x="9473" y="21064"/>
                  </a:lnTo>
                  <a:lnTo>
                    <a:pt x="9473" y="21600"/>
                  </a:lnTo>
                  <a:lnTo>
                    <a:pt x="9473" y="18996"/>
                  </a:lnTo>
                  <a:lnTo>
                    <a:pt x="10317" y="18996"/>
                  </a:lnTo>
                  <a:moveTo>
                    <a:pt x="10317" y="19455"/>
                  </a:moveTo>
                  <a:lnTo>
                    <a:pt x="10317" y="21064"/>
                  </a:lnTo>
                  <a:lnTo>
                    <a:pt x="10317" y="21600"/>
                  </a:lnTo>
                  <a:lnTo>
                    <a:pt x="10317" y="18996"/>
                  </a:lnTo>
                  <a:lnTo>
                    <a:pt x="11102" y="18996"/>
                  </a:lnTo>
                  <a:moveTo>
                    <a:pt x="11102" y="19455"/>
                  </a:moveTo>
                  <a:lnTo>
                    <a:pt x="11102" y="21064"/>
                  </a:lnTo>
                  <a:lnTo>
                    <a:pt x="11102" y="21600"/>
                  </a:lnTo>
                  <a:lnTo>
                    <a:pt x="11102" y="18996"/>
                  </a:lnTo>
                  <a:lnTo>
                    <a:pt x="11946" y="18996"/>
                  </a:lnTo>
                  <a:moveTo>
                    <a:pt x="11946" y="21064"/>
                  </a:moveTo>
                  <a:lnTo>
                    <a:pt x="11946" y="21600"/>
                  </a:lnTo>
                  <a:lnTo>
                    <a:pt x="11946" y="18996"/>
                  </a:lnTo>
                  <a:lnTo>
                    <a:pt x="12731" y="18996"/>
                  </a:lnTo>
                  <a:lnTo>
                    <a:pt x="12731" y="19455"/>
                  </a:lnTo>
                  <a:moveTo>
                    <a:pt x="12731" y="21064"/>
                  </a:moveTo>
                  <a:lnTo>
                    <a:pt x="12731" y="21600"/>
                  </a:lnTo>
                  <a:lnTo>
                    <a:pt x="12731" y="18996"/>
                  </a:lnTo>
                  <a:lnTo>
                    <a:pt x="13515" y="18996"/>
                  </a:lnTo>
                  <a:lnTo>
                    <a:pt x="13515" y="19455"/>
                  </a:lnTo>
                  <a:moveTo>
                    <a:pt x="13515" y="21064"/>
                  </a:moveTo>
                  <a:lnTo>
                    <a:pt x="13515" y="21600"/>
                  </a:lnTo>
                  <a:lnTo>
                    <a:pt x="13515" y="18996"/>
                  </a:lnTo>
                  <a:lnTo>
                    <a:pt x="14360" y="18996"/>
                  </a:lnTo>
                  <a:lnTo>
                    <a:pt x="14360" y="19455"/>
                  </a:lnTo>
                  <a:moveTo>
                    <a:pt x="14360" y="21064"/>
                  </a:moveTo>
                  <a:lnTo>
                    <a:pt x="14360" y="21600"/>
                  </a:lnTo>
                  <a:lnTo>
                    <a:pt x="14360" y="18996"/>
                  </a:lnTo>
                  <a:lnTo>
                    <a:pt x="15144" y="18996"/>
                  </a:lnTo>
                  <a:lnTo>
                    <a:pt x="15144" y="19455"/>
                  </a:lnTo>
                  <a:moveTo>
                    <a:pt x="15144" y="21064"/>
                  </a:moveTo>
                  <a:lnTo>
                    <a:pt x="15144" y="21600"/>
                  </a:lnTo>
                  <a:lnTo>
                    <a:pt x="15144" y="18996"/>
                  </a:lnTo>
                  <a:lnTo>
                    <a:pt x="15989" y="18996"/>
                  </a:lnTo>
                  <a:lnTo>
                    <a:pt x="15989" y="19455"/>
                  </a:lnTo>
                  <a:moveTo>
                    <a:pt x="15989" y="21064"/>
                  </a:moveTo>
                  <a:lnTo>
                    <a:pt x="15989" y="21600"/>
                  </a:lnTo>
                  <a:lnTo>
                    <a:pt x="15989" y="18996"/>
                  </a:lnTo>
                  <a:lnTo>
                    <a:pt x="16773" y="18996"/>
                  </a:lnTo>
                  <a:lnTo>
                    <a:pt x="16773" y="19455"/>
                  </a:lnTo>
                  <a:moveTo>
                    <a:pt x="16773" y="21600"/>
                  </a:moveTo>
                  <a:lnTo>
                    <a:pt x="16773" y="18996"/>
                  </a:lnTo>
                  <a:lnTo>
                    <a:pt x="17558" y="18996"/>
                  </a:lnTo>
                  <a:lnTo>
                    <a:pt x="17558" y="19455"/>
                  </a:lnTo>
                  <a:lnTo>
                    <a:pt x="17558" y="21064"/>
                  </a:lnTo>
                  <a:moveTo>
                    <a:pt x="17558" y="21600"/>
                  </a:moveTo>
                  <a:lnTo>
                    <a:pt x="17558" y="18996"/>
                  </a:lnTo>
                  <a:lnTo>
                    <a:pt x="18402" y="18996"/>
                  </a:lnTo>
                  <a:lnTo>
                    <a:pt x="18402" y="19455"/>
                  </a:lnTo>
                  <a:lnTo>
                    <a:pt x="18402" y="21064"/>
                  </a:lnTo>
                  <a:moveTo>
                    <a:pt x="18402" y="21600"/>
                  </a:moveTo>
                  <a:lnTo>
                    <a:pt x="18402" y="18996"/>
                  </a:lnTo>
                  <a:lnTo>
                    <a:pt x="19187" y="18996"/>
                  </a:lnTo>
                  <a:lnTo>
                    <a:pt x="19187" y="19455"/>
                  </a:lnTo>
                  <a:lnTo>
                    <a:pt x="19187" y="21064"/>
                  </a:lnTo>
                  <a:moveTo>
                    <a:pt x="19187" y="21600"/>
                  </a:moveTo>
                  <a:lnTo>
                    <a:pt x="19187" y="18996"/>
                  </a:lnTo>
                  <a:lnTo>
                    <a:pt x="20031" y="18996"/>
                  </a:lnTo>
                  <a:lnTo>
                    <a:pt x="20031" y="19455"/>
                  </a:lnTo>
                  <a:lnTo>
                    <a:pt x="20031" y="21064"/>
                  </a:lnTo>
                  <a:moveTo>
                    <a:pt x="20031" y="21600"/>
                  </a:moveTo>
                  <a:lnTo>
                    <a:pt x="20031" y="18996"/>
                  </a:lnTo>
                  <a:lnTo>
                    <a:pt x="20816" y="18996"/>
                  </a:lnTo>
                  <a:lnTo>
                    <a:pt x="20816" y="19455"/>
                  </a:lnTo>
                  <a:lnTo>
                    <a:pt x="20816" y="21064"/>
                  </a:lnTo>
                  <a:lnTo>
                    <a:pt x="20816" y="21600"/>
                  </a:lnTo>
                  <a:moveTo>
                    <a:pt x="19488" y="11872"/>
                  </a:moveTo>
                  <a:lnTo>
                    <a:pt x="20031" y="11872"/>
                  </a:lnTo>
                  <a:lnTo>
                    <a:pt x="20031" y="12332"/>
                  </a:lnTo>
                  <a:lnTo>
                    <a:pt x="19488" y="12332"/>
                  </a:lnTo>
                  <a:lnTo>
                    <a:pt x="19488" y="11872"/>
                  </a:lnTo>
                  <a:moveTo>
                    <a:pt x="20454" y="11872"/>
                  </a:moveTo>
                  <a:lnTo>
                    <a:pt x="21057" y="11872"/>
                  </a:lnTo>
                  <a:lnTo>
                    <a:pt x="21057" y="12332"/>
                  </a:lnTo>
                  <a:lnTo>
                    <a:pt x="20454" y="12332"/>
                  </a:lnTo>
                  <a:lnTo>
                    <a:pt x="20454" y="1187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1403350" y="5516563"/>
              <a:ext cx="647700" cy="73025"/>
            </a:xfrm>
            <a:prstGeom prst="rightArrow">
              <a:avLst>
                <a:gd name="adj1" fmla="val 50000"/>
                <a:gd name="adj2" fmla="val 2217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3708400" y="5516563"/>
              <a:ext cx="647700" cy="73025"/>
            </a:xfrm>
            <a:prstGeom prst="rightArrow">
              <a:avLst>
                <a:gd name="adj1" fmla="val 50000"/>
                <a:gd name="adj2" fmla="val 2217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5076825" y="5373688"/>
              <a:ext cx="215900" cy="43180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5292725" y="5589588"/>
              <a:ext cx="215900" cy="43180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5508625" y="5805488"/>
              <a:ext cx="215900" cy="431800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orm"/>
            <p:cNvSpPr>
              <a:spLocks noEditPoints="1" noChangeArrowheads="1"/>
            </p:cNvSpPr>
            <p:nvPr/>
          </p:nvSpPr>
          <p:spPr bwMode="auto">
            <a:xfrm>
              <a:off x="611188" y="2997200"/>
              <a:ext cx="574675" cy="792163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4740 w 21600"/>
                <a:gd name="T15" fmla="*/ 1309 h 21600"/>
                <a:gd name="T16" fmla="*/ 19410 w 21600"/>
                <a:gd name="T17" fmla="*/ 163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971550" y="4005263"/>
              <a:ext cx="71438" cy="1008062"/>
            </a:xfrm>
            <a:prstGeom prst="upArrow">
              <a:avLst>
                <a:gd name="adj1" fmla="val 50000"/>
                <a:gd name="adj2" fmla="val 35277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1331913" y="3357563"/>
              <a:ext cx="647700" cy="73025"/>
            </a:xfrm>
            <a:prstGeom prst="rightArrow">
              <a:avLst>
                <a:gd name="adj1" fmla="val 50000"/>
                <a:gd name="adj2" fmla="val 2217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5508625" y="4365625"/>
              <a:ext cx="935038" cy="719138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3779838" y="1916113"/>
              <a:ext cx="1439862" cy="1584325"/>
            </a:xfrm>
            <a:prstGeom prst="can">
              <a:avLst>
                <a:gd name="adj" fmla="val 27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SAP ERP</a:t>
              </a:r>
              <a:endParaRPr lang="ru-RU"/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2916238" y="3357563"/>
              <a:ext cx="647700" cy="73025"/>
            </a:xfrm>
            <a:prstGeom prst="rightArrow">
              <a:avLst>
                <a:gd name="adj1" fmla="val 50000"/>
                <a:gd name="adj2" fmla="val 2217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4932363" y="4005263"/>
              <a:ext cx="22320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Enterprize Archive Server</a:t>
              </a:r>
              <a:endParaRPr lang="ru-RU" sz="1400"/>
            </a:p>
          </p:txBody>
        </p:sp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>
              <a:off x="4643438" y="3429000"/>
              <a:ext cx="287337" cy="576263"/>
            </a:xfrm>
            <a:prstGeom prst="curvedRightArrow">
              <a:avLst>
                <a:gd name="adj1" fmla="val 40111"/>
                <a:gd name="adj2" fmla="val 8022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10407601">
              <a:off x="4999038" y="3357563"/>
              <a:ext cx="287337" cy="576262"/>
            </a:xfrm>
            <a:prstGeom prst="curvedRightArrow">
              <a:avLst>
                <a:gd name="adj1" fmla="val 40111"/>
                <a:gd name="adj2" fmla="val 8022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1619250" y="5732463"/>
              <a:ext cx="647700" cy="73025"/>
            </a:xfrm>
            <a:prstGeom prst="rightArrow">
              <a:avLst>
                <a:gd name="adj1" fmla="val 50000"/>
                <a:gd name="adj2" fmla="val 2217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AutoShape 29"/>
            <p:cNvSpPr>
              <a:spLocks noChangeArrowheads="1"/>
            </p:cNvSpPr>
            <p:nvPr/>
          </p:nvSpPr>
          <p:spPr bwMode="auto">
            <a:xfrm rot="1905350">
              <a:off x="5508625" y="5157788"/>
              <a:ext cx="287338" cy="504825"/>
            </a:xfrm>
            <a:prstGeom prst="upDownArrow">
              <a:avLst>
                <a:gd name="adj1" fmla="val 50000"/>
                <a:gd name="adj2" fmla="val 351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840" y="1866928"/>
            <a:ext cx="1164752" cy="40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892" y="2744270"/>
            <a:ext cx="1478910" cy="50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Управляющая кнопка: фильм 47">
            <a:hlinkClick r:id="" action="ppaction://noaction" highlightClick="1"/>
          </p:cNvPr>
          <p:cNvSpPr/>
          <p:nvPr/>
        </p:nvSpPr>
        <p:spPr>
          <a:xfrm>
            <a:off x="1219867" y="1656851"/>
            <a:ext cx="951528" cy="821711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6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ли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8123</TotalTime>
  <Words>303</Words>
  <Application>Microsoft Office PowerPoint</Application>
  <PresentationFormat>Экран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Илим</vt:lpstr>
      <vt:lpstr>Опыт создания единой системы управления корпоративным контентом на основе решения SAP Extended ECM by OpenText в ОАО Группе „Илим“</vt:lpstr>
      <vt:lpstr> ОАО «Группа «ИЛИМ» </vt:lpstr>
      <vt:lpstr>Предпосылки для внедрения системы УКК</vt:lpstr>
      <vt:lpstr>ИТ ландшафт</vt:lpstr>
      <vt:lpstr>ИТ ландшафт</vt:lpstr>
      <vt:lpstr>Причины выбора xECM for SAP</vt:lpstr>
      <vt:lpstr>Управление проектом</vt:lpstr>
      <vt:lpstr>Этапы внедрения</vt:lpstr>
      <vt:lpstr>Реализация архива</vt:lpstr>
      <vt:lpstr>Проблемы</vt:lpstr>
      <vt:lpstr>Презентация PowerPoint</vt:lpstr>
    </vt:vector>
  </TitlesOfParts>
  <Company>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IlimIT</dc:title>
  <dc:creator>Лисовенко</dc:creator>
  <cp:lastModifiedBy>Пирогова Ирина Анатольевна</cp:lastModifiedBy>
  <cp:revision>254</cp:revision>
  <dcterms:created xsi:type="dcterms:W3CDTF">2010-02-12T13:01:09Z</dcterms:created>
  <dcterms:modified xsi:type="dcterms:W3CDTF">2011-05-17T14:05:49Z</dcterms:modified>
</cp:coreProperties>
</file>